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ink/ink3.xml" ContentType="application/inkml+xml"/>
  <Override PartName="/ppt/notesSlides/notesSlide5.xml" ContentType="application/vnd.openxmlformats-officedocument.presentationml.notesSlide+xml"/>
  <Override PartName="/ppt/ink/ink4.xml" ContentType="application/inkml+xml"/>
  <Override PartName="/ppt/notesSlides/notesSlide6.xml" ContentType="application/vnd.openxmlformats-officedocument.presentationml.notesSlide+xml"/>
  <Override PartName="/ppt/ink/ink5.xml" ContentType="application/inkml+xml"/>
  <Override PartName="/ppt/notesSlides/notesSlide7.xml" ContentType="application/vnd.openxmlformats-officedocument.presentationml.notesSlide+xml"/>
  <Override PartName="/ppt/ink/ink6.xml" ContentType="application/inkml+xml"/>
  <Override PartName="/ppt/notesSlides/notesSlide8.xml" ContentType="application/vnd.openxmlformats-officedocument.presentationml.notesSlide+xml"/>
  <Override PartName="/ppt/ink/ink7.xml" ContentType="application/inkml+xml"/>
  <Override PartName="/ppt/notesSlides/notesSlide9.xml" ContentType="application/vnd.openxmlformats-officedocument.presentationml.notesSlide+xml"/>
  <Override PartName="/ppt/ink/ink8.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9" r:id="rId4"/>
    <p:sldId id="260" r:id="rId5"/>
    <p:sldId id="265" r:id="rId6"/>
    <p:sldId id="264" r:id="rId7"/>
    <p:sldId id="261" r:id="rId8"/>
    <p:sldId id="266" r:id="rId9"/>
    <p:sldId id="262" r:id="rId10"/>
    <p:sldId id="263" r:id="rId11"/>
    <p:sldId id="267" r:id="rId12"/>
    <p:sldId id="269" r:id="rId13"/>
    <p:sldId id="270"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6600CC"/>
    <a:srgbClr val="009900"/>
    <a:srgbClr val="0066FF"/>
    <a:srgbClr val="9966FF"/>
    <a:srgbClr val="996633"/>
    <a:srgbClr val="00CC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855" y="4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0" timeString="2021-07-31T06:51:54.054"/>
    </inkml:context>
    <inkml:brush xml:id="br0">
      <inkml:brushProperty name="width" value="0.05292" units="cm"/>
      <inkml:brushProperty name="height" value="0.05292" units="cm"/>
      <inkml:brushProperty name="color" value="#FF0000"/>
    </inkml:brush>
  </inkml:definitions>
  <inkml:trace contextRef="#ctx0" brushRef="#br0">19714 1870 16575 0,'0'0'1472'0,"0"0"-1168"16,0 0-304-16,0 0 0 0,-4-1 1152 0,4 1 192 16,-6 0 16-16,1 0 16 0,-3 1-432 0,1 0-96 15,1-1-16-15,-1 0 0 0,2 1 176 0,5-1 16 16,-6 4 16-16,2-1 0 0,4-3-368 0,0 0-80 15,0 0-16-15,0 0 0 0,0 0-256 0,0 0-64 16,0 0-16-16,0 0 0 0,0 0 304 0,6 2 64 0,1-1 16 0,1 0 0 16,-1-1-176-16,2-1-16 15,0-1-16-15,0 1 0 0,1 1-160 0,1 0-16 16,1 0-16-16,1 0 0 0,1 0-224 0,2 0 176 0,-1 1-176 0,2 1 160 16,-2 0-160-16,1 1 0 0,1-2 0 15,2 0 0-15,0 0 0 0,1 0 0 0,0 0 0 0,1-2 0 16,1 2 0-16,2-1 128 0,1 1-128 0,4-1 0 15,3-1 0-15,2 1 0 0,0 0 128 0,-1 0-128 16,-1 0 0-16,-1 0 0 0,-1 1 0 0,-4-1 128 16,2 0-128-16,-1 1 0 0,0 0 0 0,2-1 0 15,0 0 160-15,3 0-160 0,3 1 192 0,1 1-192 0,2-2 0 0,-1 0 0 16,-1 0 0-16,-7 0 0 0,-1 0 0 0,2-2 0 16,0 1 0-16,0 0 0 0,-1 1 0 0,3 0 0 15,-2-1 0-15,1 1 0 0,9 0 0 0,-2 0 0 16,-1 0 0-16,-2 0 0 0,-2 0 0 0,-1 0 0 15,-1 1 0-15,-1 1 0 0,-1-2 0 0,2 2 0 16,0-1 0-16,-1-1 0 0,1 0 0 0,-7 0 0 16,1 0 0-16,3 0 0 0,1-1 0 0,3-1 0 15,1 1 0-15,0 0 0 0,-1-1 0 0,0 0 0 16,-2 0 0-16,-2-1 0 0,1 1 128 0,-2 0-128 16,-1-1 0-16,0 1 0 0,0 0 0 0,3 1 0 15,1 0 0-15,-2 0 0 0,0 0 0 0,0 1 0 0,3 0 0 16,0 1 0-16,0-1 128 0,0 0-128 15,-4 0 0-15,0-1 0 0,6-1 0 0,-3 0 0 16,-5 1 0-16,0-1 0 0,2 0 0 0,3 0 0 16,1-1 128-16,1 1-128 0,0-1 0 0,0 1 0 15,-3 0 0-15,1 0 0 0,0 0 0 0,-3 0 0 16,-3 1 0-16,1 0 0 0,-1 1 144 0,1 0-144 0,-1 0 0 0,2 0 144 16,-1 0-144-16,2 0 0 0,3 0 144 0,0 1-144 15,1 0 0-15,-2-1 128 0,2 0-128 0,-1-1 0 16,6 0 0-16,-3 1 128 0,-3 1-128 0,-4-1 0 15,-2-2 176-15,-1 0-48 0,1 0 0 0,-4 0 0 16,0-1 208-16,-1 2 48 0,-3 0 0 0,1 0 0 0,-4-1-64 16,0 1 0-16,-1 1 0 0,1 0 0 0,0 0-48 0,0 0-16 15,-2 1 0-15,-1 0 0 0,2 1-128 0,-1-1-128 16,-2-2 192-16,0 1-192 0,-4 1 128 0,-5-1-128 16,0 0 0-16,6 2 0 0,-6-2 0 0,0 0 0 15,0 0 0-15,0 0 0 16,0 0-1520-16,0 0-400 0</inkml:trace>
  <inkml:trace contextRef="#ctx0" brushRef="#br0" timeOffset="706">19790 1869 19919 0,'0'0'880'0,"0"0"192"0,0 0-864 0,0 0-208 15,0 0 0-15,0 0 0 0,0 0 1600 0,4 5 288 16,2-1 48-16,-1-1 16 0,-5-3-512 0,8 2-96 16,0-1-32-16,2-1 0 0,1 1-352 0,2-2-80 15,2-1-16-15,4-1 0 0,2 1-96 0,3 1-32 16,5-3 0-16,6 0 0 0,7 3-176 0,5-1-48 16,6-1 0-16,4 1 0 0,0 0-192 0,1-1-64 15,3-2 0-15,7 2 0 0,9-1-48 0,0-1-16 16,-3 0 0-16,2-1 0 0,2 0-64 0,4-2 0 15,11-1-128-15,-4-1 192 0,-7 0-48 0,6 3-16 16,6 1 0-16,-8 1 0 0,-3-4 0 0,8 2 0 0,-6 5 0 16,-3 1 0-16,2 0 64 0,4 0 16 15,-7-2 0-15,-4 3 0 0,-21 3-64 0,3-1-16 16,4 1 0-16,0 0 0 0,-3 0 0 0,-4-1-128 16,-4 0 192-16,-1 1-64 0,-5-2-128 0,0 1 0 0,0-1 0 0,-2-1 128 15,-2 0-128-15,-1-1 128 0,-3-1-128 0,-2 1 128 16,-4-1-128-16,-2 0 0 0,0 0 0 0,-5 0 128 15,4-4-128-15,-5 4 0 0,-3 1 0 0,-3 2 0 16,-1-3 0-16,-2 1 0 0,-1-1 0 0,-3 2 0 16,-2 0 0-16,-2 0 0 0,-7 0 0 0,0 0 0 15,0 0-288-15,0 0-96 0,0 0 0 0,0 0-16 16,0 0-1696-16,0 0-336 0,-8 5-64 16</inkml:trace>
  <inkml:trace contextRef="#ctx0" brushRef="#br0" timeOffset="1289">19974 1940 6447 0,'0'0'576'0,"-6"2"-576"16,0-2 0-16,-2 1 0 0,-1-1 3184 0,1 1 528 16,2 1 96-16,-3 0 32 0,0 0-1680 0,0 1-336 15,-1 0-64-15,-1 0-16 0,0 0-528 0,0 1-128 0,-1-1 0 0,-1 1-16 16,0 1-304-16,1-1-64 0,0 0-16 0,1 0 0 15,2 0-176-15,1 1-16 0,3-1-16 0,5-4 0 16,0 0 224-16,0 0 32 0,5 1 16 0,6 0 0 16,5-1 96-16,3-1 32 0,6-2 0 0,4 1 0 15,4 0-416-15,9-2-80 0,7 2 0 0,6 1-16 16,9 0-368-16,7 1 144 0,-3 0-144 0,3 1 0 0,7-1 160 0,11 0-160 16,2 0 128-16,-1 0-128 15,-1-1 128-15,-18 0-128 0,10-1 128 0,8-1-128 0,4 1 0 0,2-1 128 16,3 0-128-16,2-1 0 0,2 1 128 0,0 1-128 15,1 0 0-15,-4-1 128 0,-5 1-128 0,-2 0 128 16,-2 1-128-16,-2 0 128 0,-2 0-128 0,-7 0 0 16,-6-1 0-16,-5 1 128 0,-4 0-128 0,-1 0 0 15,-1-1 144-15,-2 0-144 0,-4 0 0 0,-4-1 144 16,-5 2-144-16,-3-1 0 0,-6 0 160 0,-1 0-160 16,-8-1 128-16,-2 2-128 0,-5 0 0 0,-4 0 0 15,-1 0 128-15,-2 1-128 0,-3 0 0 0,-1 0 0 16,-4-1 0-16,1 0 128 0,-8 1-256 0,0 0-64 15,0 0-16-15,0 0 0 16,-7 0-1552-16,-3 0-304 0,-4 1-64 0,-4-1-14880 0</inkml:trace>
  <inkml:trace contextRef="#ctx0" brushRef="#br0" timeOffset="1706">20572 1956 9215 0,'-46'-2'400'0,"27"2"96"0,-1 0-496 0,-2 0 0 0,-2-1 0 0,1 1 0 16,1 0 3008-16,1 0 496 0,2-2 96 0,4 1 32 0,2 0-1776 0,3 0-368 16,3 0-64-16,7 1-16 15,0 0 144-15,6-3 32 0,5-1 0 0,8 0 0 0,5 0-752 0,9-2-160 16,11 1-32-16,14-2 0 0,13 3-112 0,0-1-16 15,6 1-16-15,-10 2 0 0,10-1-128 0,11 1-32 16,8 1 0-16,4 0 0 0,2 1-160 0,3-1-48 16,1 0 0-16,3 0 0 0,1 0-128 0,-4-2 0 15,-5 1 144-15,-1 0-144 0,-1 0 0 0,-4 0 144 16,-4-2-144-16,-7 3 0 0,-6 1 144 0,-3-1-144 16,-4-1 0-16,-3 1 144 0,-3 1-144 0,-4 1 0 15,-6 0 0-15,11 0 128 0,-12 0-128 0,-11 0 0 16,-9 0 0-16,-8 1 128 0,-5-1-128 0,-5 1 0 15,-5-1 144-15,-4 0-144 0,-7-1 0 0,0 0-160 0,-9 2 16 0,-5 0 0 32,-7 1-496-32,-10-2-112 0,-2-1-16 0,-7-1 0 15,-3-2-592-15,-5 2-128 0,0 0-32 0,-8 0 0 16,-8-2-1584-16,-7 0-320 0,-2-1-64 0</inkml:trace>
  <inkml:trace contextRef="#ctx0" brushRef="#br0" timeOffset="5792.56">21040 1902 7359 0,'-59'1'656'0,"33"-1"-528"0,-4 0-128 0,-1 0 0 16,2 0 3184-16,2 0 592 0,4 1 128 0,3 0 32 16,4-2-2112-16,4 1-416 0,5 0-96 0,7 0-16 15,0 0 112-15,7 1 32 0,7-1 0 0,10 0 0 16,10 0-688-16,12 2-144 0,9 0-32 0,9 0 0 16,8-1-128-16,9 1-16 0,10 1-16 0,11 2 0 15,0-2-160-15,-26 0-48 0,5 1 0 0,5-2 0 16,4 0-80-16,0-1-128 0,-5-1 176 0,1 0-176 0,0-1 144 0,26-1-144 15,-15 0 0-15,-21-2 144 0,-10 0-144 0,-6 0 192 16,-8-1-192-16,-7 1 192 0,-14 0-192 0,-1 1 0 16,-3 0 144-16,-3 0-144 0,-2-2 128 0,-4 2-128 15,-5 0 128-15,-5-2-128 0,-5 1 336 0,-6-1 0 16,-6 1 0-16,-6 0 0 0,-6-1-96 0,-9 1-32 16,-7-2 0-16,-15 2 0 0,-14 1-208 0,-8 0 0 15,-4 1 0-15,-35 0 0 0,-11-1 0 0,-2 2 0 16,3 1-144-16,1 3 144 0,1 2-192 0,6 1 192 15,11-2-208-15,24 0 80 0,-1 0-48 0,3 0 0 16,3 1 0-16,7-1 0 0,6 2 176 0,7-2-192 16,7-1 192-16,2 1-192 0,10-2 192 0,10 0 0 0,11-1-144 15,8-1 144-15,7 0-176 0,14-2 48 16,9-1 0-16,11-1 0 0,10 1 128 0,11-1 176 16,-7 0-48-16,7 2 0 0,8 1 80 0,7 0 16 15,7-1 0-15,4 1 0 0,1 1-80 0,5 1-16 0,2 0 0 0,1-1 0 16,1-1-128-16,-3 0 0 0,-4 1 0 0,1 0 128 15,1-3-128-15,27 0 160 0,-14-1-160 0,-15-1 160 16,-15 2-160-16,-9 1 0 0,-19 0 0 0,-1-1 0 16,-3 0 128-16,-3 0-128 0,-4 2 0 0,-5 1 128 15,-5-2-128-15,-7-1 0 0,-5 0 144 0,-8 3-144 16,-8-4 320-16,-6-1-16 0,-6 0 0 0,-8 0 0 0,-10 2-176 0,-14 0-128 16,-14-2 192-16,-7 3-192 0,-8-1 0 15,-11 1 0-15,-14-1 0 0,-31 1 0 0,5 1 0 16,-15 1 0-16,7 2 0 0,11 3 0 0,10 0 0 0,41 0 0 15,2-1 0-15,4 2 0 0,4-1 0 0,8 2 0 16,8-1 0-16,11 1 0 0,8-2 0 0,2 2 0 16,12 0 0-16,14-2 0 0,11-2-256 0,14-2-16 15,12-1 0-15,12 0 0 0,11 0 272 0,14-1 0 16,9-2 0-16,8 1 0 0,-18 1 0 0,7 0 0 16,4 0 0-16,7-1 0 0,5 1 0 0,1 1 0 15,-1 0 0-15,-6-1 0 0,-4-2 0 0,1 1 0 16,0 0 0-16,-4-1 0 0,-6 1 0 0,-9 0 128 15,-8 0-128-15,-5-2 0 0,-6 1 128 0,-7 1-128 16,-6 0 0-16,0-2 0 0,-15 0 176 0,-6 0-176 16,-10 4 192-16,0 0-192 0,-11-4 272 0,-10 1-48 0,-12-1-16 0,-11 0 0 15,-12 1-208-15,-7 1 0 0,-6 0 128 0,-12 1-128 16,-14-1 0-16,-7 2 0 16,-5 2 0-16,-5 0 0 0,-4 0 0 0,-2 2 0 0,-1 0 0 0,5 0 0 15,5 2 0-15,8-1 0 0,7-2 0 0,9 1 0 16,11-1 0-16,-8 0 0 15,16-1 0-15,17 1 0 0,12-3 0 0,15 2 0 16,14 1 0-16,8-3 0 0,16-2 0 0,13-1-320 0,14-1 64 0,14 0 0 16,13 0 128-16,15-1 128 0,2 1-192 0,1 0 192 15,6 2 0-15,13 1 0 0,-5-1 0 0,1 1 0 16,-29 0 0-16,8 0 0 0,4-2 0 0,-4 1 0 16,-5-1 0-16,-1 0 0 0,0-1 0 0,-5 1 0 15,0 0 0-15,17-4 128 0,-34 2-128 0,-6-2 0 0,-5 0 128 0,-7 2-128 16,-6-1 0-16,-7 0 144 0,-2 3-144 0,-6-2 160 15,-7 0-160-15,-5-1 160 0,-8 1 192 0,-12 0 32 16,-10 2 16-16,-16 0 0 0,-14-4-224 0,-4 3-48 16,-4 1-128-16,-14 0 192 0,-16 1-192 0,-17 1 0 15,2 0 0-15,3 2 0 0,-9 0 0 0,4 2 0 16,6 2 0-16,24-2 0 0,-3 1-128 0,0 1 128 16,3-2 0-16,4 3 0 0,4 0 0 0,7 1 0 15,7-1 0-15,-12 1 0 0,7-4 0 0,11 1 0 16,15-2 0-16,11 0 0 0,15-1 0 0,5-1 0 15,8 0 0-15,9-1 0 0,9 0-192 0,8-2-16 16,9-2-16-16,11 2 0 0,25 0 224 0,4 1 0 0,4 2 0 16,6 0-144-16,6-1 144 0,11 1 0 15,-28 1 0-15,5 1 128 0,4-2-128 0,3 0 144 0,4 0-144 0,-2 0 160 16,-3-3-160-16,-4 1 0 0,-8 0 144 0,-4 0-144 16,-6 1 0-16,-3 0 144 15,-5 2-144-15,-7-2 0 0,-7-2 128 0,-8 1-128 16,-9 1 0-16,-7 0 0 0,-8 0 224 0,-12-1-64 0,-17-1-16 0,-9 0 0 15,-9 1 16-15,-8 1 0 0,-8 3 0 16,-21-1 0-16,-17-1-160 0,0 2 0 0,-6 3 0 0,-13-2 0 16,-14-1 0-16,19 2 0 0,-12 1-160 0,-2 2 160 15,-3 0 0-15,0 0 0 0,-2-3 0 0,6 2 0 16,9 2 0-16,-17 0 0 0,16-1 0 0,18-2 0 16,17 0 0-16,18-3 0 0,15-1 0 0,12 0 0 15,15-1 0-15,16 0 0 0,10 0 0 0,12 0-144 16,11-4 16-16,12-1 0 0,10-1 0 0,12 1 0 0,7 3 128 15,1-1 0-15,3-1 0 0,9 0 0 0,2 1 0 16,-5 1 0-16,3 1 0 0,8-3 0 0,-29 0 128 0,3 1 48 16,2 2 16-16,-2-1 0 0,-2-3-192 0,-3 1-224 15,-5-1 48-15,-6 2 16 0,-8 0 160 0,-6-1 224 16,-9 1-48-16,-5 1-16 0,-8 0-160 0,-3-1 0 16,-14 3-160-16,0 0 160 0,-15-2 0 0,-12 2 192 15,-12 1-16-15,-10-1 0 0,-11 0-176 0,-7 2 0 16,-7 2 0-16,7-1-176 0,-12 1 176 0,-6 2 0 15,-3 1-144-15,-3-1 144 0,-2 0 0 0,-1 0 0 16,3 2-144-16,-18 3 144 0,11-2 0 0,0-2 0 16,9 1 176-16,31-2-176 0,3-1 0 0,5 1 0 15,7-2 0-15,6 0 0 0,6 1 0 0,2-1 0 0,6-2 0 0,0-2 0 16,7 3 0-16,6-2 0 0,4 1 0 0,6-2 0 16,0 0 0-16,11 0-176 15,4-1 176-15,1 1-208 0,6 0 208 0,7 0 0 16,4-1 192-16,2 0-192 0,1 1 0 0,3 0 0 0,0 1-192 15,2-2 48-15,0 0 144 0,-2-2 0 16,0 1 0-16,-2 1 0 0,0 0 0 0,-3 1 0 0,-5 0 0 0,2 0 0 16,-7 1 0-16,-8-1 0 0,-7-2 0 0,-9 2 0 15,0 0 256-15,-7 0-32 0,-3 0 0 0,-6 1 0 16,-9 0-224-16,-3 1 0 0,-5 0-192 0,-1 2 192 16,-6 0 0-16,-3 1 0 0,-6 0 160 0,-3 2-32 15,-2 0-128-15,2 2-208 0,3-2 48 0,1-1 16 16,3 1 144-16,-6 1 176 0,4-2-48 0,9 0 0 0,6-2-128 0,8-1 0 15,3 0 0-15,7-2 0 0,4-1 0 0,2 0 0 16,8 0 0-16,0 0 0 0,0 0 0 0,9-5-176 16,1 1 16-16,1 0 0 0,0 0 160 0,1 1 0 15,-3 1 0-15,-1 0 0 0,0-1 0 0,-8 3 0 16,0 0 0-16,0 0 0 0,0 0 0 0,0 0 0 16,0 0 0-16,-4 3 0 0,-4-1 0 0,-3 0 144 15,-3 0-144-15,-1 0 160 0,0 2-160 0,0-1 0 16,-1-1 144-16,2 0-144 0,0 1 0 0,0-2 0 15,1 0 0-15,2-1 0 0,1 0 0 0,2-1 128 16,0-2-128-16,2 1 0 0,2-1 0 0,2 0 144 16,2 3-144-16,0-8 0 0,1-1 0 0,1-1 0 15,1-1 0-15,3-1 0 0,0 0 0 0,1-1 0 0,0-1 0 0,-1-1 0 16,0 2 0-16,-1 0 128 16,0-3-128-16,-3 0 0 0,-1-1 144 0,-1 2-144 15,-1 1 0-15,0-2 144 0,-1-1 80 0,-2-1 16 16,-1 1 0-16,-2 1 0 0,1 3-240 0,0 1-256 15,1 0 48-15,0 1 16 0,2 3 192 0,0 1 240 0,0 2-48 0,1 1-16 16,2 4-352-16,0 0-64 16,0 0-16-16,0 0 0 0,0 0 256 0,8 0-176 15,-2 1 176-15,4 2-160 0,0 1 160 0,2 3 0 0,2 1 0 0,1 3 0 16,1 2-160-16,2 1 160 0,-1 0-192 0,0 2 192 16,0-1 0-16,-2 1 0 0,0-2 0 0,0 1 0 15,-2 1 0-15,1-1 0 0,2 2 0 0,-2-2 0 16,-1-1 0-16,0-3 0 0,1-2 0 0,0 0 0 15,1-1 0-15,1-2 0 0,0-2 0 0,4-1 0 0,2-1 0 16,4-1 176-16,4 0-176 0,3-2 160 0,1-2-160 0,4 0 128 16,-1-1-128-16,2-1 128 0,1-2-128 0,6 1 0 15,4-1 0-15,5 0 0 0,7 0 0 0,5-2 0 16,-7-2 0-16,-3 2 0 0,2 1 0 0,3 3-224 16,0 2 80-16,-15 0 16 0,5 0 128 0,0 0-208 15,-2-1 80-15,2 1 128 0,1 1-176 0,-2 1 176 16,-1 0-128-16,-3 1 128 0,-2-1-144 0,-2-2 144 15,-2-1-160-15,-3 0 160 0,-2-1-160 0,-4 2 160 16,-5 0-160-16,-4-1 160 0,-6 1-144 0,-5 1 144 16,-2 0-128-16,-10 2 128 0,0 0-288 0,-12-1 32 15,-9-1 0-15,-9 1 0 0,-7 0-48 0,-6 0 0 16,-16 0 0-16,-3 1 0 0,-7 6 64 0,9-3 16 16,-10-1 0-16,-7 1 0 0,-5 2-32 0,-5-1-16 15,-5-1 0-15,-3 1 0 0,2-1 128 0,-21 1 144 16,12 1-208-16,9-2 80 0,6-1 128 0,9 1 0 15,8 0-144-15,8-1 144 0,12 1 0 0,12 0 0 16,8-2 0-16,13 0 0 0,5 1 0 0,6-1 0 0,6-1 224 0,0 0-64 16,10-2 160-16,7 0 16 0,10-1 16 0,8 1 0 15,7-1-144-15,4-1-16 0,3-3-16 0,7 1 0 16,7 1-48-16,30-1 0 0,-1 2 0 0,-6 0 0 16,-15-1-128-16,6 2 192 0,6 2-192 0,0-1 192 15,2-4-192-15,1 1 0 0,0 0 144 0,-2 2-144 16,21-1 0-16,-29-1 128 0,-4-1-128 0,-5 0 0 0,-6 2 0 0,-5 0 0 15,-4 1 0-15,-6 0 128 0,-5 2-128 16,-7 0 0-16,-8 2 0 0,-5-1 128 0,-8-3-128 0,-6 2 0 16,-7 1-176-16,-10 0 176 0,-7 0-416 0,-5 1 16 15,-6 1 0-15,-10 1 0 0,-20 2 80 0,-12 1 32 16,-11-5 0-16,-4 3 0 0,-7 3-16 0,20-3 0 16,-12 1 0-16,-4-1 0 0,-2 3 160 0,-4-1 144 15,-3 0-208-15,1-1 80 0,3 1 128 0,-15 0 0 16,12 1 0-16,10 0-128 0,6-2 128 0,10 0 0 15,9-2 0-15,9 0 0 0,8 3 0 0,8-1 0 16,8-3 0-16,8-2 0 0,6 1 0 0,9 1 128 16,5-2-128-16,0 0 176 0,11-4 288 0,5 1 64 15,7 0 16-15,9-1 0 0,9 1-256 0,5-2-48 16,2-3-16-16,5 1 0 0,4 2-96 0,27-2 0 16,7 2-128-16,7-2 192 0,-5-1-192 0,-22 5 128 15,11 1-128-15,5-1 0 0,4-2 0 0,1 3 128 0,1 3-128 0,-3-1 0 16,-5-1 0-16,-6-1 0 15,-7-2 0-15,-9 2 0 0,-7 1 128 0,-10 0-128 16,-7 0 0-16,-9-1 0 0,-8 1 0 0,-6 0 0 0,-16 1 0 16,-7 0 0-1,-11 0-512-15,-15 1 0 0,-16 4 0 0,-8-2 0 0,-10 0 160 0,-13 0 32 0,-7 4 16 16,15-3 0-16,-11-1 0 0,-7 3 0 0,-4 0 0 0,-8 1 0 16,-5-3 128-16,3 2 32 0,3-1 0 0,-18 2 0 15,11 1 144-15,14-2 176 0,15 2-48 0,14-3 0 16,12 1 64-16,13-2 16 0,9-1 0 0,9 0 0 15,6-1 0-15,9 0 0 0,7-2 0 0,0 0 0 0,6 1 192 0,4 0 48 16,2 1 0-16,5-1 0 0,1 0-192 16,4 0-48-16,5 1 0 0,1-1 0 0,11-1-208 0,-3 0 176 15,0 0-176-15,-2 0 160 0,-1 1-160 0,1 1 0 16,-3 1 144-16,0-2-144 0,7 1 0 0,4 2 0 16,2 0 0-16,-12-2 128 0,-1-1-128 0,1 0 0 15,0 0 128-15,-2 0-128 0,-4 0 0 0,-5-1 0 16,-4-2 0-16,-7 0 128 0,-6 1-128 0,-4 1 144 15,-9-2-144-15,-8 1 160 0,-9-2-160 0,-4 2 0 16,-7 0 0-16,-6 1 0 0,-6 1 0 0,-4 1-144 16,-1 2 144-16,-22 1 0 0,-1 1 0 0,1-2-128 15,0 1 128-15,5-1 0 0,5 1 0 0,0 1 0 16,6-2 0-16,18 0 0 0,0-2 0 0,3 2 0 16,5 2 0-16,6-2 0 0,4-2 0 0,7-1 0 0,5 1 0 0,5-2 0 15,7 0 0-15,13-3 128 16,10-1-128-16,10 0 144 0,7-2 48 0,3-1 0 15,2-1 0-15,6-1 0 0,0 1-16 0,-8 4 0 0,6-1 0 16,-2 0 0-16,-2-2-48 0,-3 2 0 0,-3-2 0 0,-2-1 0 16,-5 1 32-16,-4 0 0 0,-2-1 0 15,-6 3 0-15,-2-1 0 0,-5 1 0 0,-3-1 0 0,-3 1 0 16,-3-1 144-16,-2-1 16 0,-3-1 16 0,-2 1 0 16,-3 1-80-16,-1-1 0 0,-3 2-16 0,-1-1 0 15,-2 1-240-15,-3 1 0 0,1 1 128 0,-6 1-128 16,-3 0 0-16,2 0 0 0,-2-2 0 0,-1 3 0 15,1 2 0-15,0 1 0 0,1 1 0 0,1 0 0 16,2 1 0-16,1 2-192 0,1-1 192 0,1 3-160 0,1 1-16 16,0 0 0-16,2-2 0 0,1 2 0 0,0 2 16 0,-1 0 0 15,2-1 0-15,1 0 0 0,2-1 160 0,1-2-160 16,0 0 160-16,1-1-160 0,2-2 160 0,0-1 0 16,5-3 0-16,-5 1 0 0,-1 0 0 0,6-1 0 15,0 0 0-15,-5-3 0 0,1 0 0 0,-1-2 144 16,1 1-144-16,-1 0 0 0,1-1 128 0,0 1-128 15,-1 1 0-15,1-1 0 0,-2 1 0 0,2 1 0 16,-4 0 0-16,0 0 0 0,1 2 0 0,-1 3 0 16,-1-1 0-16,2 1-144 0,-1-2 144 0,1 3 0 15,2 0 0-15,-1 1-128 0,2 0 128 0,1-1 0 16,3-4-144-16,-3 7 144 0,2-2 0 0,1-5-144 16,0 0 144-16,0 0 0 0,0 0 0 0,0 0 0 0,0 0 0 0,0 0 0 15,0 0 0-15,0 0 0 16,0 0 0-16,0 0 0 0,0 0 0 0,0 0 128 15,0 0-128-15,-4-2 144 0,-1-1-144 0,2-2 0 16,-2-2 0-16,2-1 128 0,1 0-128 0,2 1 0 16,0-2 144-16,2 0-144 0,0 0 0 0,1 2 0 0,1 0 0 15,2 3 0-15,-2-2 0 0,1 2 0 16,-5 4 0-16,0 0-192 0,0 0 192 0,6 3-160 0,-6-3 160 0,7 8-160 16,-5 0 160-16,0 2-160 0,-1 1 160 15,-1 1-160-15,0 1 160 0,-1-1 0 0,0 0 0 0,0 0 0 16,0-1 0-16,0-1 0 0,1 0 0 0,0-2 0 15,0 0 0-15,0-8 0 0,0 0 0 0,0 0 0 16,2 7 0-16,-2-7 0 0,0 0 0 0,0 0 128 16,7 1-128-16,-1-1 0 0,0-1 128 0,-1-3-128 0,1-1 128 15,-1-2-128-15,1 0 160 0,-2-1-160 0,-1-1 144 0,1-1-144 16,-1-1 128-16,-1 0-128 0,0 0 128 0,-1 0-128 16,1-1 0-16,-1 1 128 0,-1 0-128 0,0 1 0 15,-1 3 0-15,-1 1 128 0,1 1-128 0,1 0 0 16,0 5 0-16,0 0 0 0,0 0 0 0,0 0-144 15,0 0 144-15,0 0 0 0,0 0-160 0,0 0 160 16,0 0-128-16,0 0 128 0,0 0 0 0,0 0 0 16,0 0 0-16,0 0-128 0,0 0 128 0,4-4 0 15,-4 4 0-15,6-4 0 0,1-2 0 0,-1-1 0 16,0 0 0-16,2 0 0 0,-4 0 0 0,2 1 0 16,-1-2 0-16,1 1 0 0,-2 3 0 0,-1 0 0 0,-3 4 0 15,0 0 0-15,0 0 0 0,0 0 128 16,0 0-128-16,0 0 0 0,0 0 0 0,0 0 0 15,0 0 0-15,0 0 0 0,0 0 0 0,0 0 0 0,0 0 0 0,8 4 0 16,1 0 0-16,5 0 0 0,6-1 0 0,5-1 0 16,7-1 0-16,11 2 256 0,11 0-64 15,4-1-16-15,4-4-48 0,4 0 0 0,4 2 0 0,9 1 0 16,8-1-128-16,-15 1 128 0,3-3-128 0,3-1 128 16,2 3-128-16,3-1 0 0,0-3 0 0,3 0 128 15,3 0-128-15,0 0 0 0,-1-1 0 0,1 2 128 16,1-2-128-16,1 1 0 0,-1 1 0 0,-2 0 128 15,-3-1-128-15,-5 2 0 0,-5 1 0 0,-2 1 0 16,3 1 0-16,22 0 0 0,-12 0 0 0,-11 1 0 16,-11-2 0-16,-7 1 0 0,-8 0 0 0,-3 1 0 0,-11 0 0 0,1-1 0 15,1 1 0-15,0 2 0 0,-2-2 0 0,-1-1 0 16,-2-2 0-16,-3 2 0 0,4 0 0 0,-5-1 0 16,-7 0 0-16,-6 0 0 0,-4 0-128 0,-3 1-16 15,-8-1 0-15,0 0 0 16,-4 0-512-16,-6 0-112 0,-7 1 0 0,-6-1-16 15,-7 0-384-15,-4-1-80 0,-4 0-16 0,0 1 0 16,-2 1-1952-16,-4 1-400 0,-5 2-80 0</inkml:trace>
  <inkml:trace contextRef="#ctx0" brushRef="#br0" timeOffset="6275.58">21349 1735 8287 0,'-52'5'368'0,"33"-3"80"0,-4 2-448 0,-3-1 0 15,-3 0 0-15,3 1 0 0,5-2 4160 0,-1-1 768 16,1 0 128-16,8 0 48 0,7-1-2368 0,6 0-480 15,0 0-80-15,6-3-32 0,5 0-800 0,8-2-176 16,7-1-16-16,7-2-16 0,21 0-464 0,5 3-96 16,11 1 0-16,10 0-16 0,2-3-160 0,-17 4-16 0,8 1-16 0,9 1 0 15,7-1-192-15,2 0-48 16,-3 1 0-16,3 1 0 0,6 4-128 0,-6-3 0 16,-7-2 144-16,-6 2-144 0,-3 1 0 0,-3 1 128 15,-4 1-128-15,-2-2 0 0,-6 0 0 0,-5 0 144 16,-5 3-144-16,-8-3 0 0,4 0 128 0,-6 0-128 0,-15-1 0 0,-5 1 0 15,-5 1 0-15,-1-1 0 0,-6-1 0 0,-2 0 0 16,-6-1 0-16,0 0 0 0,-9 3-128 0,-10 2 128 16,-8-2-304-16,-8 1 48 0,0 0 0 0,-6-2 0 15,-4-1-256-15,-4 0-32 16,1 1-16-16,-3 2 0 0,-1-2-80 0,2 1-32 0,5-1 0 16,-3 2 0-16,12-1 368 0,14 0 80 0,11 1 16 0,11-4 0 0,15 4-96 0,9 0-16 15,0 0 0-15,6-2 0 0,2 0 320 0,5-1-192 16,5-1 192-16,5 0-160 0,5 1 160 0,0-1 0 15,0-1 0-15,-4 0 0 0,-2 0 128 0,-3 0 64 16,-1 0 16-16,-2 0 0 0,0 0 64 0,-2-1 16 16,0 2 0-16,7 0 0 0,-7-1 48 0,-5 1 16 15,-12 1 0-15,-3-1 0 0,-4 0-16 0,-3 0 0 16,-4 0 0-16,-7 0 0 0,0 0 64 0,-10 2 16 16,-6-1 0-16,-4-1 0 0,-13 1-176 0,-4 1-48 15,-2 2 0-15,-2 1 0 0,-2-1-192 0,-6-1 0 16,-10-1 128-16,-2 1-128 0,-6 2-240 0,-7 1-80 15,3-1-32-15,-6 1-17760 0</inkml:trace>
  <inkml:trace contextRef="#ctx0" brushRef="#br0" timeOffset="7559.57">20753 954 20271 0,'6'-10'1792'16,"0"4"-1424"-16,-1-1-368 0,2-1 0 0,-2-1 2160 0,0-1 352 16,0-2 80-16,0 2 16 0,-2-1-352 0,0 0-64 15,-2-1-16-15,1 1 0 0,-2 0-656 0,2 2-144 16,-4 2-32-16,1 0 0 0,-1-1-432 0,0 1-80 15,-1 1-32-15,-2 2 0 0,1-1-224 0,-2 2-64 16,1-2 0-16,-2 2 0 0,1 4-256 0,-2 1-64 16,0-1-16-16,-1 1 0 0,1 2-176 0,-3 1 0 15,-1 2 0-15,1 0 0 0,-3 0 0 0,0 0 0 0,-1 3 0 0,-1 2 0 16,1-2 0-16,1 2 0 0,0 0 0 0,2 3 0 16,1 1-176-16,2 2 176 15,2-1-128-15,1 4 128 0,2 0-128 0,1 2 128 0,1 1-128 0,2 3 128 16,3-1 0-16,0 3-128 0,1 1 128 0,2-1 0 15,-2-2 0-15,2-3 0 0,-1 0 0 0,1-1 0 16,-2-2 0-16,-1-2 0 0,-1-4 0 0,-4-1 0 16,0-1 0-16,0-2 0 0,0-2 0 0,-1-1 128 15,-2-2-128-15,1-1 0 0,-2 0 128 0,2-2-128 16,4-3 144-16,0 0-144 0,-6 0 192 0,6 0-192 16,0 0 176-16,-4-2-176 0,0-3 160 0,0 2-160 15,4 3 0-15,0 0 128 0,0-6-128 0,0 0 0 0,1-1 0 0,2 1 0 16,1-1 128-16,1-1-128 0,2-2 0 0,2 1 0 15,3-2 0-15,1 1 0 0,1 0 0 0,1 1 0 16,-1 0 0-16,1 3-160 0,2 1-32 0,-1 0-16 16,0-2 0-16,-1 0 0 0,1 2 16 0,-1 1 16 15,2-1 0-15,-2 0 0 0,0-3 32 0,1 0 0 16,-2 1 0-16,-1 0 0 0,-1 1-32 0,-1 0 0 16,-2-1 0-16,0 1 0 0,0 1 176 0,-2 1-192 15,0-3 192-15,-1 2-192 0,-2 0 192 0,-4 5 0 16,0 0 0-16,4-4 0 0,0-2 0 0,-2 2 0 0,-2 4 0 15,0 0 0-15,0 0 0 0,0 0 0 0,1-5 0 0,-1 5-128 16,0 0 128-16,0 0 0 0,0-6 0 0,0 6 0 16,0 0 160-16,0 0 64 15,0 0 16-15,0 0 0 0,0 0 128 0,0 0 16 16,0 0 16-16,0 0 0 0,0 0-128 0,0 0-16 0,0 0-16 0,-1 8 0 16,-1 3-32-16,1 2 0 15,-2 1 0-15,2 2 0 0,-1 0-32 0,1 2-16 16,-1 0 0-16,0 4 0 0,-1-1-160 0,1 0 0 0,0 0 144 0,0 0-144 15,-2-2 0-15,1 1 0 0,0-1 0 0,0 0 128 32,-1-4-1456-32,2 2-272 0,0-3-64 0,0-1-18736 0</inkml:trace>
  <inkml:trace contextRef="#ctx0" brushRef="#br0" timeOffset="7743.57">20953 976 31327 0,'0'-8'2784'0,"1"0"-2224"16,2-2-560-16,-3-1 0 0,1-1 2528 0,1 0 400 15,0 1 80-15,-1-1 0 0,0-2-1664 0,0 1-352 16,0 3-64-16,0-1-16 0,0 1-656 0,1 2-128 16,-1 0-128-16,1 4 192 15,-2 4-800-15,0 0-160 0,0 0-16 0</inkml:trace>
  <inkml:trace contextRef="#ctx0" brushRef="#br0" timeOffset="8827.57">21056 1307 29663 0,'0'0'1312'0,"0"0"272"0,0 0-1264 16,0 0-320-16,0 0 0 0,8 0 0 0,-8 0 1360 0,9-1 224 0,-1 0 32 0,3-2 16 15,0-1-672-15,2-1-144 0,0-2-32 0,1-1 0 16,0-1-96-16,1 0-32 0,-2-2 0 0,0-2 0 16,-1 0-192-16,-1 0-32 0,-1 0-16 0,-1 2 0 15,-3-2-144-15,1 2-16 0,-1 0-16 0,0-1 0 16,-1-1-64-16,-2 1-16 0,-1 0 0 0,0 1 0 16,-1 0-32-16,-1-1 0 0,-1 2 0 0,-1 3 0 15,1 0-128-15,-1 1 0 0,-2 3 144 0,4 3-144 0,-6 0 192 16,-1 2-48-16,-2 4 0 0,1 2 0 0,-2 1-144 0,-1 2 0 15,0 2 0-15,-1 1 0 0,-2 2 0 0,2 2 0 16,1 2 0-16,0 1 0 0,0 0 0 0,1-2 0 16,4 0 0-16,0 0 0 0,3-2 0 0,1 1 0 15,0-2 0-15,3-1 0 0,2-3 0 0,3-1 0 16,0-1 128-16,3-1-128 0,2-2 0 0,1 0 128 16,1-2-128-16,0-1 128 0,2-2 32 0,0-1 0 15,2-2 0-15,0-2 0 0,2-3-16 0,1 1 0 16,-2-2 0-16,1-3 0 0,1-2-144 0,0-2 0 15,1-3 144-15,2 0-144 0,1-5 0 0,1-3 0 16,1-2 0-16,0-3 128 0,-1 0-128 0,-1 1 0 0,0-2 128 16,-4-1-128-16,-3 1 0 0,-4 3 0 0,-2 0 0 0,-2 2 0 15,-5-1 0-15,1 2 0 0,-3 2 0 0,-1 3 0 16,-2 1 0-16,-1 3 0 16,-2 1 0-16,0 2 0 0,0 2 0 0,-1 0 0 0,1 3 0 0,-1 1 0 15,1 2 0-15,0 1 0 0,-2 2 0 0,1 3 0 16,-1 2 0-16,1 2 0 15,-2 3 0-15,-1 0 0 0,1 1 0 0,0 2 0 0,0 1 0 0,0 5 0 16,-1 1 0-16,-2 2 0 0,0 1 0 0,0 2 0 16,-1 1 0-16,1 1 192 0,1-1 0 0,0 0-16 15,1 0-48-15,1 0 0 0,2 1 0 0,1-1 0 16,-1 1-128-16,3 0 0 0,1 0 144 0,1-3-144 16,3-1 0-16,-1-3 0 0,4-1 0 0,2-2 0 15,3 1 0-15,2-3 128 0,1-3-128 0,3 0 0 16,1-4 0-16,2-1 144 0,2-2-144 0,0-2 0 0,0-4 0 0,-1-2 0 15,0 0 0-15,1-4-192 0,2-2 48 0,-3-1 16 16,1-2 0-16,2-1 0 0,-1 1-128 0,1-3-32 16,1-2 0-16,-1-2 0 15,0 2-160-15,-2 1-16 0,-1 2-16 0,-2 3 0 0,-3 0 208 0,-4 2 32 16,-3 2 16-16,-3 2 0 0,-4 1 224 0,-2 6 0 16,-7-5 0-16,-2 2 0 0,-1 1 176 0,-4 1 80 15,-1 2 0-15,-2 2 16 0,1 2-16 0,-1 3-16 16,1 1 0-16,-1 2 0 0,2 1-240 0,2 1 128 15,2 2-128-15,0-1 0 0,1-1 128 0,2 0-128 0,3 0 0 16,1 0 144-16,2-2-144 0,2-2 0 16,0-9 0-16,4 10 128 0,3 1-128 0,3-2 128 0,-1-3-128 0,3-2 128 15,1-1 64-15,2 0 16 16,3-1 0-16,-1-3 0 0,2-3-80 0,2 1 0 0,0-4-128 0,-1 0 192 16,-1-2-192-16,-1-2 144 0,0-4-144 0,-3-2 128 15,-1 1-128-15,-3-2 0 0,-3-1 0 0,1-1 128 16,-2 0-128-16,-2-2 160 0,-1 0-160 0,-1-2 160 15,0 0-160-15,-1 0 0 0,-2 1 144 0,0 0-144 16,-1 0 0-16,0 1 0 0,1 0 0 0,-2 2 0 16,0 3 0-16,1 2 0 0,0 0 0 0,-1 4 0 15,1 3 0-15,0 2 0 0,1 6 0 0,0 0 128 16,-1-5-128-16,1 5 192 0,0 0-64 0,0 0 0 16,0 0-128-16,0 0 144 0,0 0-144 0,-2 9 160 15,1 2 144-15,1 2 16 0,-1 1 16 0,0 3 0 16,0 1 176-16,-1 3 16 0,0 1 16 0,1 1 0 0,0 1-48 0,0 0-16 15,0 1 0-15,0 1 0 0,1 2-144 0,0 2-16 16,-1 2-16-16,0 1 0 0,-1 0-176 0,1 1-128 16,-1 0 144-16,0 0-144 0,-2-1 0 0,-1 2 0 15,1 1 0-15,-2-2 0 16,1-1-2496-16,-3 3-512 0,-4 0-80 0</inkml:trace>
  <inkml:trace contextRef="#ctx0" brushRef="#br0" timeOffset="201408.69">956 6399 15663 0,'-3'-10'1392'0,"3"10"-1120"0,-3-9-272 0,1 4 0 16,0-1 1664-16,-1 2 288 0,3 4 48 0,0 0 16 15,-3-7-96-15,3 7 0 0,0 0-16 0,0 0 0 16,0 0-640-16,0 0-128 0,0 0-32 0,0 0 0 15,-3 8-608-15,2-2-128 0,0 3-32 0,0 4 0 0,1 2 224 0,1 1 32 16,0 4 16-16,-1 3 0 0,0 0-32 0,2 4 0 16,1 1 0-16,-1 3 0 0,0 2-128 0,1-1-48 15,-2-1 0-15,3 1 0 0,1 1-160 0,0 0-48 16,3-2 0-16,3-1 0 0,2-2-192 0,3-1 128 16,2 2-128-16,2-4 0 0,2-4 0 0,2-1 128 15,3-5-128-15,-1-1 0 0,0-3 0 0,2-3 144 16,2-3-144-16,3-2 128 0,2 0-128 0,6-3 160 15,4-3-160-15,5-2 160 0,6 2-160 0,-2-2 192 16,-5-2-192-16,0-2 192 0,1-3-192 0,5 4 0 16,6 4 0-16,-11 1 0 0,6-2 0 0,1 0 0 0,-1-1 0 0,-1 5 0 15,2 5 0-15,5 0 0 0,6 0 0 16,0 1 0-16,-3 0 0 0,0 2 0 0,-3-2 0 0,-2 2 0 16,4 1 0-16,1 2 0 15,2 1 0-15,-6 0 0 0,-7-4 0 0,-4 2 0 0,-1 0 0 0,-3 3 0 16,-2 1 0-16,0 3 0 0,0-1 0 0,-2-1 0 15,-2 1 0-15,-1-1 0 0,-2 2 0 0,-5 1 0 16,-4-2 0-16,-4 2 0 0,-3-1 0 0,-2 2 0 16,-2-1 0-16,-2 2 0 0,-1 0 0 0,-3 2 0 15,-3 1 0-15,0-1 0 0,-1-3 0 16,-3 0 0-16,-2 2 0 0,-1-4 0 0,-1-3 0 0,0-2 128 16,0-3-128-16,-1-1 160 0,1-2-160 0,0-5 160 15,0 0 32-15,0-6 0 0,2-2 0 0,1-1 0 16,0-1-192-16,1-4 192 0,2-6-192 0,0 1 192 0,4 2-192 15,-1-1 0-15,0 1 0 0,1-1 0 0,0 0 0 16,1-1 0-16,-1 0 0 0,1 1 0 0,-1 2 0 0,1-1 0 16,0 1 0-16,1-1 0 0,1 2 0 0,3 0 0 15,-1-2 0-15,0 3 0 0,2-2 0 0,-1 2 0 16,-1-2 0-16,2 0 0 0,-1 2 0 0,0 2 0 16,-1 2 0-16,-2-1 0 0,1-2 0 0,-1 2 0 15,0 3 0-15,0 1 0 0,-2 2 0 0,1 0 0 16,0 2-176-16,1 3 176 0,-2 2-128 0,1 2 128 15,1-2-128-15,1 0 128 0,2 2 0 0,1 2 0 16,2 2 0-16,4-2-128 0,4-1 128 0,3-2 0 16,2 2 0-16,2 1 0 0,0-1 0 0,0 1 0 15,-2-1 0-15,0 2 0 0,0 0 0 0,0-1 0 16,0 0 0-16,1 1 0 0,1 3 0 0,3 0 0 16,4 0 0-16,1-2 0 0,2-2 0 0,-1 1 0 15,-1 2 0-15,-4-3 0 0,-2 0 0 0,2-2 0 16,0-1 0-16,5 0 0 0,4 0 0 0,4 0 0 15,2 0 0-15,-1-2 0 0,-4-2 0 0,-1-2 0 16,1 0 0-16,0 0 0 0,5-2 0 0,4 2 0 0,7 0 0 16,-4-3 0-16,-1 0 0 0,-3-2 0 0,-2 0 0 15,3 3 0-15,4 0 0 0,3 0 0 0,1-4 0 0,-2-1 0 16,-5 3 0-16,1 0 0 0,0 0 0 16,6 0 0-16,7-3 0 0,0 0 0 0,-4 0 0 0,1-1 0 15,-4-4 0-15,3-1 0 0,4 1 0 0,0-1 0 16,-1 1 0-16,-3 0 0 0,-5-2 0 0,-1 4 0 15,1 1 0-15,2 1 0 0,2 0 0 0,-3 0 0 16,-7-1 0-16,-2 1 0 0,-4 0 0 0,-2 0 0 0,-1 0 0 16,0 1 0-16,1 0 0 0,1 0 0 0,-2 0 0 0,-3-1 0 15,-3-1 0-15,-2 0 0 0,-4-1 0 0,-2-1 144 16,-3 1-144-16,-2 0 0 0,-1-1 160 0,-1 1-160 16,-3 2 128-16,-1-2-128 0,-1 1 144 0,-1 0-144 15,-1 2 160-15,-2 0-160 0,-2-1 176 0,-3 0-176 16,-2-1 192-16,-2 1-192 0,-2 3 144 0,1 0-144 15,-3 0 0-15,-1 2 144 0,0 0-144 0,-1 1 0 16,-3 5 0-16</inkml:trace>
  <inkml:trace contextRef="#ctx0" brushRef="#br0" timeOffset="-158690.92">6280 11245 13823 0,'0'0'1216'0,"0"0"-960"16,2-6-256-16,-2 6 0 0,0 0 1616 0,0 0 288 16,0 0 48-16,0 0 16 0,0 0-240 0,0 0-32 15,0 0-16-15,0 0 0 0,0 0-496 0,0 0-96 16,0 0-32-16,0 0 0 0,0 0-112 0,0 0-32 0,0 0 0 0,0 0 0 15,0 0 128-15,0 0 32 0,0 0 0 0,0 0 0 16,0 0-304-16,0 0-48 16,0 0-16-16,0 0 0 0,0 0-240 0,0 0-48 0,1 9-16 0,2 1 0 15,-1 1-144-15,1 1-48 0,-1 0 0 0,0 0 0 16,1 0 80-16,1 0 16 0,0-1 0 0,-2 2 0 16,3 2-304-16,1-1 0 15,0-2 0-15,-1-1 0 0,2 0 128 0,-1-1-128 0,0-2 192 0,1-3-192 16,0-2 0-16,2 0 0 0,1-3 0 0,1-4 0 15,1-1 272-15,3-2 0 0,4-5 0 0,3 0 0 16,3-1 48-16,5-3 16 0,1 0 0 0,1-3 0 16,-2-1-112-16,0 1-32 0,2-2 0 0,1 1 0 15,-1-1-192-15,3 1 176 0,3-1-176 0,-10 8 160 0,4 2 32 16,1-1 16-16,-1 0 0 0,-2 1 0 0,-3 0-32 0,-4 1-16 16,-2 1 0-16,-3 3 0 0,-4 0-160 0,-2 2 192 15,0 1-192-15,-3 1 192 0,-1 0-192 0,-1 1 0 16,-7 1 144-16,0 0-144 0,0 0 0 0,0 0 128 15,0 0-128-15,0 0 0 0,0 0 0 0,2 7 0 16,-2-7 0-16,2 7 0 16,0 1-1488-16,-2 0-320 0,-1-2-64 0</inkml:trace>
  <inkml:trace contextRef="#ctx0" brushRef="#br0" timeOffset="-147396.25">10057 13992 10527 0,'0'0'464'0,"0"0"112"0,0 0-576 0,0 0 0 0,0 0 0 0,0 0 0 0,-2-3 976 0,0 0 96 0,2 3 16 0,0 0 0 15,0 0-208-15,0 0-48 0,-4-4 0 0,2 1 0 16,2 3-384-16,0 0-64 0,0 0-32 0,0 0 0 15,0 0-352-15,0 0 128 0,0 0-128 0,0 0 0 16,0 0 0-16,0 0 128 0,0 0-128 0,0 0 0 16,0 0 0-16,0 0 128 0,-2-2-128 0,2 2 0 15,0 0 0-15,0 0 0 0,0 0 0 0,0 0 0 16,0 0 0-16,0 0 128 0,0 0-128 0,0 0 0 31,8-4-320-31,0 2-128 0</inkml:trace>
  <inkml:trace contextRef="#ctx0" brushRef="#br0" timeOffset="-139124.54">9377 10482 19871 0,'0'0'880'0,"2"-7"176"0,-2 2-848 0,0-2-208 16,0 1 0-16,2 0 0 0,-2 1 1504 0,0 0 256 15,-2 0 48-15,2 5 16 0,0 0-528 0,0 0-96 0,0-6-32 0,0 6 0 16,0 0-272-16,0 0-48 16,0 0-16-16,0 0 0 0,0 0-416 0,0 0-96 15,0 0 0-15,0 0-16 0,0 0-304 0,0 0 0 0,0 0 0 0,0 7 0 16,0 1 0-16,2 2 128 0,0 1-128 0,-2 4 0 15,0 4 448-15,1 2-32 0,1 1 0 0,-1 3 0 16,-1 1 160-16,0 2 16 0,1 0 16 0,-1 2 0 16,0 0-160-16,0-1-48 0,0 0 0 0,0 0 0 15,0-1-80-15,1 2 0 0,-1 1-16 0,0 2 0 16,0 3-144-16,0 1-32 0,0 1 0 0,-1 0 0 16,0 1 64-16,-1-1 0 0,-1 0 0 0,0-1 0 15,-1 1 160-15,1 1 32 0,-1 4 16 0,1 1 0 16,2 0-32-16,-1-1-16 0,0-1 0 0,-2 14 0 15,0-9-96-15,1-4 0 0,-2-2-16 0,2-2 0 0,0 0-80 0,-1 2-16 16,1 1 0-16,2-2 0 0,-1-1-144 0,0-4 0 16,-1-2 144-16,1-1-144 0,0-3 0 0,0-1 144 15,-2-2-144-15,1-3 0 0,0 3 192 0,0-4-192 16,-2-1 192-16,2-1-192 0,-2 1 192 0,1 0-192 16,0-2 192-16,-1-1-192 0,1-3 208 0,-1-1-64 15,0-1-16-15,-1-3 0 16,0-2-2112-16,-1-2-416 0,2-3-96 0</inkml:trace>
  <inkml:trace contextRef="#ctx0" brushRef="#br0" timeOffset="-138042.53">9361 11266 18719 0,'0'0'832'0,"0"0"160"0,0 0-800 0,0 0-192 15,0 0 0-15,0 0 0 0,0 0 1536 0,0 0 256 16,0 0 48-16,0 0 16 0,0 0-576 0,0 0-96 15,0 0-32-15,0 0 0 0,0 0-512 0,0 0-96 16,0 0-32-16,0 0 0 0,0 0 32 0,0 0 0 16,0 0 0-16,0 0 0 0,0 0 64 0,6 4 16 15,1-2 0-15,0 0 0 0,0 0-112 0,0-1-32 16,-1 0 0-16,1 1 0 0,3-2-96 0,0 1 0 0,0-1-16 0,1 0 0 16,-1 0-144-16,0 1-32 0,1 0 0 0,1-1 0 15,1-1-192-15,1 2 176 16,2 0-176-16,0-1 160 0,2 0-160 0,0 0 128 15,3-1-128-15,1 0 128 0,1 0-128 0,4 0 0 0,0-2 144 0,0 2-144 16,-2-1 0-16,-1 1 128 0,0 1-128 0,1-1 0 16,-1 1 0-16,0 0 0 0,-2 0 0 0,1 0 128 15,1 0-128-15,2 1 0 0,1 0 0 0,4 1 0 16,3 0 0-16,2 1 128 0,2 0-128 0,-1-1 0 16,-1 0 0-16,1-1 0 0,-2 1 0 0,-1-1 128 15,-1-1-128-15,0 0 0 0,1 0 0 0,3 0 0 16,4 1 0-16,2-1 0 0,2 0 0 0,-2 0 0 15,-2 0 0-15,-4 0 0 0,-1 0 0 0,1 0 0 0,-1-1 0 16,0 2 128-16,1 0-128 0,2 1 0 0,4-1 0 0,2 0 0 16,0 0 0-16,-2 0 0 0,-2-1 0 0,-1 0 0 15,-3-1 0-15,0 1 128 0,2 0-128 0,-1 0 0 16,4 0 0-16,3 0 0 0,2-1 0 0,-3 0 0 16,-3 0 0-16,1 0 0 0,-4 0 0 0,-2-1 128 15,-2-1-128-15,0 2 0 0,0 0 0 0,2 0 0 16,4 0 0-16,2-1 0 0,1 1 0 0,-1-1 0 15,-2 0 0-15,0 0 0 0,-1 0 0 0,-2 0 0 16,-2-1 0-16,1-1 0 0,1 2 0 0,3 0 0 16,4-1 0-16,1 1 0 0,0 1 0 0,-1 0 0 15,-3 0 0-15,-1 0 0 0,-2 0 0 0,0 0 0 0,-2 1 0 0,2-2 0 16,3 1 0-16,3-1 0 0,3 2 0 0,1 0 0 16,-3 0 0-16,-1-1 0 0,-2 1 0 0,-1-1 0 15,1-1 0-15,3 0 0 16,3 1 0-16,1 0 0 0,4 1 0 0,-2-1 128 0,-3-1-128 0,-2 2 0 15,-2 0 208-15,-1 0-16 0,-1 0-16 0,2 0 0 16,4-2 16-16,2 2 16 0,4 1 0 0,-2-1 0 16,-2 0 48-16,-2 0 16 0,-1-1 0 0,0 0 0 15,2 0 16-15,3-1 0 0,5 1 0 0,2 0 0 16,-1 0-16-16,-1-2 0 0,-2 1 0 0,1 0 0 16,2-1-64-16,4 0-16 0,4 2 0 0,-1 1 0 15,-3-2-64-15,-4 1 0 0,-3 0-128 0,-1 0 192 16,1-1-48-16,-1 1-16 0,2-1 0 0,-3 2 0 15,-5-1 48-15,-4 1 0 0,-3 0 0 0,-3 0 0 16,-5 0-16-16,-3 0 0 0,-3 0 0 0,-1 0 0 0,-3-1-160 0,-1 1 0 16,-5 0 144-16,0 0-144 0,-2 0 128 0,-4 0-128 15,-3-1 128-15,-1 0-14464 16,-7 1-2880-16</inkml:trace>
  <inkml:trace contextRef="#ctx0" brushRef="#br0" timeOffset="-135971.98">9371 10140 6447 0,'0'0'576'0,"0"0"-576"0,0 0 0 0,0 0 0 15,0 0 2528-15,0 0 400 0,0 0 80 0,0 0 0 16,1-7-1376-16,-1 2-288 0,0 5-48 0,0 0-16 0,0 0-384 0,0-7-96 16,0 0-16-16,0 1 0 0,0 6-112 0,0 0-32 15,0 0 0-15,0 0 0 0,0-5-128 0,0 5-48 16,0 0 0-16,0 0 0 0,0-7 96 0,0 1 16 15,0 6 0-15,0 0 0 0,0 0-112 0,0 0-16 16,0-5 0-16,0 5 0 0,0 0-256 0,0 0-48 16,0 0-16-16,-2 5 0 0,-1 4-128 0,1 2 0 15,0 1 144-15,-1 0-144 0,-1 1 160 0,1 1-32 16,0 2-128-16,-1 1 192 0,1-1-192 0,1 3 128 16,0 0-128-16,1 2 0 0,0 1 0 0,1 1 0 15,1 0 0-15,1 2 0 0,0 0 128 0,1 4-128 16,1 3 0-16,0 2 0 0,0-1 208 0,0 2-48 0,-1 2-16 0,0-2-10224 31,0-1-2048-31</inkml:trace>
  <inkml:trace contextRef="#ctx0" brushRef="#br0" timeOffset="-132515.97">9385 10374 7359 0,'0'0'656'0,"0"0"-528"0,0 0-128 0,0 0 0 16,0 0 1344-16,0 0 256 0,0 0 32 0,-6 1 16 15,6-1-320-15,0 0-64 0,0 0-16 0,0 0 0 16,0 0 160-16,-4-2 16 0,4 2 16 0,0 0 0 16,0 0-240-16,0 0-48 0,-3-5-16 0,3 5 0 0,0 0-336 0,0 0-64 15,0 0-16-15,0 0 0 0,0 0-160 0,0 0-48 16,0 0 0-16,0 0 0 0,0 0-256 0,0 0-64 15,0 0-16-15,0 0 0 0,0 0-176 0,0 0 0 16,0 0 0-16,0 0 0 0,0 0 128 0,0 0-128 16,0 0 192-16,0 0-64 0,0 0 224 0,0 0 32 15,0 0 16-15,0 0 0 0,4-4 32 0,-4 4 0 16,0 0 0-16,6-2 0 0,-1 0-144 0,-5 2-32 16,0 0 0-16,7-1 0 0,-1 1-64 0,2 0 0 15,-8 0-16-15,7 1 0 0,1 1-176 0,0 0 128 16,0-1-128-16,0 2 128 0,-8-3-128 0,8 1 192 15,1 0-192-15,-1 0 192 0,0 0 0 0,-3 1 16 16,2-1 0-16,0 2 0 0,1-1-32 0,0 0-16 0,-1-1 0 0,1 1 0 16,0 0-160-16,0 1 128 15,-1-1-128-15,1 1 128 0,1 0-128 0,0 1 0 0,-1-2 144 0,2 1-144 16,1 1 0-16,0-1 0 0,0 0 0 0,1 0 0 16,2 2 0-16,-1-2 0 15,-1-1 0-15,0 1 128 0,0-1-128 0,1 0 0 16,0 0 0-16,2 0 0 0,-3 1 0 0,0 0 0 0,0 0 0 0,-2-1 0 15,0 1 0-15,-1-1 0 0,-1 0 0 0,0 0 0 16,0-1 0-16,1 1 0 0,-4 1 0 0,-5-3 128 16,7 4-128-16,-1 0 0 0,1 0 0 0,0 0 0 15,-1 1 0-15,1-1 0 0,-2 0 0 0,1 1 0 16,-1-1 0-16,1 2 0 0,-1-1 0 0,0 0 0 16,-5-5 0-16,6 5 0 0,1-1 0 0,-7-4 0 15,8 7 0-15,-4-1 0 0,-4-6 0 0,0 0 0 0,7 7 0 16,-1 1 0-16,0-1 0 0,-1-2 0 0,-5-5 0 0,7 7 0 15,-2-1 0-15,0 1 0 0,-5-7 0 0,5 6 0 16,0 1 0-16,-1-1 0 0,-2 0 0 0,4 1 0 16,-6-7 0-16,4 7 0 0,0 1 0 0,1 0 0 15,-1 0 0-15,1-2 0 0,0 1 0 0,0-1 0 16,-1 0 0-16,0-1 0 0,-4-5 0 0,7 6 0 16,0-1 0-16,-1 1 0 0,1-1 0 0,0 1 0 15,1-2 0-15,0 2 0 0,0-1 0 0,-1 1 0 16,0-2 0-16,1 1 0 0,-2 0 0 0,2 1 0 15,-3 1 0-15,1 0 0 0,-2-2 0 0,2 1 0 16,-2-1 0-16,2 1 0 0,-2-1 0 0,2 1 0 16,-1-1 0-16,1 1 0 0,0-1 0 0,1 2 0 0,-1-2 0 0,1 1 0 15,-2-1 0-15,1 1 0 0,1-1 0 0,-2 2 0 16,1-1 0-16,-1-1 0 16,-1-1 0-16,2 2 0 0,1-1 0 0,-4 1 0 0,-3-6 0 0,5 7 0 15,1-1 0-15,-2 1 0 0,-4-7 0 0,6 7 0 16,-2 1 0-16,-1 0 0 0,2-2 0 0,-2 2 0 15,0 0 0-15,1 0 0 0,-1 0 0 0,0 1 0 16,1-1 0-16,0 0 0 0,0-2 0 0,1 1 0 16,-2-1 0-16,2 1 0 0,-5-7 0 0,5 7 0 15,1 0 0-15,-2 1 0 0,1 0 0 0,-2-1 0 16,-3-7 0-16,4 7 0 0,0 3 0 0,1-1 0 16,-2-2 0-16,0 0 0 0,1 0 0 0,-1 0 0 0,0 0 0 15,0-1 0-15,-3-6 0 0,3 8 0 0,0 0 0 16,0 0 0-16,1-2 0 0,-1 1 0 0,-1-1 0 0,2 1 0 15,-1 1 0-15,0-2 0 0,-3-6 0 0,5 7 0 16,-2-1 0-16,-1 1 0 0,2 0 0 0,1-1 128 16,-5-6-128-16,4 8 0 0,1-1 0 0,-1-2 0 15,-4-5 0-15,6 8 0 0,-1-3 0 0,-1 2 0 16,1-1 0-16,-1 1 0 0,1 0 0 0,-1-1 0 16,0 1 0-16,-4-7 0 0,6 6 0 0,-3 1 0 15,-3-7 0-15,7 7 0 0,-2-1 0 0,2 0 0 16,-2-1 0-16,2 1 0 0,-1-1 0 0,0 2 0 15,1-1 0-15,-1 1 0 0,1-1 0 0,-2-1 0 16,1 2 0-16,-1 0 0 0,1 1 0 0,1-1 0 0,-3-1 0 0,0 2 128 16,2 2-128-16,-1-1 0 0,1-2 0 0,-1 1 0 15,1 0 0-15,-2-1 0 16,2 2 0-16,1-1 0 0,0-1 0 0,0-1 0 16,-3 2 0-16,3-2 0 0,-1 0 0 0,1 1 0 0,-1-1 0 15,0 1 0-15,-3 0 0 0,3 0 0 0,-1 0 0 16,1-1 0-16,-2 1 0 0,1-1 0 0,-1 1 0 0,3 0 0 15,-3-1 0-15,1 1 0 16,0-1 0-16,-1 2 0 0,1 1 0 0,-1-1 0 0,0-1 0 0,1 1 0 16,-1 0 0-16,1-2 0 0,0 1 0 0,1-2 0 15,-6-5 0-15,5 7 0 0,2 0 0 0,-1-1 0 16,0 1 0-16,-1-1 0 0,0 0 128 0,0 1-128 16,0-1 128-16,0 1-128 0,0-1 160 0,-1 0-160 15,1-1 128-15,1 1-128 0,-6-6 0 0,7 8 144 16,-1-2-144-16,1 1 0 0,-2-1 0 0,2 1 0 0,-2-2 0 0,2 3 0 15,-1 0 0-15,0 1 0 0,1-4 0 0,-1 2 128 16,1-1-128-16,-1 2 0 0,1 0 0 0,0-1 0 16,-1 0 128-16,2 1-128 0,1-1 0 0,1 1 0 15,-3 0 0-15,2 1 0 0,0-2 0 0,0 2 128 16,1-2-128-16,-1-1 0 0,-1 1 0 0,1 1 0 16,1-2 128-16,0 2-128 0,0-3 0 0,0 2 0 15,0 1 0-15,0-1 0 0,-1 0 0 0,1 0 0 16,-1-2 0-16,0 2 0 0,-1-2 0 0,-1 1 128 15,1-2-128-15,0 1 0 0,-1-1 0 0,1 0 0 16,-1 2 0-16,0-1 0 0,1 1 128 0,0-2-128 0,0 0 0 16,-1 0 128-16,1 1-128 0,0 1 0 0,-1-3 0 0,1 2 128 15,0-1-128-15,-1 0 0 16,1 0 0-16,0 0 0 0,-2-1 0 0,2 2 128 0,1-2-128 0,0 0 0 16,0 1 0-16,-1-3 128 0,1 1-128 0,0 1 0 15,1 1 0-15,-2-1 0 0,0 0 0 0,2 1 0 16,1-1 0-16,0 0 128 15,0 0-128-15,1 1 0 0,0-1 0 0,3 0 0 0,-3 0 0 0,1 0 0 16,0 0 0-16,0 0 128 0,3 1-128 0,-3 0 0 16,1-2 0-16,-2 1 128 0,1-1-128 0,-2 0 0 15,0 0 0-15,0 0 0 0,0-1 128 0,-2 1-128 16,1-1 0-16,0 1 0 0,0-1 0 0,0 1 0 16,1-1 0-16,-1 0 0 0,0-1 0 0,0 1 0 15,0 2 0-15,0-2 128 0,-1-2-128 0,2 1 0 16,0 1 0-16,2 0 0 0,-1 0 128 0,0 0-128 0,1-1 0 0,1 0 0 15,1 0 0-15,-1 0 0 0,1 0 0 16,1 0 128-16,-1 0-128 0,0 0 0 0,0 0 0 0,-1 0 0 16,0 0 128-16,1 0-128 0,0-1 0 0,-2 0 0 15,0 0 0-15,1 0 0 0,-3-2 0 0,0 1 0 16,1 1 128-16,0-1-128 0,0-1 0 0,0 0 128 16,0 1-128-16,1-1 128 0,1-1-128 0,-2 0 0 15,-1-1 0-15,0 1 128 0,0 0-128 0,0 0 0 16,0 0 0-16,1 0 0 0,-1 0 0 0,1-1 0 15,0 1 0-15,0-1 0 0,0 1 0 0,1 0 0 16,2-1 128-16,-2 0-128 0,0-3 0 0,1 0 0 16,1 1 0-16,-2-1 0 0,1 0 128 0,-2-1-128 15,1 1 0-15,1-1 128 0,-1 0-128 0,0 2 0 0,-1-1 0 0,1-1 128 16,-2-2-128-16,0 1 0 0,-1 0 0 0,0 0 0 16,1-2 0-16,-1 0 0 15,-1 1 0-15,0 1 128 0,-1-1-128 0,1 0 0 16,0-2 0-16,0 1 0 0,0 1 0 0,-2 0 0 0,-1 0 0 0,-1-1 0 15,2-1 0-15,-2 2 0 0,1 2 128 0,-1-1-128 16,2-1 0-16,-3 2 0 0,1 0 0 0,-1 1 0 16,0 0 128-16,-2 0-128 0,1 0 0 0,1-2 128 15,1 1-128-15,0 2 128 0,-1-1-128 0,0 0 128 16,0 0-128-16,2-1 0 0,-1 0 0 0,1 0 128 16,-1-1-128-16,1 1 0 0,-1 1 0 0,1-1 128 15,-1 0-128-15,1 0 0 0,-3-1 144 0,3 2-144 16,-1 0 192-16,0 0-16 0,-2 0-16 0,1 0 0 0,1-1-160 15,0 1 160-15,-3 0-160 0,2 2 160 0,-1-3 0 16,0 0 0-16,1 3 0 0,-1-2 0 0,0-1-160 0,1 0 0 16,1-1 0-16,-2 2 128 0,1-1-128 0,0-1 0 15,2-1 0-15,-1 0 0 0,2 1 0 0,-2 0 0 16,0 0 128-16,0 1-128 0,1 1 0 0,-2-1 0 16,-1 1 0-16,2 0 0 0,0 1 0 0,-2-1 0 15,2 0 0-15,-1 2 0 0,0-1 0 0,-1-1 0 16,1 1 0-16,1-1 0 0,-1 0 128 0,0 1-128 15,1 0 0-15,-1-1 128 0,1 1-128 0,-1-1 0 16,0-1 0-16,1 0 128 0,-1-1-128 0,2 1 0 16,-3-1 0-16,1 0 0 0,0 0 0 0,0 0 0 0,1 0 128 15,0 0-128-15,-2 1 0 0,2 1 0 0,-1-1 0 0,1-1 0 16,-1-1 0-16,0 1 0 0,1 1 0 0,1 0 0 16,-2-3 128-16,0 1-128 15,0 0 128-15,1 0-128 0,-1 1 0 0,2-1 128 0,0-2-128 0,1 1 0 16,-2 0 0-16,1 0 0 0,-1 0 128 0,1 1-128 15,-1 1 0-15,-1 0 0 0,0 1 0 0,1 0 0 16,-1 1 0-16,0 0 0 0,0 0 0 16,0 0 0-16,0 1 0 0,1-1 0 0,-1 0 0 0,2 2 0 15,-1-2 0-15,1 0 0 0,-1 1 0 0,2-1 0 16,-1-1 0-16,1 0 0 0,1 1 128 0,-1-2-128 16,1-2 0-16,0 1 0 0,0 0 0 0,-1 1 0 15,1 0 0-15,0 0 0 0,0 1 0 0,1 1 0 16,0 2 0-16,0-2 0 0,-1-1 0 0,-1 2 0 15,0-1 0-15,-1 1 0 0,1 1 0 0,0-2 0 16,-1 0 0-16,1 1 0 0,1-1 0 0,-1 1 0 0,2-2 0 0,0 1 0 16,0-2 0-16,-1 0 0 0,2-1 0 0,0-1 0 15,-1 0 0-15,0-2 0 0,-1 3 0 0,0 2 0 16,1-1 0-16,0 1 0 0,-1 0 0 16,-1 1 0-16,0 2 0 0,0-2 0 0,-1 0 0 0,2 0 0 15,1 0 0-15,-2 0 0 0,1 2 0 0,-1-1 0 16,-1-1 0-16,0 2 0 0,-2-2 0 0,2 1 0 15,-1 1 128-15,2-1-128 0,-2 1 0 0,2-1 0 16,-2 0 0-16,1 1 0 0,0-1 0 0,1 1 0 16,0-2 0-16,0 0 0 0,1 0 0 0,1-1 0 0,0-1 0 15,1 1 0-15,1 1 0 0,-3-1 0 0,2-2 0 16,0 3 0-16,1-1 0 0,1 1 0 16,0 1 0-16,-1 1 0 0,0-3 0 0,1 0 0 0,-3 5 0 0,2-3 0 15,1 0 0-15,-1-1 0 0,-1 0 0 0,1 2 0 16,1 0 0-16,0 1 0 0,-1-2 0 0,-1-1 0 15,0 4 0-15,1-2 0 0,-1 1 0 0,0-1 0 16,-1 1 0-16,1 0 0 0,0 2 0 0,1 0 0 16,-4 0 0-16,2-1 0 0,1 0 0 0,0 1 0 15,-1 0 0-15,0 0 0 0,-1-1 0 0,1 1 0 16,0 2 0-16,-1 0 0 0,-1 0 0 16,1 0 0-16,-1-1 0 0,-1 0 0 0,1 2 0 0,-1 0 0 15,1-1 0-15,1 1 0 0,-1 0 0 0,1 0 0 16,0 0 0-16,0 0 0 0,-1-3 0 0,2 3 0 15,0 3 0-15,0-1 0 0,-1-1 0 0,2-1 0 16,1 0 0-16,-2 2 0 0,2 2 0 0,-1 0 0 0,0-3 0 16,1 1 0-16,-1 0 0 0,0 2 0 0,1-1 0 0,0-1 0 15,0-2 0-15,-2 2 0 0,-1 2 0 0,1-1 0 16,-1-1 0-16,0 2 0 0,-1 0 0 0,1-1 0 16,0-1 0-16,-2 0 0 0,-6-2 0 0,8 3 0 15,-1-1 0-15,-1 0 0 0,-6-2 0 0,7 1 0 16,-2 0 0-16,-5-1 0 0,0 0 0 0,0 0 0 15,0 0 0-15,0 0 0 0,6 2 0 0,-6-2 0 16,5 4 0-16,-5-4 0 0,0 0 0 0,0 0 0 16,0 0 0-16,0 0 0 0,0 0 0 0,0 0 0 15,0 0 0-15,0 0 0 0,0 0 0 0,0 0 128 16,0 0-128-16,0 0 0 0,0 0 0 0,0 0 0 16,0 0 0-16,0 0 0 15,0 0-320-15,0 0-128 0,2 6-48 0</inkml:trace>
  <inkml:trace contextRef="#ctx0" brushRef="#br0" timeOffset="-128154.09">10477 10736 5519 0,'0'0'240'0,"0"0"64"0,0 0-304 0,-1-4 0 15,-1-3 0-15,1-1 0 0,-2 3 2832 0,1-2 512 16,1 0 112-16,1-2 0 0,0-1-2000 0,1 1-416 15,1 0-80-15,1 3 0 0,-2-4-336 0,0 2-64 16,0 0-16-16,1 3 0 0,-2 5-272 0,3-6-48 16,-2-1-16-16,0 2 0 0,-1 5-16 0,0 0-16 15,0 0 0-15,0 0 0 0,0 0 64 0,0 0 16 16,0 0 0-16,0 0 0 0,0 0-96 0,0 0-16 16,0 0 0-16,0 0 0 0,0 0-144 0,0 0 0 15,0 0 0-15,0 0 0 0,0 0 0 0,0 0 0 0,0 0 0 0,2 6 0 16,-2-6 0-16,3 6 0 0,1 2 0 0,-1 0 0 15,0-2-144-15,-1 2 144 0,2 1 0 0,-2 1 0 16,-1 1-128-16,0 0 128 0,-1 0 0 0,0 1 0 16,0 1 0-16,0 3 0 0,0-1 0 0,1 1 0 15,0 2 0-15,0 0 0 0,0-1 0 0,2 1 0 16,-1-1 0-16,0 2 0 0,-1 2 144 0,1 0-144 16,-1 2 144-16,1-1-144 0,-2 0 160 0,-2 0-160 15,2 0 0-15,-1 0 0 0,-1-1 0 0,0-1 0 16,0-2-320-16,-2 0-176 0,1-1-16 0,0 0-16 15,-2 1-576-15,2-3-112 0,1-2-32 0,0 1 0 16,0-2 128-16,-1 0 32 0,1 0 0 0,0-1 0 0,1 0 640 0,0 0 128 16,0-1 16-16,0 0 16 0,1 1 288 0,0 0 0 15,0 0-128-15,0-1 128 0,-2-1 0 0,1 2 0 16,2 2-128-16,-2-1 128 0,0-2 0 0,0-1 0 16,0 1 0-16,0 0 0 0,0-1 0 0,1-1 0 15,0-8 0-15,0 7 0 0,0 2 0 0,0 0 0 16,0-2 128-16,0-1-128 0,0 0 128 0,0-1-128 15,0 1 176-15,0 0-176 0,0-6 320 0,0 0-64 16,0 0 0-16,2 7 0 0,-1-2 48 0,0 1 0 16,-1-6 0-16,1 7 0 0,0-2 80 0,1 1 32 15,-1 0 0-15,0 0 0 0,-1-6 144 0,1 7 16 0,0 1 16 16,0-1 0-16,-1-7 48 0,1 7 0 0,0 0 0 0,0 1 0 16,0-1-64-16,-1 0-16 15,0-7 0-15,0 0 0 0,2 8-112 0,-2-2 0 16,0 1-16-16,0-1 0 0,0 1 48 0,0-7 16 15,1 7 0-15,0-2 0 0,-1-5-48 0,0 0 0 0,0 0 0 0,0 0 0 16,0 0-144-16,2 7-48 0,-2-7 0 0,0 0 0 16,0 0-64-16,0 0-32 0,0 0 0 0,0 0 0 15,0 0-160-15,0 0 160 0,0 0-160 0,0 0 160 16,0 0-32-16,0 0-128 0,0 0 192 0,0 0-14576 16</inkml:trace>
  <inkml:trace contextRef="#ctx0" brushRef="#br0" timeOffset="-126967.09">10369 12265 10127 0,'0'0'896'0,"3"-5"-704"16,-1-2-192-16,-1 0 0 0,-1 1 2880 0,1-1 528 15,0 1 112-15,-1-1 32 0,-1 0-1376 0,0 1-256 16,-1-2-64-16,0 2-16 0,-2-1-688 0,0 1-144 16,-2 2-32-16,1 1 0 0,-2-1-368 0,2 2-80 15,-2 0-16-15,1 1 0 0,-1 0-256 0,0 1-64 16,2 1-16-16,-1 1 0 0,1 0-176 0,-1 2 0 15,2-1 0-15,0 1 0 0,-1 1 0 0,1 0 0 16,-1 1 0-16,2 0 0 0,0 1 0 0,-1 1 0 16,1-1 0-16,3 2 0 0,-1-1-144 0,1 0 144 15,0-8 0-15,1 8 0 0,1 1 0 0,2-2-128 16,-4-7 128-16,4 6 0 0,2 0 0 0,-3-1 0 16,1-1 0-16,3-2 0 0,-1-3 0 0,1 0 0 0,0-2 0 0,-1 1 0 15,1-1 0-15,1-1 128 16,-1-2-128-16,2-1 0 0,-1 3 0 0,-1 0 0 15,0-1 128-15,0 2-128 0,-1 0 0 0,0 0 0 16,-6 3 0-16,5-2 0 0,-5 2 0 0,0 0-160 0,0 0 160 0,0 0-128 16,6 6 128-16,-6-6-160 15,4 6 160-15,-2 3-160 0,-1 1 160 0,-1 1 0 0,0 0 0 16,-1 1 0-16,0 0 160 0,0 1 16 0,0 2 0 16,0-3 0-16,0-1-176 0,0 0 160 0,0 0-160 0,1 0 160 15,-1 0-160-15,1 0 128 0,0 0-128 0,0 0 128 16,-2-1-128-16,2 0 192 0,-1 0-192 0,1-1 192 15,-1 1-1328-15,1 0-256 16,0-1-48-16</inkml:trace>
  <inkml:trace contextRef="#ctx0" brushRef="#br0" timeOffset="-126598.09">10583 12298 18015 0,'0'0'800'0,"0"0"160"0,0 0-768 16,-6 0-192-16,6 0 0 0,0 0 0 0,-6 0 1328 0,0 0 208 16,6 0 64-16,-4 0 0 0,4 0-336 0,-5 1-64 15,5-1-16-15,0 0 0 0,-4 5-272 0,1 0-48 16,-1 1-16-16,1 1 0 0,1 2-144 0,0 1-16 16,0 1-16-16,0 1 0 0,-1 0-192 0,1 0-32 15,1 0-16-15,0 2 0 0,0-1-240 0,1-1-64 16,0-1 0-16,2-2 0 0,1-2-128 0,0 1 128 15,-3-8-128-15,6 6 128 0,-1 0-128 0,1-2 160 16,1-2-160-16,-1-2 160 0,1-1 64 0,0-2 16 16,2 1 0-16,0-2 0 0,-1-2 144 0,-1 0 16 0,1-2 16 0,0 0 0 15,0 1-80-15,-2-2-16 0,-1-1 0 16,-2 1 0-16,0 0 64 0,-2 2 0 0,0-2 0 0,-2 0 0 16,-1-1-16-16,-1 0 0 0,-3 1 0 15,-1 1 0-15,-2 0-176 0,-1 1-48 0,-2 1 0 0,-4 0 0 16,1 4-144-16,0 2 0 0,-1 1-192 0,1 2-12464 15,-1 3-2480-15</inkml:trace>
  <inkml:trace contextRef="#ctx0" brushRef="#br0" timeOffset="-125167.58">11827 11589 8287 0,'0'0'736'0,"0"0"-592"0,-2 6-144 0,0 1 0 16,-1-1 1296-16,1 2 240 0,0 1 32 0,0 0 16 16,1 0-720-16,0-1-144 0,0 1-16 0,1 0-16 0,0-1-336 0,1 0-64 15,0 1-16-15,0 1 0 0,0 1-272 0,1 0 0 16,-1 0 128-16,0 1-128 0,0 1 288 0,1 2 0 15,-2-1 0-15,1 4 0 0,0 5 144 0,-1-1 16 16,0 0 16-16,-1 0 0 0,0 1-80 0,1-1-32 16,-2 1 0-16,1-2 0 0,0 0-224 0,0-1-128 15,0-1 160-15,0 0-160 0,-1 0 144 0,1-2-144 16,-2 0 128-16,2-2-128 0,0 0 240 0,0-1-48 16,0-1 0-16,1-1 0 0,0 0 352 0,0-1 64 15,0-1 16-15,0 0 0 0,0-1-112 0,0 0-32 16,0 1 0-16,0-2 0 0,0 0-160 0,0-1-16 15,0-1-16-15,0 2 0 0,0 0-160 0,0-1-128 16,0 1 144-16,0 0-144 0,0-2 176 0,0 1-176 16,1 0 192-16,-1-1-192 0,0-6 176 0,0 0-176 0,0 0 160 0,0 0-160 15,1 7 0-15,-1-7 0 16,0 0 0-16</inkml:trace>
  <inkml:trace contextRef="#ctx0" brushRef="#br0" timeOffset="-124743.58">11649 12658 10127 0,'0'0'448'0,"0"0"96"0,0 0-544 0,0 0 0 15,0 0 0-15,0 0 0 0,0 0 3408 0,0 0 576 16,0 0 112-16,0 0 32 0,0 0-2720 0,0 0-560 16,0 0-96-16,2 8-32 0,0 0-336 0,0 3-64 0,0 1 0 0,0 3-16 15,-1 0-48-15,0 2-16 0,0 1 0 0,1 0 0 16,-2-2-64-16,0 1-16 16,0-3 0-16,0 2 0 0,0-1 0 0,0-1 0 0,0-2 0 0,1 2 0 15,2-3 0-15,-2-1 0 0,0-2 0 0,0 0-9360 16,-1-8-1872-16</inkml:trace>
  <inkml:trace contextRef="#ctx0" brushRef="#br0" timeOffset="-123873.95">11838 12637 6447 0,'0'0'576'0,"0"0"-576"0,0 0 0 16,0 0 0-16,0 0 1424 0,0 0 176 0,0 0 48 0,0 0 0 16,0 0-672-16,0 0-128 15,0 0-16-15,0 0-16 0,0 0-208 0,0 0-32 16,0 0-16-16,0 0 0 0,0 0 112 0,0 0 32 0,0 0 0 0,0 0 0 16,0 0 112-16,0 0 16 15,0 0 16-15,0 0 0 0,0 0 16 0,0 0 0 0,0 0 0 0,0 0 0 16,0 0-256-16,0 0-48 0,0 0-16 0,0 0 0 15,0 0-176-15,0 0-48 0,0 0 0 0,0 0 0 16,0 0-176-16,0 0-144 0,0 0 192 0,0 0-192 16,0 0 128-16,0 0-128 0,0 0 0 0,0 0 0 15,0 0 0-15,0 0 160 0,0 0-160 0,0 0 128 16,0 0-128-16,0 0 0 0,0 0 0 0,0 0 0 16,-4 3 224-16,0 2-32 0,3 0-16 0,-3 3 0 15,2 0 80-15,1 1 32 0,-1 4 0 0,2-2 0 0,2 1-64 0,0 0-16 16,0 0 0-1,2-1 0-15,1-1-208 0,0-1 176 0,2-2-176 0,-1 1 160 0,1 1-160 0,0-3 160 16,-1-1-160-16,2 0 160 0,2 0-160 0,-2-1 192 16,1 0-192-16,-1 0 192 0,0-1-192 15,-2 1 160-15,1 2-160 0,0-2 160 16,-7-4-160-16,0 0 0 0,1 6 144 0,-1 0-144 0,-1 0 144 16,-3 1-144-16,-1-3 192 0,-2 1-192 0,0 2 208 0,-1 0-64 15,-1-2-16-15,-1 1 0 0,0-1-128 0,0 1 160 16,0-2-160-16,2-1 160 0,-1 0-160 0,0-1 128 15,1-1-128-15,2-2 128 0,0 0-128 0,6 1 128 16,-4-4-128-16,1 1 128 0,0-1-128 0,2-3 0 16,1-1 144-16,1 1-144 0,0-4 0 0,2 0 0 15,0 1 0-15,0-1 128 0,2 0-128 0,-1 0 0 16,0 0 0-16,2-1 0 0,-2 1 0 0,0-1 0 16,0-2 0-16,2 3-128 0,-1 4 128 0,1-1 0 15,-1-1 0-15,1 0 0 0,-2 2 0 0,0-2-128 16,2 2 128-16,-1-2 0 0,1 1 0 0,-2-2 0 0,1 1 0 0,-1 1 0 15,0 1 0-15,0 0 0 16,-3 1 0-16,-1 1 0 0,0-1 0 0,0 6 144 0,-2-4 0 16,-2 1 0-16,-1 1 64 0,-1-1 16 0,1 1 0 15,-2 1 0-15,0 1-224 0,-1 0 144 0,0 0-144 0,0 0 128 16,1 1-128-16,-1 1 0 0,0 1 144 0,1-1-144 16,0 0 0-16,-1 0 128 0,2-1-128 0,0 3 0 15,2-1-1568 1,4-3-384-16,0 0-80 0</inkml:trace>
  <inkml:trace contextRef="#ctx0" brushRef="#br0" timeOffset="-123509.73">12126 12662 25503 0,'0'0'1136'0,"0"0"224"0,0 0-1088 15,0 0-272-15,0 0 0 0,0 0 0 0,0 0 1680 0,0 0 288 16,0 0 48-16,0 0 16 0,1 9-976 0,0-2-192 16,-1-2-32-16,0 2-16 0,0 0-464 0,-1 2-96 0,0 1 0 15,0 0-16-15,1 0-240 0,1-1 176 0,-1 0-176 16,0-1 160-16,0 1-160 0,1-1 0 0,2-2 144 0,-3-6-144 16,2 8 128-16,1-2-128 15,-3-6 128-15,6 3-128 0,-6-3 128 0,7 0-128 0,1-2 160 0,0-3-160 16,-1-1 160-16,1-2-160 15,0 0 160-15,-2 1-160 0,-1-1 128 0,-1 0-128 16,1-2 0-16,-1 3 144 0,-2-1-144 0,-1 1 0 16,-2 1 0-16,1 0 128 0,-2 1-128 0,0-1 160 0,-2 2-160 0,-1 2 160 15,-2-2-16-15,0 2 0 0,-2 1 0 0,0 1 0 16,0-1-144-16,-1 0 128 0,0-1-128 0,2 1-11520 16,0-2-2400-1</inkml:trace>
  <inkml:trace contextRef="#ctx0" brushRef="#br0" timeOffset="-122843.35">12980 10752 11055 0,'0'0'976'0,"0"0"-784"0,0 0-192 0,0 0 0 0,0 0 2880 0,0 0 512 16,0 0 128-16,0 0 0 0,0 0-2528 16,0 0-512-16,0 0-96 0,-5 6-32 0,1 3-32 0,1 1-16 15,-3 0 0-15,3 1 0 0,0 2-304 0,0 0 128 16,3 1-128-16,0 1 0 0,0 0 160 0,3 2-160 15,2 1 128-15,0 1-128 0,0 1 320 0,1 1 0 16,-1-1-16-16,2 0 0 0,-2 2-16 0,1 0 0 16,-1 2 0-16,0 0 0 0,-2 0-128 0,-1 1-32 15,-1 2 0-15,-1 0 0 0,-1 1 80 0,-1 0 16 16,-1 2 0-16,-1-1 0 0,0-1 32 0,2 0 16 0,-2-1 0 16,2-2 0-16,1-1-144 0,0-1-128 0,0-4 144 15,1-1-144-15,1-1 160 0,0-2-160 0,1-2 160 16,0-1-160-16,1-1 160 0,-1-2-160 0,1-2 160 0,0-2-160 15,-3-5 160-15,5 6-160 0,-5-6 160 16</inkml:trace>
  <inkml:trace contextRef="#ctx0" brushRef="#br0" timeOffset="-122214.14">12725 12085 19631 0,'0'0'864'0,"0"0"192"0,5-2-848 0,2 0-208 15,0 1 0-15,2 1 0 0,0-2 1152 0,1 1 192 16,1 0 48-16,1 1 0 0,1 1-432 0,0 1-64 0,1 0-32 0,-1 3 0 16,-1 1-512-16,-2 3-96 15,0-1-32-15,-3 1 0 0,-2 0-96 0,-2 2 0 0,-1 0-128 0,-3 0 192 16,-2 0 32-16,-1 2 0 0,-3-2 0 0,-2 1 0 16,0 1-32-16,-1-1-16 0,-2 0 0 0,1 0 0 15,0 2-48-15,0-2-128 0,0-2 192 0,1-1-64 16,2 2-128-16,0 0 0 0,1-2 0 0,4-1 0 15,-1-3 0-15,0 1 0 0,2 1 0 16,2-7 0-16,0 0-144 0,0 0 144 0,0 0-192 0,1 6 192 0,1 1-160 16,-2-7 160-16,0 0-128 0,7 5 128 0,0 0 0 15,1-2 304-15,3-2-48 0,-1 0-16 0,2-2 48 16,3 0 16-16,2-1 0 0,1 0 0 0,1-3-112 0,0 0 0 16,1-2-16-16,0 0 0 0,-1 3-368 15,-3-4-80-15,0-2-16 0</inkml:trace>
  <inkml:trace contextRef="#ctx0" brushRef="#br0" timeOffset="-121835.36">13044 12107 12895 0,'0'0'576'0,"0"0"112"0,0 0-560 0,0 0-128 15,0 0 0-15,0 0 0 0,0 0 2976 0,0 0 560 16,0 0 112-16,4-5 32 0,2 2-2608 0,0-1-528 16,3-1-96-16,1 1-32 0,1-2-96 0,0 2 0 15,-1-2-16-15,0 1 0 0,1 2-160 0,0-1-16 0,-1 1-128 16,-1 1 192-16,0 0-64 0,0 1-128 0,-2-1 176 0,-1 1-176 16,-6 1 144-16,0 0-144 0,0 0 0 0,0 0 144 15,0 0-144-15,0 0 0 0,0 0 144 0,0 0-144 16,0 0 160-16,0 0-32 0,0 0-128 0,0 0 192 15,0 0-48-15,0 0-16 0,0 0 0 0,0 0 0 16,0 0 64-16,0 0 0 0,0 0 0 0,0 8 0 16,0-1-32-16,0-7 0 0,-1 5 0 0,1 3 0 15,0 0 176-15,-1 0 48 0,0 1 0 0,-1 1 0 0,0 0-80 0,-1 1-16 16,1 2 0-16,-1 1 0 16,-2 3-160-16,1-1-128 0,0 1 192 0,-1 1-192 0,0 0 208 15,0 1-64-15,1 0-16 0,1-2 0 0,-1 0 16 0,2-3 0 16,1 0 0-16,1-3 0 0,0-1-144 0,1-1 0 15,1-1 0-15,2-3 0 16,-4-5-1968-16,0 0-416 0,7 1-96 0</inkml:trace>
  <inkml:trace contextRef="#ctx0" brushRef="#br0" timeOffset="-121493.14">13421 12135 27871 0,'0'0'1232'0,"0"0"256"0,0 0-1184 0,0 0-304 16,-3 5 0-16,-2-2 0 0,1 1 1088 0,-1 1 176 0,1-1 16 0,1 2 16 16,-1 0-768-16,2 1-144 15,1 0-48-15,0-1 0 0,-1 1-336 0,1-1 144 0,2 1-144 0,0 0 0 16,-1-1 0-16,0 2 0 16,1 0 0-16,1 0 0 0,2-1 0 0,-1 0 0 0,-3-7 0 0,3 6 0 15,2 0 160-15,1-3-160 0,-6-3 128 0,7 1-128 16,0 0 208-16,1-2-32 0,0-2-16 0,0-2 0 15,-1 0 224-15,1-2 32 0,0 0 16 0,-1-1 0 16,1 0 112-16,-1 0 32 0,-1 1 0 0,0-1 0 16,-2-1 112-16,1 0 16 0,-4 2 16 0,0-1 0 0,-2 0-160 15,0 2-48-15,-2-1 0 0,0 2 0 16,-2 0-256-16,-2 2-64 0,-2 2-16 16,-1 1 0-16,-3 0-176 0,-2 1 0 0,-4 1 0 0,0 1 128 0,-1 2-256 15,2-1-64-15,-1 1-16 0,-5 0-18944 16</inkml:trace>
  <inkml:trace contextRef="#ctx0" brushRef="#br0" timeOffset="-120703.73">14430 9560 8287 0,'0'0'368'0,"0"0"80"0,0 0-448 0,0 0 0 16,0 0 0-16,0 0 0 0,0 0 2352 0,0 0 384 15,0 0 80-15,0 0 0 0,0 0-1856 0,0 0-368 16,0 0-80-16,0 0 0 0,0 0 32 0,0 0 16 16,0 0 0-16,0 0 0 0,0 0 160 0,0 0 48 15,0 0 0-15,0 0 0 0,0 0-112 0,0 0-16 16,0 0 0-16,5 7 0 0,1-1-144 0,-3 3-48 0,-1 2 0 16,-1 1 0-16,0 3-64 0,-1 1-32 0,-1 3 0 0,0 1 0 15,-1 2 32-15,0 1 16 0,0 1 0 0,0 2 0 16,-2 3-48-16,2-2-16 0,0-1 0 0,2 0 0 15,-1 1-144-15,-1-1-16 0,1 0-16 0,1 2 0 16,0-3-160-16,1 3 0 0,-1 0 144 0,2-1-144 16,-1-2 128-16,0 0-128 0,0-1 160 0,-1 1-160 15,-1-1 240-15,0 0-48 0,0 0-16 0,-1 0 0 16,0 0 160-16,-1-1 48 0,0 1 0 0,0 0 0 0,1-1 64 16,-1 1 32-16,0 2 0 0,0 1 0 0,1 0-288 15,1-3-64-15,0-1-128 0,0-1 192 0,0 1-192 16,0-2 176-16,1-2-176 0,0-3 160 0,0-2-160 15,1 0 160-15,0-2-160 0,1-1 160 16,0-4-1504-16,2 0-320 0,-3-2-48 16</inkml:trace>
  <inkml:trace contextRef="#ctx0" brushRef="#br0" timeOffset="-119865.61">14376 8898 17503 0,'0'0'768'0,"0"0"176"0,-5-1-752 0,5 1-192 16,0 0 0-16,0 0 0 0,-4-6 3328 0,1 1 640 0,-1-2 128 0,3 0 32 15,1 1-2256-15,1-1-448 0,3-2-80 0,-1 1-32 16,1 1-576-16,2 1-112 16,-1-1-32-16,3 2 0 0,1-1-208 0,1 2-32 15,0 1-16-15,1 1 0 0,1-1-64 0,-1 1-16 0,-1 0 0 0,0 3 0 16,-2 1-128-16,0 0-128 0,-8-2 144 0,8 3-144 15,-2 4 128-15,-1 1-128 0,-2-1 0 0,-1 2 144 16,-1 0-144-16,-1 1 0 0,-2 1 0 0,0 1 0 16,-2-1 0-16,-1 1 0 0,0 0 0 0,0 0 0 15,1-1-320-15,1 0-64 0,0 0 0 0,1-1 0 16,1 0 48-16,1-1 0 0,1-1 0 0,1-1 0 0,1 1 96 0,0-1 32 16,0-1 0-16,2 1 0 0,0-1 208 15,1 2-144-15,-2 0 144 0,0-1-128 0,1 1 128 16,-2 0-160-16,0 0 160 0,-3-8-160 0,4 8 160 0,-2 0-128 15,-1-2 128-15,-1 1-128 0,-1 0 128 16,-1 1 0-16,-2-1 128 0,1 0-128 0,-1-2 416 0,-2 2 16 16,1 0 0-16,-2-1 0 0,0-1 16 0,1 0 0 15,-4-1 0-15,-1 2 0 0,0 1-160 16,-1-1-32-16,-1 0 0 0,1-2 0 0,-2 2-128 0,2-2-128 16,-1-1 144-16,0 1-144 0,0-2 160 0,1 1-160 15,2-2 160-15,0-1-160 16,1-1-1296-16,1-1-368 0,2-3-64 0</inkml:trace>
  <inkml:trace contextRef="#ctx0" brushRef="#br0" timeOffset="-119469.73">14710 8851 27759 0,'0'0'1216'0,"0"-5"272"0,-1 1-1184 0,0-1-304 15,0 1 0-15,-2 2 0 0,3 2 1792 0,0 0 288 0,0 0 64 16,0 0 16-16,-6-1-1312 0,-1 4-256 0,1 3-48 0,-2 1-16 16,2-1-288-16,-3 4-64 0,1 2-16 0,0 0 0 15,2 1 48-15,-2 1 16 0,1 2 0 0,0-2 0 16,1 1-16-16,1 1 0 0,1-1 0 0,0 1 0 0,2-1-208 16,1 0 144-16,0 0-144 0,1-1 128 15,2-2-128-15,1 0 0 0,2-1 144 0,1-1-144 16,0-1 128-16,0-1-128 0,0-2 128 0,1 1-128 0,3-1 128 0,0-1-128 15,0-3 128-15,1-2-128 0,0 0 0 16,2-2 144-16,-2-1-144 0,1-2 0 0,2 1 160 16,-3-2-160-16,0 0 128 0,-1 0-128 0,-2 0 0 0,0 0 128 15,-2-1-128-15,-2 2 0 0,-2 1 144 0,-1-2-144 16,-2-1 160-16,-1 2-160 0,-2-1 176 0,-3 1-176 16,-2 1 192-16,1 0-192 0,-4 1 144 0,-1 2-144 15,-2 0 0-15,-1 1 144 0,1 1-144 0,0 0 0 16,-1 1 0-16,4 0-176 15,1 2-2400-15,0-2-496 0</inkml:trace>
  <inkml:trace contextRef="#ctx0" brushRef="#br0" timeOffset="-119064.36">14961 8945 9215 0,'0'0'816'0,"0"0"-656"0,0 0-160 0,-2 7 0 16,2-2 2960-16,-1 1 560 0,-2-1 128 0,2 2 0 15,1 0-1760-15,1-1-352 0,-1 0-80 0,2-1-16 0,-2-5-304 16,1 7-64-16,0-1-16 0,1 1 0 0,-2-7-176 15,3 7-48-15,-3-7 0 0,6 7 0 0,-2 0-176 0,2-2-32 16,-1 0-16-16,1-2 0 0,-6-3-128 0,6 3-32 16,0 1 0-16,-1-3 0 0,-5-1 112 0,7-1 16 15,-2-2 0-15,1 1 0 0,-1-1 320 0,-5 3 80 16,6-4 16-16,-4-1 0 0,1 0-144 0,1-1-16 16,-2 1-16-16,0-1 0 0,-2 1-240 0,0-2-64 15,-1-1 0-15,0 1 0 0,-2 0-192 0,-2 0-64 16,0 2 0-16,-2 1 0 0,-1-1-128 0,0 2-128 15,-3 1 192-15,0 2-192 0,-2 2 0 0,1 3 0 16,-1 0 0-16,0 0-14752 16,-2 1-2944-16</inkml:trace>
  <inkml:trace contextRef="#ctx0" brushRef="#br0" timeOffset="-96598.11">14799 17698 26319 0,'-2'-10'1152'0,"2"10"256"0,-1-10-1120 0,1 4-288 15,0 6 0-15,1-6 0 0,0 1 448 0,-1-1 16 16,0 6 16-16,0 0 0 0,0 0 224 0,0-4 64 0,0-1 0 0,0 5 0 16,0 0-160-16,0 0-32 0,0 0 0 0,0 0 0 15,0 0-176-15,0 0-32 0,0 0-16 16,0 0 0-16,0 0-32 0,0 0-16 0,0 0 0 0,0 0 0 15,0 0-32-15,0 0 0 0,0 0 0 0,0 0 0 16,0 0-96-16,2 6-32 0,-2 3 0 0,1 1 0 16,1 1 48-16,-2 1 0 0,0 2 0 0,0 0 0 15,-2-1 0-15,0 12 16 0,0-4 0 0,1-4 0 16,1-3-208-16,2 0 0 16,1-3 0-16,-3-11 0 0,7 11 0 0,0-3 0 15,1-2 0-15,-8-6 0 0,13 2 192 0,1-3-48 0,0-2-16 0,5-4 0 16,3-4 368-16,4-3 64 0,2-2 16 0,6 1 0 15,4-3-144-15,11 0-32 0,8-3 0 0,0-1 0 0,-3-2-208 16,-2 1-32-16,-3-1-16 0,1 4 0 0,0 2-144 16,3 3 0-16,2 1 0 0,-2 2 128 0,-2 1-128 0,-7 0 0 15,-7 0 0-15,-3 0 128 0,-2 0-128 0,-3 2 0 16,-4 1 144-16,-2 1-144 0,-2 0 128 0,-5 2-128 16,-2-1 160-16,-3 2-160 0,-4 2 144 0,-7 2-144 15,0 0 128-15,0 0-128 0,0 0 128 0,0 0-128 16,0 0 128-16,0 0-128 0,0 0 0 0,0 0-304 15,0 0 48-15,-5 11-12608 16,0 0-2512-16</inkml:trace>
</inkml:ink>
</file>

<file path=ppt/ink/ink2.xml><?xml version="1.0" encoding="utf-8"?>
<inkml:ink xmlns:inkml="http://www.w3.org/2003/InkML">
  <inkml:definitions>
    <inkml:context xml:id="ctx0">
      <inkml:inkSource xml:id="inkSrc0">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0" timeString="2021-07-31T06:58:31.081"/>
    </inkml:context>
    <inkml:brush xml:id="br0">
      <inkml:brushProperty name="width" value="0.05292" units="cm"/>
      <inkml:brushProperty name="height" value="0.05292" units="cm"/>
      <inkml:brushProperty name="color" value="#FF0000"/>
    </inkml:brush>
  </inkml:definitions>
  <inkml:trace contextRef="#ctx0" brushRef="#br0">9629 2011 14735 0,'0'0'1312'0,"0"0"-1056"0,0 0-256 0,0 0 0 15,-5 0 1088-15,5 0 176 0,-5-1 16 0,0 1 16 16,-1 0 80-16,1 1 16 0,5-1 0 0,-6 1 0 16,2-1-64-16,4 0-16 15,0 0 0-15,0 0 0 0,0 0-160 0,-5-1-48 0,2 0 0 0,3 1 0 16,0 0-80-16,-3-1-32 0,0 0 0 0,3 1 0 16,-4-2-256-16,4 2-48 0,0 0-16 0,0 0 0 15,0 0-304-15,-5 0-64 0,5 0-16 0,0 0 0 16,-6 0-128-16,6 0-32 0,0 0 0 0,0 0 0 0,0 0-128 0,0 0 128 15,0 0-128-15,0 0 128 0,0 0-128 0,0 0 0 16,0 0 0-16,0 0 128 0,0 0 0 0,0 0 0 16,0 0 0-16,0 0 0 0,0 0-128 0,0 0 128 15,7-1-128-15,-1 0 128 0,1 0-128 0,1-1 0 16,-1 0 144-16,3 1-144 0,1 2 0 0,3 0 0 16,0 0 0-16,1-1 128 0,2-1-128 0,0 1 0 15,4 1 0-15,-1 0 0 0,-1-2 0 0,1 0 0 16,-4 1 0-16,1 0 0 0,-2-1 0 0,-1 1 0 15,-1-4 0-15,1 3 128 0,-2 1-128 0,0 0 0 16,-1 1 0-16,-1-1 0 0,-1 0 0 0,-2 0 0 16,0-1 0-16,-7 1 0 0,5-1 0 0,-5 1 0 15,0 0 0-15,0 0 0 0,0 0 128 0,0 0-128 16,0 0 128-16,0 0-128 0,0 0 128 0,0 0-128 16,-4-3 128-16,-3 1-128 0,0 1 128 0,-2 0-128 0,-2 1 160 0,-1 0-160 15,-1 0 0-15,-1 1 0 16,-2 0-128-16,-11 1 128 0,0-1 0 0,8 0 0 15,1 0 0-15,-2 1 0 0,0 1 0 0,-9-1 0 16,4 0 0-16,11-1 0 0,-1 1 0 0,-2 3 0 16,3-2 0-16,6-1 0 0,0-4 0 0,0 2 0 0,8 0 0 15,0 0 0-15,0 0 0 0,0 0 0 0,0 0-160 16,0 0 160-16,0 0 0 0,10 0 0 0,0-2 0 0,5 1-128 16,0 0 128-16,0 1 0 0,1 0-144 0,10-3 144 15,1 0 0-15,-9 1 0 0,2-1 0 0,-1 0 0 16,-2 0 0-16,0 1 0 0,-2 1 0 0,0-1 0 15,-1-1 0-15,-2 1 0 0,-3 0 0 0,-2 0 0 0,0 1 0 0,-7 1 0 16,0 0 0-16,0 0 0 0,0 0 0 0,0 0 0 16,0 0 0-16,-9 1 0 0,-3 0 0 0,-10 2 0 15,-2 1 0-15,-2 0 0 0,-4 1 0 16,9-1 0-16,-3-2 0 0,1 2 0 0,0 3-128 0,-7 3 128 16,5-2-160-16,4-1 160 0,3-1-320 0,8-1 48 15,0 2 0-15,3-1 0 16,0-1-240-16,0 3-64 0,7-8 0 0,0 0 0 15,3 9-1408-15,1-3-272 0,3-2-64 0,2 2-16 0</inkml:trace>
  <inkml:trace contextRef="#ctx0" brushRef="#br0" timeOffset="699.99">10630 1975 10127 0,'0'0'448'0,"0"0"96"0,-4 2-544 0,4-2 0 15,-7 1 0-15,1 0 0 0,-1 0 2544 0,-1 1 400 16,1-2 64-16,-1 1 32 0,0-1-1408 0,2 0-288 16,-1 0-48-16,7 0-16 0,-6 1-32 0,6-1-16 15,0 0 0-15,0 0 0 0,0 0-240 0,0 0-48 16,8 2-16-16,3-2 0 0,3-2-288 0,3 2-48 15,3-2-16-15,1 1 0 0,3 0-192 0,-2-1-32 16,-1 0-16-16,1-1 0 0,-5 1-144 0,2 1-48 16,0 0 0-16,-2 1 0 0,-3-2-144 0,-1 1 0 15,-2 0 144-15,-1 0-144 0,-3-1 0 0,-7 2 144 16,0 0-144-16,0 0 0 0,0 0 176 0,0 0-176 16,0 0 160-16,0 0-160 0,0 0 224 0,-8 2-48 0,-3-1-16 15,-3 0 0-15,-1 0-160 0,-3 2 192 16,-1 2-192-16,-2-2 192 0,-2-1-192 0,-3 0 0 15,1-1 0-15,-1 2 128 0,0 0-128 0,4 0 0 0,2-1 0 0,4 1 0 16,2 0 0-16,3 1 0 16,3 0 0-16,2-2 0 0,6-2 0 0,0 0 0 15,4 5 0-15,5 0 0 0,4-2 0 0,4-1 0 0,3-1 0 0,3-1 0 16,4-1 0-16,1-1 0 0,-1-1 0 0,-2-2 0 16,-2 4 0-16,0-2 0 0,0 0 0 0,-1-2 0 15,-2 1 0-15,-1 0 0 0,-4 2 0 0,-2 0 0 16,-2-1 0-16,-2 1 0 0,-2-1 0 0,-7 3 0 15,0 0 0-15,0 0 0 0,0 0 0 0,0 0 128 0,-7-3-128 0,-2 1 0 16,-2 0 144-16,-2 1-144 16,-2 1 0-16,-1 1 128 0,-2 2-128 0,-2-1 0 0,-1 0 0 15,-1 2 0-15,-1-1 0 0,-1 1 128 0,2 1-128 0,2-1 0 16,2 1 0-16,5-1 0 16,2 4-960-16,3 0-272 0,4 1-48 0</inkml:trace>
  <inkml:trace contextRef="#ctx0" brushRef="#br0" timeOffset="1700.99">11620 2038 8287 0,'-14'-3'736'0,"8"2"-592"0,0-1-144 0,-1 1 0 0,0 1 2720 0,0 0 512 0,7 0 96 0,-7 0 32 16,2-1-1088-16,-2-2-224 0,2 3-32 0,5 0-16 15,-6-1-288-15,6 1-64 0,-5-1-16 0,5 1 0 16,0 0-560-16,0 0-112 0,0 0-32 0,0 0 0 16,7 2-384-16,7-1-80 0,5-2-16 0,5 0 0 15,2-1 48-15,5 0 0 0,3-1 0 0,3-1 0 16,4 1-240-16,3 0-32 0,5-1-16 0,5 1 0 16,0-1-208-16,-4 0 0 0,-4 0 128 0,-3 1-128 15,-2 0 0-15,-3 1 0 0,-2 1 0 0,-2 0 0 0,1-1 0 16,-1 1 0-16,-2 1 0 0,-2 0 0 0,-2-1 128 15,-8 0-128-15,-1-1 0 0,-1 1 144 0,0 1-144 0,-2-1 0 16,0 0 0-16,-1 0 0 0,-2 0 0 0,-1 2 0 16,-1-1 128-16,2-1-128 0,-4 1 0 0,-1 0 0 15,-3 0 0-15,-5 0 128 0,0 0-128 0,0 0 0 16,0 0 0-16,0 0 128 0,0 0-128 0,0 0 0 16,0 0 144-16,0 0-144 0,0 0 0 0,0 0 0 15,0 0 0-15,0 0 128 0,0 0-128 0,0 0 0 16,0 0 0-16,0 0 0 0,0 0 0 0,0 0 0 15,0 0 0-15,0 0 128 0,0 0-128 0,0 0 0 0,0 0 0 16,0 0 128-16,0 0-128 0,0 0 0 16,0 0 0-16,0 0 0 0,-4 1 0 0,4-1 0 0,-4 1 0 0,4-1 0 15,-6 1 0-15,2 0 0 16,4-1 0-16,-4 1 0 0,-1 1 0 0,5-2 0 0,-7 1 0 0,2 1 0 31,-2 0-1232-31,2 0-224 0</inkml:trace>
  <inkml:trace contextRef="#ctx0" brushRef="#br0" timeOffset="3607.99">9844 1026 11967 0,'0'0'528'0,"0"0"112"0,0 0-512 0,0 0-128 0,0 0 0 0,0 0 0 0,0 0 3648 0,0 0 704 16,0 0 144-16,0 0 32 0,-3-4-2496 0,3 4-496 15,0 0-112-15,0 0-16 0,-2-6-432 0,2 6-80 16,0 0-32-16,0 0 0 0,1-5-272 0,3-1-48 16,-1 0-16-16,4-3 0 0,0-3-144 0,3 0-16 15,2-2-16-15,3-3 0 0,0-2 0 0,4-3 0 16,2-2 0-16,3-2 0 0,2-3 96 0,3 1 32 15,0-1 0-15,2 3 0 0,0-2-32 0,-2 2 0 16,-3 0 0-16,-8 8 0 0,-2-2-192 0,-2 0-32 16,-3 2-16-16,0 2 0 0,-1 2-80 0,-1 0 0 0,-2 1-128 15,-1 0 192-15,-1 2 0 0,-3 2-16 16,-1 3 0-16,-1-1 0 0,-1 2-176 0,1 5 0 0,0 0 0 0,0 0 128 16,0 0-128-16,0 0 0 0,-3-4 0 0,3 4 0 15,0 0 0-15,0 0 0 16,0 0-192-16,0 0 192 15,0 0-1840-15,0 0-240 0,4 7-48 0</inkml:trace>
  <inkml:trace contextRef="#ctx0" brushRef="#br0" timeOffset="5102.99">10855 1132 14847 0,'0'0'656'0,"0"0"144"0,0 0-640 0,0 0-160 0,0 0 0 0,0 0 0 16,0 0 1024-16,0 0 160 0,0 0 32 0,0 0 16 15,0 0-400-15,0 0-64 0,0 0-32 0,0 0 0 16,0 0 32-16,0 0 16 0,0 0 0 0,0 0 0 0,0 0-80 0,0 0 0 15,0 0-16-15,0 0 0 0,3-6 80 0,-3 6 0 16,0 0 16-16,2-5 0 0,-2 5-176 0,2-6-32 16,-1 2-16-16,-1 4 0 0,0 0-112 0,3-5-32 15,1-1 0-15,-2 1 0 0,3-2-32 0,1-1 0 16,2-2 0-16,3-2 0 0,2-2 224 0,4-3 32 16,2 0 16-16,6-3 0 0,1 0-48 0,2-1-16 15,0 2 0-15,0-2 0 0,-4 0-144 0,-1 1-48 16,-3 0 0-16,-3 1 0 0,-1 2-80 0,-2 0 0 15,-4 2-16-15,0 1 0 0,-1 0-64 0,-3 3-16 0,0 3 0 16,-1 0 0-16,0 0 32 0,-2 1 0 0,0-1 0 16,-1 2 0-16,-2 6-32 0,0 0 0 0,0-6 0 0,0 2 0 15,0 4-224-15,0 0 0 16,0 0 128-16,0 0-128 0,0 0 0 0,0 0 0 16,0 0 0-16,0 0 0 0,0 0 0 0,0 0 0 15,0 0 0-15,0 0 0 16,0 0-752-16,6-2-32 0,-1-1-16 0</inkml:trace>
  <inkml:trace contextRef="#ctx0" brushRef="#br0" timeOffset="6920.99">12964 1085 10127 0,'0'0'896'0,"0"0"-704"0,0 0-192 0,0 0 0 15,0 0 1280-15,0 0 240 16,0 0 32-16,0 0 16 0,0 0-272 0,-5 3-48 0,1-1-16 0,-1 1 0 15,1 1-368-15,4-4-80 16,-5 3-16-16,5-3 0 0,0 0-48 0,0 0-16 16,0 0 0-16,0 0 0 0,0 0 144 0,0 0 32 0,0 0 0 0,0 0 0 15,0 0-16-15,0 0 0 16,-4 1 0-16,4-1 0 0,0 0-112 0,0 0-32 16,0 0 0-16,0 0 0 0,0 0-112 0,0 0-32 0,0 0 0 0,0 0 0 15,0 0-144-15,0 0-48 0,0 0 0 0,0 0 0 16,0 0-208-16,0 0-48 0,0 0-128 0,11-3 192 15,4-3 112-15,6-2 16 0,6-6 0 0,3-2 0 0,7-2 288 16,8-3 64-16,9-2 16 0,5-3 0 0,4-3-112 16,5-5 0-16,-2-2-16 0,-7 2 0 0,3 0 208 0,1 1 64 15,1 1 0-15,-5 2 0 0,-6 3-256 16,-15 5-64-16,-3-2 0 0,-3 2 0 0,-2 0-192 0,-4 4-32 16,0 0-16-16,-5 3 0 0,-3 0-128 0,4 1-16 15,-6 2-128-15,-3 2 192 0,-2 2-192 0,-3 3 128 16,-4-1-128-16,0 3 0 0,-4 3 0 0,0 0 128 15,4-3-128-15,-4 3 0 0,0 0 0 0,0 0 0 16,0 0 0-16,0 0 0 0,0 0 0 0,0 0 0 16,0 0 0-16,3 9-160 15,1-1-1376-15,-1 0-288 0,0 1-48 0</inkml:trace>
  <inkml:trace contextRef="#ctx0" brushRef="#br0" timeOffset="29248.65">9956 11759 12895 0,'-19'0'576'0,"10"1"112"0,-2 0-560 0,-1 2-128 0,0-1 0 0,0 0 0 16,1-1 2448-16,2 0 464 0,2-1 96 0,0 0 0 16,1 0-1360-16,6 0-288 15,0 0-48-15,0 0-16 0,0 0-272 0,0 0-64 0,0 0-16 0,0-4 0 16,0 4-176-16,0 0-16 0,6-5-16 0,-6 5 0 16,5-3-352-16,1 1-64 0,-1 2 0 0,1-1-16 15,-1 0 0-15,1-2 0 0,-6 3 0 0,7 0 0 16,-1 2-144-16,2-1-32 0,2-1 0 0,-1 0 0 15,0 0 192-15,5 0 48 0,1 0 0 0,6-1 0 16,3-1 80-16,9 1 0 0,9 0 16 0,6 0 0 0,5 0-80 0,2 0-32 16,0-1 0-16,5 0 0 0,6 0-128 0,5 1-32 15,4-1 0-15,-4 1 0 0,-2 0-64 0,-3 0-128 16,-4 0 176-16,4 1-176 0,3 0 128 0,-5 0-128 16,-3-1 0-16,-5 0 0 0,-3-1 176 0,-3 2-176 15,0 0 160-15,-2 0-160 0,5 0 224 0,-1 2-48 16,-3-2-16-16,-2 1 0 0,-5-1 64 0,-2 0 16 15,-4 0 0-15,-3 0 0 0,-4 1-64 0,-3 0-16 16,-3 0 0-16,-1-1 0 0,-3 0-16 0,-1 1 0 16,-3 0 0-16,-1-1 0 0,-1 0-16 0,-2 0 0 15,-3 0 0-15,0 0 0 0,-1 0 0 0,-7 0-128 0,0 0 192 0,0 0-64 16,0 0-128-16,0 0 192 16,0 0-192-16,0 0 192 0,0 0-64 0,0 0-128 0,0 0 192 0,0 0-64 15,0 0-128-15,0 0 0 0,0 0 0 0,0 0 128 16,0 0-128-16,0 0 0 0,-3-3 0 0,3 3 128 31,0 0-832-31,0 0-192 0,0 0-16 0</inkml:trace>
  <inkml:trace contextRef="#ctx0" brushRef="#br0" timeOffset="30421.62">12882 11839 21183 0,'-20'-11'1888'0,"8"5"-1504"0,-3-1-384 0,3 1 0 15,2-2 560-15,2 1 32 0,1 2 16 0,3 0 0 16,4 5 752-16,-2-5 160 0,2 5 16 0,0 0 16 15,0 0-320-15,0 0-64 0,6-7-16 16,4 4 0-16,3 1-656 0,4 0-144 0,4 1-32 0,6-1 0 16,4 1 128-16,1 0 0 0,1-1 16 0,3 0 0 15,2-1 64-15,4-2 16 0,3 0 0 0,12 0 0 16,12 1 0-16,-16-1 0 0,6 0 0 0,5-1 0 16,4 2-160-16,14 0-16 0,11 0-16 0,3 2 0 15,-3 0-128-15,11 0-32 0,10 0 0 0,2-1 0 0,-4 1-48 0,7 1-16 16,7 0 0-16,2 0 0 0,-1 0 16 15,1 1 0-15,-1 0 0 0,-2 1 0 0,-3 1-16 0,-5 0 0 16,-6 0 0-16,-7 1 0 0,-7-1-128 0,-1-1 160 16,-1-1-160-16,-7 0 160 0,-12-1 0 0,-7 0 0 15,-7-1 0-15,-1-2 0 0,-3 1 32 0,-3 1 16 16,-2 0 0-16,-7-1 0 0,-5 0-16 0,-6 0 0 16,-4 1 0-16,-7-2 0 0,-3 1-16 0,-4 1-16 15,0 0 0-15,-4 0 0 0,-2 0-32 0,-2 0-128 16,-2 0 192-16,-1 0-64 0,-6 2-128 0,0 0 0 15,0 0 144-15,0 0-144 0,0 0 128 0,0 0-128 16,0 0 160-16,0 0-160 0,0 0 128 0,0 0-128 16,0 0 0-16,0 0 0 0,0 0 0 0,0 0 0 0,0 0 0 0,0 0 0 31,0 0-1232-31,-4-5-352 0,2-1-64 0</inkml:trace>
  <inkml:trace contextRef="#ctx0" brushRef="#br0" timeOffset="41406.86">10613 12856 20031 0,'0'0'896'0,"0"0"176"0,0 0-864 0,0 0-208 16,-7 2 0-16,7-2 0 0,-8 1 1376 0,8-1 224 15,0 0 64-15,0 0 0 0,-9 2-176 0,9-2-16 0,-7 1-16 0,7-1 0 16,0 0-320-16,0 0-64 16,-4-1-16-16,4 1 0 0,0 0-176 0,0 0-48 0,0 0 0 0,0 0 0 15,5-1-352-15,1 0-80 0,10-2-16 0,3-2 0 16,1-1-128-16,6 1-48 15,-1 1 0-15,3 0 0 0,-1-1-16 0,4 1 0 16,2-1 0-16,3 4 0 0,4 2-48 0,6-2-16 0,6-1 0 0,-13 1 0 16,8 1 16-16,3-1 0 0,1-2 0 0,2 0 0 15,2 1 48-15,8 1 0 0,10 2 0 0,0-2 0 16,-3-2 16-16,-1 1 16 0,1 1 0 0,4-1 0 16,9 0-32-16,-3 0-16 0,-4-3 0 0,0 2 0 15,0 4-16-15,4-1 0 0,5-1 0 0,-3 0 0 16,-4-1-160-16,-2 1 160 0,0 1-160 0,2 0 160 15,2-2-160-15,-5 0 0 0,-4-1 0 0,-5 0 128 16,-3 0-128-16,-2-2 0 0,1 0 144 0,-4 2-144 16,-1 0 0-16,-7 0 144 0,-5-2-144 0,-6 1 0 15,-2 2 272-15,-5 1-48 0,-5-1-16 0,-2 0 0 0,-5-1 16 0,-2 2 0 16,-3 0 0-16,-2 0 0 0,-2 0-32 0,-2 0 0 16,-1-2 0-16,-1 1 0 0,-7 2-64 0,0 0 0 15,4-2-128-15,-4 2 192 0,0 0-192 0,0 0 176 16,0 0-176-16,0 0 160 0,0 0-160 0,0 0 0 15,0 0 0-15,0 0 0 0,0 0 0 0,0 0-144 16,3-3 144-16,-3 3-208 16,0 0-416-16,0 0-80 0,4-6 0 0,-2 3-16 15,-2 3-1504-15,0 0-288 0</inkml:trace>
  <inkml:trace contextRef="#ctx0" brushRef="#br0" timeOffset="42848.84">10517 12069 21183 0,'0'0'1888'0,"0"0"-1504"15,-8 0-384-15,8 0 0 0,-8-3 1264 0,8 3 176 16,0 0 32-16,-5-5 16 0,1 0-112 0,4 5-32 15,0 0 0-15,0 0 0 0,0 0-576 0,0 0-128 16,0 0-32-16,0 0 0 0,6-4-432 0,2 0-176 16,0 0 128-16,1 2-128 0,2 2 160 0,-1 2-160 15,2 0 192-15,3 2-192 0,-3-2 208 0,2 0-64 16,0 1-16-16,4 1 0 0,2-3 80 0,2 0 16 16,0-1 0-16,2-1 0 0,0-2 80 0,3 0 16 15,2 0 0-15,4-2 0 0,4 0 0 0,7-1 0 16,7 3 0-16,7-1 0 0,3-1-160 0,0 0-32 15,-3-2 0-15,-2 2 0 0,-2-1 0 0,5 3 0 16,6 2 0-16,0 0 0 0,-1 0-128 0,-5 0 0 16,-5-4 0-16,-2 4 0 0,0 3 0 0,3 2 0 0,4-2 0 0,-16 0 0 15,4-1 0-15,1-1 0 0,-1 0 0 0,0-1 0 16,-1-1 0-16,5 0 0 0,4 0 0 0,3 0 0 16,4-2 0-16,-4-1 0 0,-2 0 0 15,-1 2 128-15,1-1-128 0,1 2 0 0,1-1 144 0,2 2-144 16,1 0 224-16,-3 0-32 0,-6 1 0 0,-4-2 0 15,-2 0-192-15,-3 2-256 0,-2 1 48 0,0 2 16 16,1-5 192-16,-2 2 0 0,0-1 0 0,-4 0 0 16,-3-1 0-16,0 0 0 0,-5-1 0 0,-1-1 0 15,-2 1 0-15,-1 0 0 0,-6-1 128 0,0 2-128 0,-1-1 0 16,-2 1 0-16,-3 2 0 0,-2-1 0 0,-1-3 176 0,-2 2-32 16,0 0 0-16,-7 2 0 0,0 0-144 0,5 0 0 15,-5 0-192-15,0 0 192 0,0 0 0 0,7 1 0 16,-7-1 0-16,0 0 0 0,0 0-144 0,4 5 144 15,0 1 0-15,-1-1 0 0,-3-5 0 0,0 0-128 16,0 0 128-16,3 8 0 0,-1 0 0 0,2 0 0 16,-4-8 0-16,2 9 0 0,0 1 0 0,0 0 0 15,-1 0 0-15,1 0 0 0,-1 1 0 0,1 1-128 16,-2 1 128-16,0 2 0 0,0 0 0 0,0 2-128 16,-1 0 128-16,0 3 0 0,-2 2 0 0,2 1 0 15,-2 2 0-15,-1 4 0 0,-1 4 0 0,2-1 0 16,0-2-128-16,0-2 128 0,2-3 0 0,1-1 0 15,3-2 0-15,-1-2 0 0,0-3 0 0,0-2 0 16,1 1 0-16,1-3 0 0,-1-1 0 0,3-1 0 0,-3-1 0 0,1 0 0 16,0-1 0-16,-1-2 0 0,-1 1 128 0,0 0-128 15,-1-2 128-15,0 2-128 0,-1 0 176 0,0-1-176 16,0 1 240-16,0 1-64 0,0 0-16 0,-1-2 0 16,0 1-32-16,1 0-128 0,0-8 192 0,0 8-64 15,0-1-128-15,1 0 0 0,-1-7 0 0,0 0 0 16,3 8 144-16,-1-2-144 0,-2-6 160 0,0 0-160 15,0 0 256-15,0 0-64 0,2 7 0 0,-2-7 0 16,0 0 32-16,0 0 0 0,0 0 0 0,0 0 0 16,0 0 48-16,0 0 16 0,-6 3 0 0,-1 0 0 15,-2 2 0-15,-1-1 0 0,-2 1 0 0,-3 0 0 0,-2 2-96 16,-4-1-32-16,-3 2 0 0,-4 1 0 0,-2 0-160 16,-7-1 160-16,-4 2-160 0,-5-1 160 0,-1-1-352 0,2-1-80 15,1 1-16-15,0 2 0 16,0 1-1520-16,-4 1-304 0,-4 1-64 0</inkml:trace>
  <inkml:trace contextRef="#ctx0" brushRef="#br0" timeOffset="43664.85">10592 12039 5519 0,'0'0'240'0,"0"0"64"0,-8 0-304 0,8 0 0 16,-7 1 0-16,7-1 0 0,-10 0 3088 0,3 0 560 16,7 0 128-16,0 0 0 0,0 0-2176 0,0 0-432 15,-7 0-80-15,7 0-32 0,0 0-336 0,0 0-64 16,0 0-16-16,0 0 0 0,0 0-112 0,0 0-16 16,0 0-16-16,0 0 0 0,0 0-64 0,0 0-16 15,0 0 0-15,0 0 0 0,0 0 144 0,0 0 16 16,0 0 16-16,0 0 0 0,2 12-128 0,1-1-16 15,-1 0-16-15,-1 1 0 0,0 3 144 0,0 2 16 16,0-1 16-16,1 4 0 0,1 2 80 0,-1 3 16 16,-2 2 0-16,0 4 0 0,2 4-368 0,-1-2-64 15,-2-2-16-15,1-2 0 0,1 2-256 0,0-3 128 0,0-4-128 0,1-2 0 16,-2-1 144-16,2-3-144 0,-2 0 0 0,0 1 144 16,-2 0 48-16,1 0 0 15,0 0 0-15,0-2 0 0,0-1 0 0,1-1 0 0,-1 1 0 16,1 0 0-16,0 3-64 0,1-2-128 0,-1 1 192 0,1-1-64 15,0-3-128-15,1 1 0 0,1 2 0 0,-2-5 128 16,-2-2-128-16,1 0 0 0,0 1 0 0,0-3 128 16,-1 1-128-16,-1-1 128 0,2-8-128 0,-2 10 128 15,-1 0 0-15,1-1 0 0,2-9 0 0,-6 9 0 16,2 1 48-16,-1-1 0 0,2 0 0 0,0-1 0 16,3-8-176-16,-3 8 160 0,-1 0-160 0,4-8 160 0,0 0-160 0,0 0 0 15,0 0 0-15,0 0 128 0,0 0-128 0,9 7 192 16,-9-7-192-16,13 3 192 0,2-3 256 0,0-1 64 15,0 0 16-15,-1-1 0 0,3-3-272 0,4 1-48 16,0-2-16-16,3 2 0 0,3-2-192 0,1 0 176 16,4-3-176-16,3 1 160 15,6 2-2144-15,7-3-448 0</inkml:trace>
  <inkml:trace contextRef="#ctx0" brushRef="#br0" timeOffset="71699.6">18649 4825 19343 0,'0'0'1728'0,"0"-6"-1392"16,0 1-336-16,0 0 0 0,0 5 2592 0,-1-4 448 16,-1-1 96-16,2 5 0 0,0 0-960 0,-4 0-208 15,-4 2-48-15,1 1 0 0,1 0-848 0,-2 3-176 16,1 1-48-16,1 2 0 0,-1 0-240 0,1 1-48 15,-1 0-16-15,1 1 0 0,-1 0-48 0,0 1-16 16,2 2 0-16,-1 0 0 0,1 1-96 0,-1-1-32 16,2 3 0-16,-1-1 0 0,0-1-112 0,-1 2-32 15,2 3 0-15,1-2 0 0,0 0-48 0,2 1-16 16,-1-1 0-16,2 1 0 0,2 0-144 0,1-2 160 16,1-2-160-16,1-1 160 0,3-1-160 0,3-2 0 15,-2-1 144-15,2-2-144 0,1-2 144 0,1 0-144 0,3-3 192 0,0-2-192 16,3-1 192-16,1-2-64 0,1-1 0 15,2-2-128-15,1-3 208 0,0-3-64 0,0-3-16 0,-1 0 0 16,0 0 208-16,1-2 48 0,-4 1 0 0,-1 0 0 16,-2-2-528-16,-2 1-112 0,-1-1 0 0,2 1-16 15,-6-1 272-15,0 0 0 0,-3-1 0 0,0 0 0 16,-2 1 0-16,0-2 128 0,-4 1-128 16,-1 2 0-16,-2-1 128 0,-2 1-128 0,1-2 0 0,-2 2 144 0,-2 2-144 15,0-1 192-15,1 1-192 0,0 2 192 0,1-4-192 0,-4 3 128 16,1 1-128-16,-2 1 128 0,-2 1-128 0,-1 3 0 15,-2 0 144-15,-3 3-144 0,-1 1 0 0,-5 3 0 16,0 0 0-16,-1 5 0 0,0 1 0 0,-1 4 0 16,2 2 0-16,0 4 0 0,3 0-208 0,1 4-16 15,1 2 0-15,1 0 0 16,2 0-1936-16,3-2-384 0,3-4-80 0,2-1 0 16,4-4-432-16,3-3-80 0,1-8 0 0</inkml:trace>
  <inkml:trace contextRef="#ctx0" brushRef="#br0" timeOffset="72109.55">18870 4517 21711 0,'0'0'960'0,"7"-6"192"0,0-2-912 0,-1 0-240 0,0 0 0 0,-1 1 0 16,-2 1 2128-16,1 0 384 0,-2-1 80 0,0 2 16 16,-2 5-688-16,0 0-128 0,0-5-16 0,-1-1-16 15,1 6-624-15,-1-5-128 0,-1-1-32 0,2 6 0 16,0 0-320-16,0 0-64 0,-4-1-16 0,4 1 0 16,-6 1-384-16,0 4-64 0,1 0-128 0,-1 1 176 15,1 0-176-15,-1 5 0 0,-1 1 144 0,-1 3-144 16,0 1 0-16,-1 6 144 0,-3 6-144 0,-2 0 0 0,0 4 320 0,-1 3-64 15,-1 7 0-15,-1 4 0 0,0 0-32 0,-2 2-16 16,0 0 0-16,2 1 0 0,0-4-208 0,3-4 176 16,0 2-176-16,2-2 160 0,1-2-160 0,1-1 0 15,0-1 144-15,1-1-144 0,2-2 0 0,2 0 144 16,-2-6-144-16,3-2 0 0,1-3 160 0,-1-3-160 16,1-2 128-16,1-2-128 0,0-2 176 0,2-2-48 15,0-2-128-15,0-2 192 0,0-2-192 0,0-6 0 16,0 0 0-16,0 0-13776 15,0 0-2800-15</inkml:trace>
  <inkml:trace contextRef="#ctx0" brushRef="#br0" timeOffset="72968.55">18206 5741 18431 0,'0'0'1632'0,"-6"3"-1312"16,0-2-320-16,-1 0 0 0,1-1 1984 0,6 0 336 15,-6 4 64-15,6-4 16 0,0 0-64 0,0 0-16 16,0 0 0-16,0 0 0 0,0 0-1104 0,0 0-208 16,8-2-48-16,4 2-16 0,4 1-176 0,8 0-48 15,7-1 0-15,7-1 0 0,4-2-16 0,3 0 0 16,2 0 0-16,1 0 0 0,1-2-256 0,4 2-64 15,5 1-16-15,0-1 0 0,-1-3-208 0,-2-1-32 16,-3-2-128-16,-6 2 192 0,-4 0-192 0,-1 2 128 16,-4-3-128-16,1 2 0 0,-2 4 128 0,-2-1-128 15,-3 0 0-15,-4-1 144 0,-2 0-144 0,-5 1 0 16,0 3 144-16,-4-1-144 0,-4-1 128 0,-3 2-128 0,-3 0 128 0,-6 0-128 16,0 0 0-16,0 0 128 15,0 0-128-15,-2 8 0 16,-2 1-1728-16,-5 2-400 0,0-2-96 0</inkml:trace>
  <inkml:trace contextRef="#ctx0" brushRef="#br0" timeOffset="73866.55">18739 5984 10127 0,'0'0'896'16,"0"0"-704"-16,0 0-192 0,0 0 0 0,-6-1 3776 0,0 0 704 15,1 0 160-15,-1 3 32 0,1-1-2464 0,-1 2-480 0,1 2-112 0,-1 2-16 16,0 3-752-16,-1 4-144 0,-2 2-48 0,1 5 0 16,-2 4 16-16,0 2 0 0,-2 0 0 0,0 4 0 15,-1 2 64-15,0-2 16 0,-1-2 0 0,1 2 0 16,1-3-304-16,1-2-64 0,-3 1-16 0,3-5 0 16,2-2-176-16,1 2-16 0,0-3-16 0,2 0 0 15,0-2-160-15,1 0 192 0,0-6-192 0,1-1 192 0,0 0-48 16,2-1 0-16,1-4 0 0,0-1 0 15,1-4 112-15,0 0 32 0,0 0 0 0,0 0 0 0,3-5 80 16,2-4 16-16,0-3 0 0,2-1 0 0,1-1-176 0,0-2-16 16,1 0-16-16,1-2 0 0,0-1-176 0,0 1 128 15,1-1-128-15,-1-1 128 0,0-2-128 0,0-1 0 16,-1 0 144-16,1-1-144 0,0-2 0 0,0 1 0 16,-1 2 0-16,-2 2 128 0,0 2-128 0,0 2 0 15,-1-2 0-15,1 3 0 0,-1 0 0 0,-1 2 0 16,1 0 0-16,-1-1 0 0,1 3 0 0,-1 1 0 15,2 2 0-15,-1 1 0 0,1-2 0 0,-2 0 0 16,1 1 0-16,0 0 0 0,2 0 0 0,1 1-128 16,-1 0 128-16,-1-1 0 0,0 1 0 0,0 2 0 15,-1 0 0-15,0 2 0 0,-2 0 0 0,-4 4 0 16,0 0 0-16,0 0 0 0,0 0 0 0,0 0 0 0,6-3 0 0,-6 3 128 16,0 0-128-16,0 0 0 0,0 0 0 0,5 6 0 15,1-2 0-15,-3 2 0 16,0 0 0-16,0 1 0 0,1 0 0 0,0 0 0 15,1 2 0-15,-2 0 0 0,2 0 0 0,-1 3 0 0,1 2 0 16,1 3 0-16,-1 1 0 0,1 3 128 0,-2-1-128 16,0 3 0-16,1 3 144 0,-2 1-144 0,-1-4 192 0,1-1-192 15,-2 3 160-15,1-1-160 0,-1-2 128 16,0-1-128-16,0-1 128 0,0 0-128 0,0 0 0 0,0 0 128 16,2-4 0-16,-2 1-128 0,-1-2 192 0,1 0-64 15,1 0-128-15,-1-2 0 0,0-1 0 0,1 0 0 16,-2 1-1680-16,2-3-272 0,-1-2-48 15,0-2-10928-15,-1-6-2176 0</inkml:trace>
  <inkml:trace contextRef="#ctx0" brushRef="#br0" timeOffset="74133.55">18577 6412 13823 0,'-9'-2'1216'0,"9"2"-960"16,0 0-256-16,0 0 0 0,-5-2 3648 0,5 2 704 16,-1-3 128-16,1 3 16 0,0 0-1744 0,0 0-336 15,0 0-80-15,0 0-16 0,0 0-928 0,4-3-192 16,-4 3-48-16,5-3 0 0,1-1-320 0,-6 4-64 16,5-2 0-16,2 1-16 0,0 0-320 0,2 0-64 15,1 0-16-15,2 0 0 0,3-3-176 0,-2 2-48 16,4 0 0-16,1 0 0 0,3 0-128 0,2-1 128 0,1 0-128 0,4 0 128 31,-2-2-848-31,-1 2-176 0,-2-1-48 0,7-3-19104 0</inkml:trace>
  <inkml:trace contextRef="#ctx0" brushRef="#br0" timeOffset="75237.6">19962 5413 16575 0,'0'0'1472'0,"0"0"-1168"15,0 0-304-15,0 0 0 0,0 0 3120 0,0 0 560 16,0 0 112-16,0 0 32 0,0 0-1392 0,0 0-256 16,0 0-64-16,0 0-16 0,0 0-944 0,0 0-176 15,0 0-32-15,0 0-16 0,0 0-288 0,6-2-48 16,2-1-16-16,4 2 0 0,3-1-48 0,4 1-16 15,4 0 0-15,6 0 0 0,4 0-128 0,1 0-48 16,0-1 0-16,-1 0 0 0,-2-2-144 0,0 1-48 16,-3-1 0-16,-1-1 0 0,-2 1-144 0,0-1 0 15,-1 2 144-15,0 0-144 0,-1-2 0 0,0 2 128 16,-1 1-128-16,-1 0 0 0,1 1 0 0,-4-1 0 16,0 2 0-16,-2 2 128 0,-2-2-128 0,-3 1 0 0,-3 0 0 15,0 1 0-15,-2 0-192 0,-6-2-64 0,0 0-16 0,0 0 0 31,0 0-1584-31,3 6-304 0,-3-6-64 0,0 0-16080 0</inkml:trace>
  <inkml:trace contextRef="#ctx0" brushRef="#br0" timeOffset="75488.64">19980 5661 18431 0,'-10'3'816'0,"10"-3"160"0,-4 4-784 0,1 2-192 0,-1-1 0 0,3-1 0 16,1-4 3216-16,0 0 608 0,4 5 112 0,0-2 32 16,3 0-1872-16,1-2-368 0,3-1-80 0,4 0-16 15,2-1-416-15,4-2-64 0,3 1-32 0,3 0 0 0,1 0-416 0,2 1-64 16,2-3-32-16,-2 1 0 0,-3-1-304 0,1-2-64 16,-1 1-16-16,-1 0 0 0,-3-2-224 0,0 0 144 15,2 0-144-15,-1 2 128 0,2 1-128 0,1-1 128 16,2 1-128-16,0 0 128 15,3 1-1632-15,2 0-336 0,-1-2-64 0</inkml:trace>
  <inkml:trace contextRef="#ctx0" brushRef="#br0" timeOffset="76471.12">21394 5066 5519 0,'0'0'496'0,"0"0"-496"0,0 0 0 0,0 0 0 0,0 0 4720 0,0 0 848 16,0 0 160-16,0 0 32 0,0 0-3568 0,0 0-720 15,-3 7-128-15,0 1-48 0,1 1-672 0,1 2-144 16,-3 2-32-16,1 2 0 0,1 4 192 0,0 2 48 16,0 1 0-16,0 1 0 0,-1 1 32 0,2 0 16 15,1 1 0-15,0-2 0 0,0 0-224 0,0-1-32 16,0-2-16-16,1-2 0 0,1-2 0 0,-2-2 0 15,0-1 0-15,0 0 0 0,0-3 0 0,0-1 0 16,-2-1 0-16,1-2 0 0,1-6 176 0,-2 6 16 16,2-6 16-16,-3 5 0 0,3-5-80 0,0 0-16 15,0 0 0-15,0 0 0 0,-6 0-192 0,6 0-32 16,-5-3-16-16,-1-1 0 0,2-2-80 0,1 1-32 16,0-2 0-16,1-2 0 0,0-1-64 0,2-3-16 15,0-3 0-15,1-1 0 0,1-1-144 0,1-3 160 0,-1-2-160 0,1-3 160 16,0 4-160-16,2-2 0 0,-3-2 0 0,1-1 128 15,1 4-128-15,-3 2 0 16,2 3 0-16,-2 0 0 0,0 0 0 0,-1 2 0 16,1 0 0-16,1 2 0 0,1 1 0 0,0 1 0 0,0-1 0 0,2 2 0 15,1-1 0-15,2 1 0 16,1 0 0-16,1 1 0 0,2-1 0 0,3 2 0 0,3 2-128 0,0 1 128 16,2-1 0-16,2 2 0 0,-2 0-144 15,1 3 144-15,1 1 0 0,-2 1 0 0,-2 1-128 0,0 1 128 16,-1 0 0-16,-2 1 0 0,-1 0 0 0,-2 0 0 15,-2 2 0-15,-1 1 0 0,-5 0 0 0,1 0 0 16,-3 1 0-16,-2 1 0 0,-3-1 0 0,-2 1 0 16,-2 1 0-16,-2 1 0 0,-2 0 0 0,-1 1 0 15,-3 0 0-15,0 1 0 0,-1-1 0 0,0 1 0 16,2 0 0-16,1 1 0 0,1 1 0 0,2 1 0 0,2-1 0 0,2 1 0 16,3 2-128-16,3-2 128 0,-1 0 0 0,3-2-128 15,3 1 128-15,1 0 0 0,1 1-160 0,2-2 160 16,1 0-128-16,1 0 128 0,0 0 0 0,0-2-160 15,0-1 160-15,0 0 0 0,-2 0-128 0,1-1 128 16,0-1 0-16,1 0 0 0,-1-1 0 0,-1 0-128 16,0-1 128-16,-2 1 0 0,0-2 0 0,0 1 0 15,-1-2 0-15,1 1 0 0,-7-5 0 0,5 5 0 16,-1 1 0-16,0-1 0 0,-4-5 0 0,0 0 0 16,0 0 0-16,3 7 0 0,-3-7 0 0,1 6-128 15,-1 0 128-15,-1 0 0 0,-1 1 0 0,0-1 0 16,-1-1 0-16,-1 1 0 0,-3-1 0 0,0-1 0 15,0 1 0-15,1-2 0 0,-3 3 0 0,0-2 0 16,0-1 128-16,-2 1-128 0,-1-1 0 0,-3 0 0 0,-3-1 0 0,1 0 0 16,-1-1 0-16,-2 0 0 15,-1-1 128-15,1-1-128 0,0 0 0 0,1-2 0 0,1 1 0 0,3-1 0 16,2 0 128-16,1-1-128 16,1 0 0-16,1-1 0 0,1 0 0 0,2-1 0 0,1 0 0 0,0-1 0 31,2 1-2160-31,1 0-368 0,0 0-80 0</inkml:trace>
  <inkml:trace contextRef="#ctx0" brushRef="#br0" timeOffset="78303.38">22597 5085 26543 0,'0'0'1168'0,"0"0"256"0,0 0-1136 0,-1-5-288 16,1 5 0-16,0 0 0 0,-1-8 1888 0,-1 2 320 15,2 6 64-15,-3-6 16 0,3 6-848 0,-5-4-160 16,1 0-48-16,-1 2 0 0,5 2-400 0,-5-1-64 16,-2 2-32-16,1 1 0 0,-1 3-224 0,-1-1-32 15,0 2-16-15,0 1 0 0,0 2-304 0,0 1-160 16,1 1 160-16,-1 2-160 0,1 3 160 0,2-1-160 15,-1 0 160-15,2 4-160 0,1 1 128 0,1-1-128 16,0-2 0-16,2 1 0 0,0-1 0 0,2 1 128 16,0-1-128-16,1-3 0 0,1-1 0 0,1-1 0 15,0-1 0-15,4-1 0 0,-1-1 128 0,2-1-128 0,0-1 0 0,0-1 144 16,1-4-16-16,-2-1-128 16,2-1 192-16,2-2-64 0,0 1 0 0,2-4-128 15,-1 0 192-15,2-2-64 0,-1 0-128 0,1-2 160 0,-2 1-160 16,1-3 160-16,3-1-160 0,-2-1 0 0,1-2 0 0,-2 3 128 15,2 0-128-15,-1 1 0 16,-1 0 0-16,-2 1 0 0,-2 3 0 0,-2 1 0 0,-4 3 0 0,-5 3 0 16,0 0-128-16,0 0 128 0,-4 5-160 0,-2 2 160 15,-3-3 0-15,1 3-144 0,-1 0 144 0,1 1 0 16,0 1 0-16,2 1 0 0,-1 0 0 0,2-1 0 16,0-2 0-16,3 0 0 0,0-1 0 0,2-6 0 15,0 0 0-15,0 0 0 0,2 7 0 0,1-1 0 0,-3-6 0 0,0 0 0 16,7 3 0-16,1-1 0 0,1 0 0 0,0 0 0 15,-2-2 0-15,2 1 0 0,1 0 0 0,0-1 0 16,1-1 0-16,0 0 0 0,0 1 0 0,0-2 128 16,1 0-128-16,2 0 0 0,-2-1 0 0,0-1 0 15,1 0 0-15,1-3 128 0,-2 0-128 0,0-3 0 16,-1-1 0-16,0-1 128 0,-1 2-128 0,0-1 0 16,0-1 128-16,-4 0-128 0,1 0 0 0,-2-1 128 15,0 1-128-15,-2 1 0 0,-2 1 192 0,-1 2-48 16,-1-1 0-16,-1 1 0 0,-2 0 128 0,0 2 32 15,-3-1 0-15,1 2 0 0,-3 3-160 0,-1-1-16 16,-3-1-128-16,-1 2 192 0,-3 2-192 0,-2 0 0 16,1 1 0-16,-3 0 0 0,-2 1 0 0,1 0 0 0,2 3 0 15,1 1 0-15,-1 0-144 0,2 3-128 16,1 2-32-16,3 1-13744 0,1 2-2752 0</inkml:trace>
  <inkml:trace contextRef="#ctx0" brushRef="#br0" timeOffset="78786.39">23477 5049 14735 0,'0'0'1312'0,"0"0"-1056"15,0 0-256-15,0 0 0 0,0 0 3280 0,0 0 608 16,0 0 112-16,0 0 32 0,0 0-1680 0,-2-4-336 16,2 4-64-16,-7-3-16 0,-1 2-800 0,-2 1-176 15,-1 1-16-15,1 2-16 0,0 0-432 0,-1 2-96 16,-1 1-16-16,-1 1 0 0,1 0-240 0,-2 1-144 16,3 0 160-16,3 0-160 0,0 1 0 0,1 1 0 15,2 1 0-15,1 1 0 0,3 0 0 0,1 2 0 16,1-1 0-16,3 0 0 0,1-2 0 0,2 0 0 15,-1-1 0-15,3 0 0 0,0 0 0 0,0 0 0 16,0-5 0-16,1 3 144 0,1 1-144 0,0-2 0 16,-2 0 0-16,1-2 128 0,-1 1-128 0,0 0 0 15,0-1 0-15,-2-1 128 0,0 0-128 0,0-1 0 16,-7-3 0-16,5 4 0 0,-5-4 240 0,0 0 16 16,0 0 0-16,0 0 0 0,3 8 32 0,0-3 16 0,-3-5 0 0,0 0 0 15,-3 6-48-15,-2-1 0 16,-3 1 0-16,-2-1 0 0,-2 0-80 0,-1-1-32 0,-3 1 0 0,-3-1 0 15,-2 0-144-15,0 1 192 0,-1-2-192 0,1 0 192 16,2 3-192-16,2-1 0 0,0 0 0 0,4-2 0 31,2-1-2400-31,2-1-464 0</inkml:trace>
  <inkml:trace contextRef="#ctx0" brushRef="#br0" timeOffset="79304.38">23723 5050 14735 0,'0'0'1312'0,"0"0"-1056"15,0 0-256-15,0 0 0 0,0 0 3648 0,0 0 688 16,0 0 128-16,0 0 16 0,0 0-2208 0,0 0-448 16,0 0-96-16,-5 7 0 0,2-1-736 0,-2 2-144 15,1 0-16-15,-1 1-16 0,-1-1-192 0,2 3-48 16,-2 1 0-16,2 4 0 0,0-1-224 0,2 1-48 15,0-1-16-15,1 0 0 0,1 0-112 0,0-1-32 16,0-1 0-16,2 2 0 0,1-1-144 0,2 0 160 16,-1-2-160-16,2-1 160 0,-1-2-160 0,2-1 192 15,2-1-192-15,1 0 192 0,1-3-48 0,2 0 0 16,1-3 0-16,1-1 0 0,2-1 32 0,1-3 0 0,0 0 0 0,-1-1 0 16,0-2 16-16,0 0 16 15,-1 0 0-15,-2-3 0 0,0-1 96 0,-2-1 16 16,-1 0 0-16,-1-3 0 0,0-1-48 0,0-1 0 0,-2 1 0 0,-1-1 0 15,-3 2-128-15,1-1-16 0,-2 2-128 0,-2 1 192 16,-3 2-192-16,-1 0 176 0,-4 0-176 0,-1 2 160 16,-1 0-160-16,-4 2 192 0,-3-1-192 0,-2 2 192 15,-1 2-192-15,-2 0 0 0,-1 0 0 0,0 2 0 16,-1 2 0-16,1 2 0 0,1 1 0 0,2 0 0 16,1 1 0-16,3 1 0 0,2-2 0 0,2 2 0 15,2 2 0-15,2 0 0 0,2-1 0 0,2 2 0 16,1-1-128-16,4 0 128 0,0 1 0 0,3 1 0 0,3 0 0 0,2-1 0 15,2 1 0-15,3 1 0 0,5 1 0 16,1-2 0-16,1-3 128 0,2 1-128 0,2 1 128 0,-1-2-128 16,-1-2 0-16,-1-2 128 0,-1-1-128 0,-1-1 0 15,-2-1 0-15,-1-1-176 16,0-1-2240-16,-1 1-448 0</inkml:trace>
  <inkml:trace contextRef="#ctx0" brushRef="#br0" timeOffset="81671.91">20921 5684 18431 0,'-5'-11'816'0,"5"11"160"0,0-5-784 0,0-1-192 15,3-1 0-15,-1 1 0 0,-2-1 2896 0,1 1 544 16,-1 6 96-16,0 0 32 0,2-5-1680 0,-2 5-336 16,0 0-64-16,0 0-16 0,5 5-800 0,-2 4-160 0,-2 2-48 0,2 4 0 15,1 2-16-15,-1 4-16 0,0 1 0 0,0 2 0 16,2 2 160-16,-1 0 48 0,3-1 0 0,-1 2 0 15,3-1-288-15,2-2-48 16,2 2-16-16,3-3 0 0,0-4-80 0,3-1-16 0,-1-1 0 0,1-1 0 16,2-1-192-16,-1-1 0 0,1-6 0 0,0-2-160 15,0-2 160-15,1-3 128 16,1-1-128-16,2-3 176 0,2-2-176 0,3-2 192 0,2 4-192 0,2-3 192 16,4 0-192-16,3 0 0 0,-4 1 144 0,-3 0-144 15,-1 1 0-15,-1 1 0 0,-2 0 0 0,-3 3 0 16,0 3 0-16,-2 0 0 0,-1 1 0 0,1 3 0 15,1 1 0-15,-1 1 0 0,-2 4 0 0,0-2 0 16,0-3 0-16,-1 2 0 0,-1 0 0 0,-1 0 0 16,-2-1 0-16,-2-3 0 0,-1-1 0 0,0 1 0 15,-2 2 0-15,1-1 0 0,-2-1 0 0,-2 0 0 0,-1-2 0 0,-2 2 0 16,0-1 0-16,-4 0 0 0,-3-5 0 0,0 0 128 16,1 6-128-16,-1-6 0 0,-1 7 160 0,1-7-32 15,0 0-128-15,-6 2 192 0,1 1-64 0,5-3 0 16,-6-2-128-16,3-1 192 0,-1-3-64 0,2 0 0 15,1-1-128-15,2-2 192 0,3-3-192 0,0 1 144 16,3 0-144-16,-1-1 128 0,2-1-128 0,0 1 0 16,0 1 0-16,1 0 0 0,0-1 0 0,1 1 0 15,2-1 0-15,-1 2 0 0,2 1 0 0,0 0 128 16,1-1-128-16,0-1 128 0,1 0-128 0,3-1 0 16,2-3 0-16,2 0-176 0,3 1 176 0,4-1 0 15,4-1 0-15,0 1 0 0,2 0 0 0,0 0 0 16,-3 2 0-16,-2 1 0 0,-2 2 0 0,-3 2 0 15,-1 3 0-15,-1 0 0 0,0 2-128 0,0 1 128 16,1 3-128-16,0 2 128 0,4-2 0 0,0 3 0 16,2 0 0-16,1-1-128 0,0 1 128 0,1-1 0 0,-3 0 0 0,0 0 0 15,-2-2 0-15,0 0 0 16,-1 0 0-16,1-1 0 0,-2-1 0 0,1-1 0 0,2-1 0 0,3 0 0 16,0 0 0-16,4-1 0 0,1 1 0 0,-2 0 0 15,0-2 0-15,0 1 0 0,-3 0 0 0,-1-1 0 16,-2 1 128-16,0-1-128 0,-3 1 128 0,0 0-128 15,0 0 0-15,0 1 0 0,0 1 0 0,2-1 0 16,0-3 0-16,2 2 0 0,1-1 0 0,0 1 0 16,1-3 0-16,-2 0 0 0,-3-3 0 0,-1 0 0 0,-3 2 192 0,1-3-48 15,-2-2 0-15,-1 0 0 0,-2-1 48 16,-2 2 0-16,-2 0 0 0,1 1 0 0,-2-2-64 0,2 2-128 16,-4 1 192-16,-1 1-64 0,-1 2-128 0,-1-1 128 15,-1 0-128-15,0 2 128 0,-1 0 64 0,-2 1 16 16,1-1 0-16,-3 2 0 0,-2 4 16 0,2-5 0 15,-2 5 0-15,0 0 0 0,1-5-224 0,-1-2 128 16,0 7-128-16,0 0 0 0,0 0 0 0,-5-4 128 16,0 1-128-16,-1 1 0 15,6 2-976-15,-5 2-240 0,-3 0-64 0,2 3-19504 0</inkml:trace>
</inkml:ink>
</file>

<file path=ppt/ink/ink3.xml><?xml version="1.0" encoding="utf-8"?>
<inkml:ink xmlns:inkml="http://www.w3.org/2003/InkML">
  <inkml:definitions>
    <inkml:context xml:id="ctx0">
      <inkml:inkSource xml:id="inkSrc0">
        <inkml:traceFormat>
          <inkml:channel name="X" type="integer" max="25977" units="cm"/>
          <inkml:channel name="Y" type="integer" max="17318" units="cm"/>
          <inkml:channel name="T" type="integer" max="2.14748E9" units="dev"/>
        </inkml:traceFormat>
        <inkml:channelProperties>
          <inkml:channelProperty channel="X" name="resolution" value="1000.26953" units="1/cm"/>
          <inkml:channelProperty channel="Y" name="resolution" value="1000.46216" units="1/cm"/>
          <inkml:channelProperty channel="T" name="resolution" value="1" units="1/dev"/>
        </inkml:channelProperties>
      </inkml:inkSource>
      <inkml:timestamp xml:id="ts0" timeString="2021-07-31T07:00:12.858"/>
    </inkml:context>
    <inkml:brush xml:id="br0">
      <inkml:brushProperty name="width" value="0.05292" units="cm"/>
      <inkml:brushProperty name="height" value="0.05292" units="cm"/>
      <inkml:brushProperty name="color" value="#FF0000"/>
    </inkml:brush>
    <inkml:context xml:id="ctx1">
      <inkml:inkSource xml:id="inkSrc1">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1" timeString="2021-07-31T07:00:39.453"/>
    </inkml:context>
  </inkml:definitions>
  <inkml:trace contextRef="#ctx0" brushRef="#br0">15864 12102 0</inkml:trace>
  <inkml:trace contextRef="#ctx1" brushRef="#br0">6370 5108 5519 0,'0'0'496'0,"-2"-4"-496"0,-2-1 0 0,0-3 0 15,0 2 2432-15,-2 1 384 0,-1-1 64 0,1 2 32 16,-1 1-1520-16,0-1-304 0,-1 1-64 0,-1 0-16 0,-1 1-176 0,-1-1-16 16,-2 1-16-16,0 1 0 0,-2 0-224 0,1 0-64 15,1 0 0-15,-1 0 0 0,-1 1 0 0,0-1 0 16,-2-1 0-16,3 2 0 0,-3 0-80 0,-10 0-32 15,0 2 0-15,-2-1 0 0,-1 0 16 0,2 1 0 16,-1 1 0-16,2 2 0 0,0-1-64 0,1 2-16 16,3 0 0-16,0 2 0 0,2 1-144 0,5-3-16 15,-1 1-16-15,-12 5 0 0,1 2-160 0,-3 1 0 16,-3-1 0-16,0 2 0 0,1 3 0 0,3-1 128 16,2-2-128-16,4 2 0 0,2-1 128 0,2 2-128 15,4 0 0-15,2-1 128 0,3-1-128 0,1 1 0 16,2 0 0-16,0 1 0 0,1 0 0 0,0-1 0 15,1 0 0-15,0 1 0 0,-3-1 128 0,2 1-128 0,2 0 192 16,-2 2-64-16,0 2 32 0,0 3 0 16,2 4 0-16,1-3 0 0,0 0-160 0,1 0 160 0,-3 1-160 0,3-2 160 15,1-2-160-15,-1 2 0 0,2-2 144 0,0-1-144 16,0-1 0-16,1 0 0 0,0 0 0 0,1 0 0 16,1-1 0-16,-1 2 0 0,1 0 0 0,1 1 0 15,-1 0 0-15,4 0 0 16,-2-4 0-16,3 0 0 0,0-1 0 0,2-1 128 0,0-3-128 0,1 0 0 15,-1 4 0-15,-1-1 0 0,1-2 0 0,2 1 128 16,3-2-128-16,1 0 0 0,1 2 0 0,3-2 0 16,1 0 0-16,4-1 0 0,5 0 0 0,4 1 128 15,3-1-128-15,-1-3 0 0,-2-2 0 0,0-1 0 16,-2 0 128-16,0-1-128 0,-1-2 128 0,2 0-128 16,0 0 0-16,3 2 0 0,3 0 0 0,0-1 128 15,3-3-128-15,0-1 0 0,-1 1 0 0,-2-3 0 0,-5-4 0 16,0-1 128-16,-1-3-128 0,-1 2 128 0,-3-2-128 15,2-1 128-15,1-1-128 0,3-1 128 0,1-1 0 0,-8 2 0 16,5-2 0-16,15-8 0 0,-7-2-128 0,-1 1 144 16,-8 2-144-16,-11 3 160 0,4-3-160 0,7-11 0 15,-3-2 144-15,-5 2-144 0,1 3 128 0,-8 6-128 16,1-6 128-16,10-8-128 0,-3 5 272 0,-1 2-16 16,-1 0 0-16,-8 8 0 0,1-4 192 0,-1 0 16 15,-1 1 16-15,-2-3 0 0,-2-3 48 0,-3-2 16 16,1-2 0-16,-4-2 0 0,-3-1-32 0,-1-1-16 15,-2 2 0-15,-1 0 0 0,-2 0-160 0,-4-13-16 16,-2 7-16-16,1 4 0 0,-1 7-112 0,-1 1 0 16,-3 0-16-16,1 2 0 0,1-1-176 0,-2 1 160 0,1 0-160 0,-1 3 160 15,1 2-160-15,0 1 0 0,-1 3 144 0,1 0-144 16,1 4 0-16,-1 1 128 16,2 0-128-16,-2 2 0 0,-2 0 0 0,1 0 0 15,-2 0 0-15,-1 4 128 0,-2 0-128 0,-3 2 0 0,-4 0 0 16,-4 2 128-16,-1-1-128 0,-1 1 0 0,0 1 0 0,1 1 0 15,1 1 0-15,1 2 0 0,2 0 0 0,0 1 0 16,-3-1 0-16,1 1 0 0,1 2 0 0,-1 0 0 16,-4 2 0-16,10-3 0 0,-4 0 0 0,-10 3 0 15,2 0 0-15,9-2 0 0,5 0 0 0,2 0 0 16,1 2 0-16,3-2 0 0,4 1 0 0,2-1 0 16,1 1 0-16,2-1 0 0,0 0 0 0,-1 0 0 15,2 3 0-15,2 1 0 0,-1 2 0 0,1-3-128 0,-3 0 128 16,3 0-128-16,-1 1 128 0,2 0-128 15,1 2-448-15,1 0-96 0,4-1-16 0,1 0-11760 16,0 1-2352-16</inkml:trace>
  <inkml:trace contextRef="#ctx1" brushRef="#br0" timeOffset="1383.16">23800 5502 7359 0,'9'-15'320'0,"-4"7"80"0,0-2-400 0,0-3 0 0,0-2 0 0,1-1 0 16,-2 1 2624-16,2-1 448 0,-1 1 96 0,2-3 16 15,-1 0-1664-15,1-1-336 0,0 0-64 0,-1 2-16 0,2-4-336 16,-2 0-64-16,0 0 0 0,-2 0-16 15,1 2-96-15,-2 2-16 0,-1-1 0 0,0 4 0 0,0 2-64 0,-2 2-32 16,-2 1 0-16,-2 1 0 0,-3 2 32 0,-2 0 0 16,-5 1 0-16,-1 0 0 0,-4 2-128 0,-3 1 0 15,-3 0-16-15,-1 1 0 0,-1 0-192 0,2 1-48 16,0-2 0-16,-2 4 0 0,3 0-128 0,1 1 192 16,0 0-192-16,2 2 192 0,0 0-192 0,0 2 128 15,1 1-128-15,0 0 128 0,0 1-128 0,-4 2 0 16,0 2 0-16,0 2 0 0,0 0 0 0,-1 3 0 15,-1-1 0-15,1 2-176 0,3 1 176 0,0 2 0 16,0 1 0-16,2 0 0 0,3 0 0 0,-2 0 0 16,5 1 0-16,-2-1 0 0,1-1 0 0,2 2 0 15,0-1 144-15,2-1-144 0,0 0 240 0,3 0-64 16,0 1-16-16,1 1 0 0,1 0-32 0,0 0 0 0,2 1 0 0,-1-1 0 16,2 0 16-16,1 0 0 15,0 1 0-15,2-1 0 0,-1-1-144 0,1 0 160 0,2-1-160 0,1 0 160 16,3 0-160-16,1 2 128 0,2-3-128 0,3 2 128 15,3 2 80-15,1 2 16 0,2-1 0 0,3 0 0 16,4 1-32-16,5 0 0 16,5 1 0-16,20 9 0 0,1-6-32 0,-18-11-16 0,1 0 0 0,0-2 0 15,1 0-16-15,1 0 0 0,1-2 0 0,5 1 0 16,7-2-128-16,1-2 0 0,0-2 144 0,-1-2-144 16,-4-1 128-16,0-3-128 0,-1-2 160 0,3-3-160 15,2-2 160-15,2-2-160 0,1-3 160 0,-3-4-160 0,-2-3 192 16,-6-5-64-16,-2-3-128 0,0-3 192 15,-4-3-32-15,1-1-16 0,1-3 0 0,-3-1 0 0,-4 1-16 0,-3 0 0 16,-5 0 0-16,-4 2 0 0,-5 2 96 0,-4 0 16 16,-3 2 0-16,-3 0 0 0,-6-1 208 0,-2 2 64 15,-4 0 0-15,-3-1 0 0,-2 0-160 0,-3-1-32 16,-3 0 0-16,-3-1 0 0,-2 1-128 0,1-2-16 16,0-1-16-16,1 0 0 0,2 0-32 0,0 2-128 15,1-1 192-15,2 1-64 0,0 2-128 0,-1-1 0 16,1-2 0-16,1-1 128 0,0 1-128 0,0 0 192 15,-2 3-192-15,-1 2 192 0,0 2-192 0,0 2 0 16,-2-1 144-16,-2 2-144 0,-2 0 0 0,-1 4 0 16,-2 1 0-16,-3 1 128 0,-4 2-128 0,-1 2 0 0,0 1 0 15,0 1 0-15,1 2 0 0,1 0 0 0,-1 0 0 0,0 3 0 16,-1 2 0-16,-2 2 0 0,-2 1 0 0,-6 2 0 16,-5 1 0-16,0 2 0 0,1 2 0 0,0 2-128 15,2 1-64-15,2 2-16 0,-2 4 0 0,-2 1 0 31,-2-1-400-31,-4 0-80 0,-3 1-16 0,7 0 0 16,-1 1-1520-16,-15 10-304 0,14-5-64 0,20-12-16 0</inkml:trace>
  <inkml:trace contextRef="#ctx1" brushRef="#br0" timeOffset="32085.8">7014 5766 10127 0,'0'0'896'0,"0"0"-704"0,0 0-192 16,-2-7 0-16,2 7 2416 0,0 0 448 0,-4-8 80 0,4 8 32 16,-5-8-848-16,5 8-160 15,0 0-48-15,0 0 0 0,-3-8-160 0,3 8-32 0,0 0-16 0,0 0 0 16,0 0-576-16,0 0-112 0,-2-5-32 0,2 5 0 15,0 0-544-15,0 0-96 0,0 0-32 0,0 0 0 16,0 0 0-16,0 0 0 0,2 9 0 0,1 2 0 16,2 0 144-16,-2 2 32 0,0 1 0 0,2 3 0 15,0 1-112-15,1 4-32 0,0 2 0 0,2-2 0 0,0-3-224 0,-2-4-128 16,0 1 160-16,3 8-160 0,0-3 128 0,-1-1-128 16,2-1 0-16,-4-7 0 0,0 0 0 0,6 4 128 15,3-3-128-15,-2-4 0 0,-2 0 0 0,1-3 0 16,1-6 0-16,4 0 0 0,0-1 176 0,4-6-176 15,3-5 192-15,-3 2-192 0,7-2 304 0,5-3-48 16,4-3-16-16,3-4 0 0,2-3 32 0,1-4 16 16,-1-4 0-16,6-2 0 0,2 0-96 0,5-2 0 15,5-1-16-15,-2-1 0 0,-2 3 32 0,-4 1 16 16,-4 2 0-16,-2 3 0 0,-4 0 48 0,0 5 16 16,-1 2 0-16,-2 1 0 0,0 1-48 0,-3 4-16 15,-2 1 0-15,-3 3 0 0,-3 0-64 0,-4 1-16 16,-2 1 0-16,-2 1 0 0,-3 1-144 0,0 1 0 15,-3 1 144-15,-2 1-144 0,-1 1 0 0,-1 0 128 16,-1 2-128-16,-3 2 0 0,0-1 0 0,-6 2 0 0,0 0 0 0,5-2 128 16,-5 2-128-16,0 0 0 15,0 0 0-15,0 0 0 0,0 0 0 0,0 0 0 0,0 0-176 0,0 0 176 32,0 0-576-32,0 0 0 0,0 0-16 0,0 0 0 15,0 0-1696-15,0 0-336 0,0 0-64 0,0 0-15648 0</inkml:trace>
  <inkml:trace contextRef="#ctx1" brushRef="#br0" timeOffset="37116.47">6428 13330 7359 0,'-5'-3'656'0,"5"3"-528"15,-8-1-128-15,8 1 0 0,-8-4 5392 0,8 4 1056 16,0 0 208-16,0 0 32 0,-7 0-4512 0,7 0-912 16,-7 0-176-16,7 0-48 0,0 0-304 0,-6 6-64 15,6-6-16-15,0 0 0 0,-4 7-208 0,4-7-64 16,0 0 0-16,0 0 0 0,0 0-48 0,0 0-16 15,-1 7 0-15,1-7 0 0,0 0-128 0,4 9-16 16,-4-9-16-16,8 9 0 0,2-3 32 0,-1 0 0 16,2-2 0-16,1 2 0 0,1 0-192 0,1 1 192 15,2 2-192-15,-1-3 192 0,1 1-192 0,-2-2 0 16,0 1 0-16,-1-1 0 0,2 0 0 0,-1-1 0 16,-2 1 0-16,1-3 0 0,-1-2 0 0,2-4 160 0,-2-1-160 15,2-3 160-15,2-2 96 0,2-3 32 0,1-2 0 16,5-5 0-16,2-4-32 0,10-3-16 0,4 0 0 0,8-3 0 15,4-2-240-15,0 1 176 0,-4 2-176 0,-2 2 160 16,-5 3-160-16,-1 1 160 0,-2 3-160 0,-1 4 160 16,-3 1-160-16,-2 2 0 15,-1 0 0-15,-3 2 0 0,-5 2 0 0,-1 2 160 0,-4 0 16 0,-3 4 0 16,-3-1 0-16,-2 2 0 0,-2 1 0 0,-8 1 0 16,0 0-176-16,0 0 192 0,0 0-192 0,0 0 192 15,0 0-192-15,0 0 0 0,0 0 144 0,0 0-144 16,0 0 0-16,8 3 0 0,-3 1-192 0,-5-4-13440 15,0 0-2672-15</inkml:trace>
  <inkml:trace contextRef="#ctx1" brushRef="#br0" timeOffset="37875.47">6639 12626 14735 0,'-1'-11'640'0,"1"11"160"0,-2-9-640 0,-2 0-160 0,-3 2 0 0,-1 0 0 16,-2 2 2816-16,-3-1 512 0,-4-2 128 0,-6 0 0 16,-3-1-1712-16,-2-1-336 0,-4 0-80 0,-1-2-16 15,0 1-512-15,1 0-96 0,0 0-32 0,0 1 0 16,-4-1-288-16,-1 1-48 0,0 2-16 0,-5 0 0 15,-6-2-320-15,-1 1 144 0,1 1-144 0,2 2 0 16,1 1 128-16,0 4-128 0,0 3 0 0,-4 5 0 16,-3 2 0-16,-4 1 0 0,-4 1 0 0,2 1 0 15,4 0 0-15,4 5 0 0,5 3 0 0,1 2-144 16,0-1 144-16,-2 2 0 0,-4 1-144 0,2 3 144 0,0 1-128 0,4 5 128 16,4 6-160-16,6 4 160 0,5 2-176 0,6 4 176 15,3-1-192-15,4 0 192 0,2-1 0 0,3 1 0 16,4-2 0-16,6 3 0 0,5 3-128 0,4 0 128 15,2-2 0-15,4 0 0 0,3-2-144 0,7-4 144 16,7-3 0-16,9-1-144 0,11-2 144 0,5-1 0 16,2-1 0-16,3-2 0 0,0-1 0 0,10-2 0 15,7-1 0-15,3-4 0 0,1-5 0 0,-1-4 128 16,-2-1-128-16,8-2 176 0,9-3-176 0,-8 0 0 16,-9-1 0-16,-1-4 0 0,0-5-256 0,4-2 64 0,2-3 0 15,-7-6 16-15,-9-4 176 0,-9-3 0 0,-5-6-144 16,-1-4 144-16,1-5 0 0,-2-6 256 15,1-6-32-15,-7-3-16 0,-6-2 416 0,-7-5 80 0,-4-1 0 0,-3-9 16 16,-2-8 304-16,-3 0 48 16,-4-1 16-16,-4 3 0 0,-4 4-288 0,-3 1-48 15,-6 0-16-15,0 4 0 0,-3 4-224 0,-4 7-64 0,-4 7 0 0,-4 5 0 16,-6 3 48-16,-9 4 0 16,-7 3 0-16,-14 1 0 0,-13 4-16 0,-3 3 0 0,-3 5 0 0,-10 5 0 15,-13 6-480-15,-8 4-128 0,-6 5-16 0,-8 6 0 31,-11 6-368-31,2 4-80 0,3 3-16 0,-5 7 0 16,-7 4-2032-16,7 13-416 0</inkml:trace>
  <inkml:trace contextRef="#ctx1" brushRef="#br0" timeOffset="40476.83">24286 12711 6447 0,'5'-18'272'0,"-1"10"80"0,-2-2-352 0,0-1 0 16,1 0 0-16,-2-2 0 0,2-1 3808 0,-3 0 688 15,-3 3 144-15,0-1 32 0,0-3-2656 0,-3 3-528 16,-3 1-96-16,-2 2-32 0,-1 1-464 0,-4 0-80 15,-1 1-32-15,-2 1 0 0,0-1-304 0,-1 2-64 16,-1 0-16-16,-1 2 0 0,0 1-144 0,-1-1-48 16,-2 1 0-16,1 2 0 0,-3 2-208 0,-3 2 176 15,-4-1-176-15,-3 0 160 0,-4 2-160 0,2 0 0 0,-1 2 0 0,3 1 0 16,0 1 128-16,2 2-128 0,0 2 128 0,-12 5-128 16,5 2 160-16,1 1-160 0,0 1 192 0,4 3-192 15,1 3 320-15,2 1-32 16,1 3-16-16,5 2 0 0,4 2-32 0,3 1-16 0,2 3 0 0,2-2 0 15,4 0-224-15,0-1 128 0,5 0-128 0,1 3 0 16,3 2 0-16,1 1 0 0,2 0 0 0,1-3 0 16,3-1 0-16,0-2 0 0,1-3 0 0,2-1 0 15,0-2 128-15,3-2-128 0,1-3 0 0,0-1 144 16,3 0-144-16,3 0 192 0,1 0-192 0,3-1 192 16,5-1 64-16,4 3 32 0,1-3 0 0,1-4 0 15,2-7 32-15,0 1 16 0,-1 0 0 0,4-1 0 16,-1-2-64-16,4-1-16 0,4 0 0 0,9-2 0 0,7 0-64 0,2-3 0 15,-3-3-16-15,-2-2 0 0,-3-3-176 0,2-2 160 16,2-1-160-16,4-4 160 0,1-4-32 0,-2-1-128 16,-3-3 192-16,-4-4-64 0,-8-3 80 0,-2-2 16 15,-1 1 0-15,-2-1 0 0,0 3 32 0,-3 1 0 16,1-2 0-16,-14 9 0 0,0-3 64 0,0-1 0 16,-1-1 16-16,-2-1 0 0,-3-3 96 0,-2-3 16 15,-2-1 0-15,-3-2 0 0,-3-3-48 0,-1 1 0 16,-4 0 0-16,-2 0 0 0,-3 0-144 0,-2 0-16 15,-3-1-16-15,-3-1 0 0,-2 2-224 0,-3 0 128 16,-3-1-128-16,-4-1 0 0,-2-2 0 0,-2 2 128 0,-2 1-128 16,0 2 0-16,-1 1 0 0,1 4 0 15,1 3 0-15,-2 2 0 0,-1 2 0 0,-3 2-128 16,-4 3 128-16,-6 2-160 0,-6 3-32 0,-4 3 0 0,-2 2 0 0,0 5 0 31,1 1-224-31,-2 4-48 0,-3 1-16 0,-33 6 0 16,1 0-2240-16,5 6-448 0,-24 10-96 0,10 10 0 0</inkml:trace>
  <inkml:trace contextRef="#ctx1" brushRef="#br0" timeOffset="46582.74">3859 10184 15663 0,'-9'-18'688'0,"3"8"144"0,1-1-656 0,-1-1-176 0,2 0 0 0,1 0 0 15,-3 0 1888-15,3 1 352 16,-1 0 64-16,2 1 0 0,0 0-1008 0,1 3-208 16,0-1-32-16,1 8-16 0,1-8-240 0,-1 8-48 15,1-4-16-15,0 0 0 0,-1 4-272 0,0 0-48 16,5-2-16-16,-1 1 0 0,3 2-224 0,-2 3-48 0,6 3-128 0,0 3 192 16,-1 2 128-16,0 3 32 0,0 2 0 0,-4-3 0 15,2 3-32-15,1 2-16 0,1-1 0 0,0 3 0 16,0 0-144-16,-1 0-32 0,4-1 0 0,-1 0 0 15,-1-2-128-15,0 0 0 0,0-3 0 0,1-1 128 16,1-3-128-16,1-3 0 0,2-1 0 0,-1-3 0 16,0-1 320-16,3-6-32 0,4-3 0 0,3-5 0 15,6-6 496-15,2-5 112 0,-1-6 0 0,16-21 16 16,-1-1-448-16,-3-2-80 0,-3-2-32 0,3 2 0 0,3 3-96 0,3 0-32 16,4 1 0-16,-2 1 0 0,-6-2 32 15,-4 4 16-15,-7 2 0 0,-3 6 0 0,-6 4 0 0,0 4 0 16,-7 6 0-16,-1 5 0 0,-1 3-80 0,-2 2-32 15,-3 3 0-15,-1 1 0 0,-1 3-160 0,-1-1 160 16,-3 3-160-16,-6 4 160 0,0 0-160 0,9-4 0 16,-9 4 0-16,0 0 128 0,8-2-128 0,-8 2 0 15,0 0 0-15,0 0 0 0,0 0 0 0,9-1 0 16,-9 1 0-16,0 0 0 0,0 0-336 0,0 0 0 16,0 0 0-16,0 0 0 15,0 0-2080-15,7-2-400 0,1-1-96 0</inkml:trace>
  <inkml:trace contextRef="#ctx1" brushRef="#br0" timeOffset="49532.76">10030 11001 11055 0,'-4'-17'480'0,"2"10"112"0,-1-1-464 0,-1 0-128 0,1-2 0 0,-1 0 0 0,-2-1 2224 0,1 0 416 15,-2 0 96-15,1 0 16 0,-4 1-1472 0,-1-1-304 16,-1 0-48-16,-3 0-16 0,-2 0-192 0,-3 0-32 15,-2 1-16-15,-7-1 0 0,-6-1-288 0,-3 0-64 16,-8 0-16-16,2 0 0 0,2-3 48 0,0 1 16 16,2 0 0-16,1-2 0 0,-1 0-64 0,-2-2-16 15,-3 1 0-15,-2-2 0 0,-3-1 16 0,2-1 0 16,2-3 0-16,2 1 0 0,2 4-144 0,0 3-32 16,0 1 0-16,-4 2 0 0,-5 0-128 0,-4 1 0 15,-4 2 0-15,2 1 128 0,2 3-128 0,0 0 0 16,-1 3 0-16,-6-1 0 0,-6 2 0 0,-1 1 0 0,-1 0 0 0,4 1 0 15,3 3 0-15,-3 2 0 0,-5-1 0 0,0 1 0 16,-2 0 128-16,5 2-128 0,4 0 192 0,4 2-64 16,0 2-128-16,0 1-192 0,-4 1 32 0,2 1 16 15,4 0 144-15,4 0 0 0,6 1 0 0,1 1-128 16,3 3 128-16,0 1 0 0,-1-2 0 0,0 1 0 16,-4-1 0-16,1 1-128 0,3 2 128 0,2 0 0 15,3 0 0-15,0 1-128 0,2 1 128 0,-1 4 0 16,0-1 0-16,-2 3 0 0,-3 1 0 0,0 2-128 15,-1 1 128-15,3 1 0 0,2 0 0 0,5-1-128 16,3-1 128-16,1-1 0 0,5-1 0 0,3 0 0 16,1-2 0-16,2 1 0 0,3-1 0 0,1 3 128 15,4-1-128-15,1 1 0 0,1 1 0 0,2 1-128 16,2 0 128-16,1 0 0 0,1-2 0 0,1 1 0 0,1 0 0 0,0 0 0 16,2 1 0-16,2 0-128 0,0 0 128 0,0 3 0 15,1 5 160-15,2 1-160 0,-1-1 0 0,3-2 0 16,-1-1 0-16,5 12-160 0,-1-6 160 0,2-5 0 15,4-5 0-15,-1-2 0 0,0-4 0 0,5 1 0 16,4 1 0-16,4 0 0 0,3 2 0 0,6-1 0 16,7-1 0-16,2-2 0 0,1-2 0 0,-1-4 0 15,-3-2 0-15,1-1 0 0,0 1 0 0,4-2 0 16,7-3 0-16,7-1 0 0,6-1 128 0,-2-1-128 16,-6-1 160-16,2-1-160 0,2-2 160 0,7 1-160 15,11-1 160-15,-25-4-160 0,1-2 304 0,6 1-48 16,3-3 0-16,9-1 0 0,9-2-256 0,-3-1 160 0,-4-2-160 15,4 1 128-15,6-2-128 0,1 1 0 0,-2-1 144 0,-2-1-144 16,-1 0 0-16,4-1 128 0,4 0-128 0,-4 0 0 16,-7-1 128-16,-4 0-128 0,-4-1 128 0,6 0-128 15,3 3 0-15,-4-4 128 0,-7-3-128 0,20-7 0 16,-13 1 144-16,-1 0-144 0,0-2 192 0,-3-4-192 16,-6-5 176-16,-5-1-176 0,-7 0 160 0,0 0-160 15,-2 0 176-15,2 0-176 0,2-1 192 0,-2-1-192 16,-4-1 176-16,-8-1-176 0,-9-4 160 0,-3 1-160 15,-5-2 272-15,-2 3-32 0,-6 3-16 0,-6 11 0 16,-2-3 496-16,-2 0 112 0,0-2 0 0,1-14 16 16,-3-1-208-16,-3 3-64 0,-3 1 0 0,-1 0 0 15,-2-3-128-15,-2 2-48 0,-2 3 0 0,0 2 0 16,-2-1-48-16,-2 0-16 0,-2-3 0 0,2 13 0 0,-3-3 48 16,-4-1 0-16,-1-1 0 0,-4-1 0 0,-7-2-128 15,-6 1 0-15,-10 2-16 0,-2 3 0 0,-1 0-240 16,-3 2 0-16,-2 4 0 0,-10 1 0 0,-10 1 0 0,-4 0-320 15,-4 3 64-15,-36-4 0 16,11 7-304-16,-2 3-48 0,-4 1-16 0,9 4 0 16,9 3-1344-16,-6 3-272 0,-10 0-48 0,37 1-14272 0</inkml:trace>
</inkml:ink>
</file>

<file path=ppt/ink/ink4.xml><?xml version="1.0" encoding="utf-8"?>
<inkml:ink xmlns:inkml="http://www.w3.org/2003/InkML">
  <inkml:definitions>
    <inkml:context xml:id="ctx0">
      <inkml:inkSource xml:id="inkSrc0">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0" timeString="2021-07-31T07:02:16.720"/>
    </inkml:context>
    <inkml:brush xml:id="br0">
      <inkml:brushProperty name="width" value="0.05292" units="cm"/>
      <inkml:brushProperty name="height" value="0.05292" units="cm"/>
      <inkml:brushProperty name="color" value="#FF0000"/>
    </inkml:brush>
  </inkml:definitions>
  <inkml:trace contextRef="#ctx0" brushRef="#br0">21492 13926 11055 0,'0'0'976'0,"0"0"-784"0,-8-2-192 0,0 0 0 15,8 2 2496-15,-8-1 448 0,-1-3 80 0,2 3 32 16,-2 0-688-16,2 0-144 0,7 1-32 0,-9-2 0 15,3 0-640-15,6 2-128 0,0 0-16 0,0 0-16 16,-5-5-256-16,5 5-48 0,0 0-16 0,0 0 0 16,0 0-384-16,0 0-80 0,6-1-16 0,2 1 0 15,2 0-112-15,3 0-32 0,4 1 0 0,1 0 0 16,2 0 32-16,3 2 0 0,22 1 0 0,-4-2 0 16,-6-1-96-16,-8 0 0 0,0 1-16 0,5-1 0 15,2-1-96-15,7 0-16 0,6 0 0 0,26 0 0 16,-3 0-16-16,-22 1-16 0,0-1 0 0,4 0 0 15,3-1-32-15,6 0 0 0,7-1 0 0,1 1 0 16,-2 0-192-16,-1 0 176 0,-1-1-176 0,5 1 160 0,6-2-160 0,1 0 128 16,-2 1-128-16,-2 0 128 0,-5-1-128 0,0 0 0 15,2 0 0-15,-1 0 128 0,0 0-128 0,-7-1 0 16,-6 1 0-16,-4 1 128 0,-7-3-128 0,-4 1 128 16,-4-2-128-16,0 1 128 0,-2 1-128 0,-1-1 0 15,-1 1 144-15,-2-1-144 0,-3 2 0 0,1 0 144 16,-3-2-144-16,-3 2 0 0,-2 0 128 0,-1 1-128 15,-1-1 0-15,-2 1 0 0,-3 0 0 0,0 1 0 16,0 1 0-16,-3 0 0 0,-1-1 0 0,-1 0 0 16,-2 1 0-16,-7 0 0 0,5 1 128 0,-5-1-128 0,0 0 0 0,0 0 0 15,0 0 0-15,0 0 0 0,0 0 0 0,0 0 0 16,0 0 0-16,-7 5 0 0,1 0 0 0,-2 0 0 16,0-2-192-16,1 0-64 15,-2-2 0-15,1 2 0 16,-1 0-464-16,1 0-112 0,-1-1 0 0,0 0-16 15,1-1-368-15,2 0-64 0,-2-1 0 0,0 1-16 16,1-2-432-16,-1 1-64 0,0 0-32 0,2 0-9184 0,-3-3-1824 0</inkml:trace>
  <inkml:trace contextRef="#ctx0" brushRef="#br0" timeOffset="247.99">22264 13988 4607 0,'-11'1'400'0,"-3"-1"-400"16,-1 0 0-16,-4 0 0 0,2 0 2944 0,6-1 496 15,3-1 96-15,8 2 32 0,0 0-1712 0,0 0-320 16,6-5-80-16,5 1-16 0,4-2-848 0,7 2-160 16,6-1-48-16,7 1 0 0,8 1 128 0,7-1 0 15,8 1 16-15,-1 1 0 0,-2 0-96 0,1 1-32 16,1 1 0-16,5 0 0 0,6 1-224 0,-2-1-48 15,-3 1-128-15,-7-1 192 0,-6 0-192 0,-5-2 0 16,-4 1 0-16</inkml:trace>
  <inkml:trace contextRef="#ctx0" brushRef="#br0" timeOffset="1283">2357 14785 8287 0,'-15'-3'736'0,"15"3"-592"15,-10-3-144-15,10 3 0 0,-9-6 2240 0,2 2 432 16,3-2 80-16,4 6 0 0,0 0-1200 0,0-6-240 15,0 6-48-15,3-5-16 0,-3 5-352 0,4-5-80 16,0 1-16-16,-4 4 0 0,0 0 16 0,7-2 0 16,0 2 0-16,0 2 0 0,-2 2-240 0,1 0-64 15,-6-4 0-15,8 7 0 0,-1 0-192 0,3 2-32 16,-2 0-16-16,3-1 0 0,4-2-16 0,4 1-16 0,3-2 0 0,3 0 0 16,4-2 496-16,3-1 96 0,4-1 32 0,4-1 0 15,3-2 0-15,8 1 0 0,10 0 0 0,1 0 0 16,2 0-240-16,-4 0-48 0,-5 0-16 0,-5 0 0 15,-1-2-304-15,-3 2-64 0,0 0-16 0,-3 1 0 16,-2-1-176-16,-2 1 160 0,-4-1-160 0,-5 0 160 16,-5 0-32-16,0 0-128 0,-6-2 192 0,-1 1-64 15,-1 0 16-15,-2 0 0 0,-2-1 0 0,-1 0 0 16,-2 0 32-16,-1 1 0 0,-1 0 0 0,-8 2 0 16,0 0-48-16,5-5 0 0,-5 5 0 0,0 0 0 15,0 0 32-15,0 0 0 0,0 0 0 0,0 0 0 16,0-7-160-16,0 7 192 0,-3-4-192 0,3 4 192 15,0 0-192-15,-8-1 0 0,-2 2 144 0,1 1-144 16,1 1 0-16,-2 0 128 0,0 0-128 0,-1 2 0 16,-2-1 0-16,-3 3 0 0,-2 0 0 0,-6 1 128 0,-5 0-128 0,-5 1-192 15,-4 0 64-15,2 1-13056 16,3 2-2592-16</inkml:trace>
  <inkml:trace contextRef="#ctx0" brushRef="#br0" timeOffset="2201.98">3901 14745 26831 0,'0'0'1184'0,"0"0"256"0,9 1-1152 0,0 1-288 16,-2 1 0-16,-1-1 0 0,-6-2 144 0,0 0-16 16,7 5-128-16,-7-5 192 0,0 0 576 0,0 0 96 15,0 0 32-15,0 0 0 0,4 6 160 0,-4-6 32 16,0 0 16-16,0 0 0 0,0 0-176 0,0 0-32 0,-5 6-16 0,5-6 0 16,-9 4-368-16,0-2-64 0,0 0 0 0,-3 0-16 15,-2 0-112-15,-5 1-32 0,-4 1 0 0,-3-1 0 16,-2 0-32-16,-3 0-16 0,-3 2 0 0,1-3 0 15,-2 1-48-15,0 1 0 0,-1 0 0 0,-1 0 0 16,0 2-64-16,-6-2-128 0,-6-1 176 0,-1-1-176 16,1 0 192-16,3-1-64 0,6-2 0 0,5 0-128 15,4-1 160-15,1-2-160 0,0 1 128 0,4-1-128 16,3-2 0-16,2 3 128 0,1-2-128 0,3 1 0 16,0 0 0-16,3 0 128 0,3 1-128 0,3 2 0 15,8 1 0-15,0 0 0 0,0 0 0 0,0 0 0 16,0 0 0-16,11 0-144 0,4 2 0 0,3 0 0 15,1 1 144-15,3-1-208 0,4 1 80 0,2-1 128 16,-2-1-160-16,4 0 160 0,3-1 0 0,4 0-144 16,4 0 144-16,0-1 0 0,1 0 0 0,-2-1 0 0,-5 0 0 15,-2 0 0-15,-3-1 0 0,-4 1 0 0,1 0 0 0,-4 0 0 16,-2-1 0-16,-3-1 0 0,0 2 0 0,-1 0 0 16,-4 1 0-16,-2 0 0 0,-11 1 0 0,0 0 0 15,0 0 0-15,0 0 0 0,0 0 128 0,0 0-128 16,0 0 128-16,-11 5-128 0,-4 0 128 0,-1-1-128 15,-1 0 160-15,-6 1-160 0,-4-2 160 0,-5 0-160 16,-4 1 160-16,-8 1-160 0,-8 1 208 0,-1 0-48 16,-2 1-16-16,3-1 0 0,4 0 80 0,0 1 16 15,-3 0 0-15,-3 0 0 0,-5-2-240 0,-1 1 0 16,1-2 128-16,5 3-128 0,6-1 0 0,6 1 176 16,4-1-176-16,5-1 160 0,3-1-160 0,3 1 0 0,5 1 0 0,4-1-176 31,2-3-432-31,7-1-96 0,9-1 0 0</inkml:trace>
  <inkml:trace contextRef="#ctx0" brushRef="#br0" timeOffset="3250.61">22313 13031 18431 0,'0'0'1632'0,"0"-5"-1312"15,0 1-320-15,0 0 0 0,0 4 2848 0,0 0 496 16,0 0 112-16,0 0 0 0,0 0-1952 0,0 0-400 16,0 0-80-16,0 0 0 0,0 0-736 0,5 8-144 15,-1 3-16-15,0 3-128 0,-1 0 480 0,-1 1-16 16,0 2 0-16,0 4 0 0,-2 2 32 0,2 0 0 15,-2-1 0-15,0 0 0 0,0 1-192 0,0-1-48 16,-2-1 0-16,1-2 0 0,0-3-128 0,0-1-128 16,-1 0 144-16,1-3-144 0,-1-4 320 0,-1-1-16 15,1 0-16-15,2-7 0 0,0 0 176 0,0 0 48 16,0 0 0-16,0 0 0 0,0 0 144 0,0 0 48 16,-3-6 0-16,1-1 0 0,0-3-208 0,0-1-48 15,2 0 0-15,2-5 0 0,-2-3-240 0,1-3-48 0,1-3-16 16,0-1 0-16,0 0-144 0,0-2 128 0,2-1-128 0,-1 3 128 15,0 0-128-15,1 0 0 0,-2 1 0 0,2 2 128 16,-2 0-128-16,2 2 0 0,-1 2 0 0,1 1 0 16,1-4 0-16,1 3 0 0,2 1 0 0,2 3 0 15,1 2 0-15,1 1 0 0,0 1 0 0,3 2-176 16,0 1 176-16,3 0 0 0,-1 1 0 0,2 0-128 16,-2 3 128-16,1 1 0 0,-3 2 0 0,2-1-128 15,-1 0 128-15,0 1 0 0,-3 3 0 0,0-1 0 0,-2 0-160 16,0 0 160-16,-1 2-192 0,-1-1 192 15,-2 1-1792-15,-2 1-256 0,-5-4-64 0,6 6 0 16,-2 1-1664-16,-4-7-352 0</inkml:trace>
  <inkml:trace contextRef="#ctx0" brushRef="#br0" timeOffset="3426.61">22368 13079 11967 0,'-9'8'1072'0,"9"-8"-864"0,-5 6-208 0,1 1 0 0,-1 0 2432 0,2-1 448 15,3-6 96-15,-2 8 16 0,1 1-1232 0,1-2-240 16,0-7-48-16,5 7-16 0,0 0-288 0,2-2-48 0,3 0-16 0,3-3 0 16,4-2-272-16,2 0-48 0,0 0-16 0,5-2 0 15,1-3-352-15,1 1-80 0,-2-2-16 0,1 0 0 32,-2-1-1056-32,0-1-224 0,0 0-32 0,0-2-13952 0</inkml:trace>
  <inkml:trace contextRef="#ctx0" brushRef="#br0" timeOffset="3651.61">22877 13022 26719 0,'0'0'1184'0,"0"0"240"0,0 0-1136 0,0 0-288 0,0 0 0 0,0 0 0 16,0 0 1664-16,0 0 288 0,0 0 48 0,0 0 16 16,0 0-864-16,-1 8-192 0,-5-1-16 0,2 2-16 15,-1 1-160-15,1 2-16 0,-3 1-16 0,1 2 0 0,-1-1-224 0,0 2-32 16,2 1-16-16,-1 2 0 0,0 2-272 0,-1-2-64 15,2 0-128-15,-1 0 192 0,1-1-192 0,0 1 176 16,1 0-176-16,0-4 160 16,-1-2-496-16,2 0-112 0,0-2 0 0,0-2-11824 15,1-2-2352-15</inkml:trace>
  <inkml:trace contextRef="#ctx0" brushRef="#br0" timeOffset="3834.61">22992 12910 16575 0,'-6'-16'1472'0,"3"8"-1168"0,1-3-304 16,0-2 0-16,0 0 3264 0,0 1 576 0,0 0 128 0,-1 1 32 16,1-1-1792-16,1 2-352 0,-1 0-80 0,1 2-16 15,-1 1-960-15,2 0-192 16,0-1-32-16,0 4-16 0,0 4-400 0,0 0-160 0,0 0 128 0,0 0-128 16,0 0 0-16,8 4 0 0,0 2 0 0,1 1 0 31,-2 0-2176-31,1 3-304 0,-1 3-64 0,-2 3-12368 0</inkml:trace>
  <inkml:trace contextRef="#ctx0" brushRef="#br0" timeOffset="4968.6">22953 13166 9215 0,'-2'12'816'0,"2"-12"-656"0,0 8-160 0,2 0 0 16,0-1 3008-16,1 0 576 0,-3-7 128 0,4 6 0 16,2 1-1440-16,2 0-288 0,0-4-64 0,1-1-16 15,2-2-624-15,-2 0-128 0,2 0-32 0,0-1 0 0,1-4-336 0,0-3-64 16,0-2-16-16,0-1 0 0,2 2-208 0,-1-1-48 15,-1-2-16-15,-1 1 0 0,-2 0-80 0,0 0-16 16,-2-1 0-16,1-1 0 0,-1-1 32 0,-1-1 0 16,-1 2 0-16,-2 0 0 0,-1-1-176 0,-1 0-16 15,-1 2-16-15,-1 2 0 0,0 0-160 0,-1 2 0 16,0 0 144-16,-2 2-144 0,0 2 0 0,4 4 0 16,0 0 0-16,-6 0 0 0,0 1 0 0,-2 2 0 15,0 2-128-15,1 1 128 0,-2 2 0 0,0 1 0 16,0 1 0-16,-1 1 0 0,0 1 0 0,1 2 0 15,-1 1 0-15,0 0 128 0,0 3 0 0,1-1 16 0,0 0 0 0,2 0 0 16,0 2-144-16,1 0 160 0,2-2-160 16,2-1 160-16,1-4-160 0,2 0 128 15,1 0-128-15,1-1 128 0,1-2 0 0,1-2-128 0,1 0 192 0,0-1-64 16,2-2 64-16,3-1 0 0,0-2 0 0,1-1 0 16,0-1 0-16,1-1 16 15,2-2 0-15,0-3 0 0,3-3-32 0,-1-1-16 16,2-1 0-16,1-3 0 0,1-3-16 0,3-2 0 0,3-2 0 0,2-1 0 15,0 0-144-15,0-2 192 0,1-1-192 0,-1-1 192 16,-3-2-192-16,-2 0 0 0,-1-2 0 0,-6 0 128 16,-3 0-128-16,-2 4 0 0,-3 3 0 0,-2 2 128 15,-4 0-128-15,-1 2 0 0,-1 1 0 0,-1 4 0 16,-2 0 0-16,0 2 0 0,0 3 0 0,-1 3 0 16,0 0 0-16,-1 3 0 0,-1 0 0 0,0 2 0 0,-2 2-176 15,-1 1 176-15,0 6-128 0,-2 0 128 0,-3 2 0 0,-1 2-160 16,-1 4 160-16,0 1 0 0,-1 3 0 15,0-1 0-15,-1 1 0 0,1 4 0 0,-1 3 0 0,2 0 0 16,-1 0 0-16,3 1 0 0,1-2 0 0,1 1 0 16,2 1 0-16,3-2 0 0,0-1 0 0,3 2 0 15,2 0 0-15,0-2 0 0,2-1 128 0,2-1-128 16,1-2 0-16,1-1 0 0,3-2 128 0,3-2-128 16,1-3 0-16,2-1 0 0,1-1 144 0,3-3-144 15,2-2 128-15,2-3-128 0,0-4 144 0,0-1-144 16,0-3 160-16,-1-1-160 0,0-2 144 0,-2-2-144 15,0-3 128-15,0 0-128 0,-2-1 128 0,1-2-128 16,0-2 128-16,-1 1-128 0,1 0 128 0,-1 2-128 16,0-2 0-16,-1 2 128 0,0-1-128 0,-4 2 0 0,-3 1 0 0,-3 3 0 15,-1 0 0-15,-3 3 0 0,-3-2 0 0,-1 2 0 16,-3 1 0-16,0 2 0 0,-3 1 0 0,1 0 0 16,-1 2-160-16,-1 1 160 15,-1 1 0-15,0 2-144 0,0 1 144 0,-1 2-128 0,0 0 128 0,0 1-128 16,0 0 128-16,1 2 0 0,2 0-144 0,1 1 144 15,-1 1 0-15,1 1 0 0,0 0-144 0,0 1 144 16,1 1 0-16,0 0 0 0,2 0 0 0,0 0 0 16,0 2 0-16,2-1 0 0,1 0 0 0,2-2 0 15,1-3 0-15,2-1 0 0,1-1 0 0,1-2 0 16,2-2 0-16,1-2 0 0,0-2 0 0,1-3 0 16,1 1 144-16,2-3-144 0,-1-3 128 0,1-1-128 15,0 1 0-15,2-2 0 0,-1 0 128 0,1-2-128 0,1-1 0 16,0-1 0-16,1-2 0 0,-1 0 128 0,0 0-128 0,-2-2 0 15,1 0 0-15,-2-2 128 0,2 0-128 0,-2 0 0 16,-1 0 0-16,-2 0 0 0,-1 1 0 0,-3 1 0 16,-1 0 0-16,-2 1 0 0,-1 1 0 0,-1-1 0 15,0 2 0-15,-1 1 0 0,0 1 0 0,0 2 0 16,0 1-128-16,0 2 128 0,-1 2 0 0,1 2-144 16,0-2 144-16,0 3 0 0,0 4-144 0,0 0 144 15,0 0 0-15,0 0-144 0,0 0 144 0,0 0 0 16,0 0 0-16,-2 10-128 0,0 1 128 0,0 2 0 15,-2 2 0-15,1 4 0 0,-1 2 0 0,-1 2 0 16,-2 1 0-16,0 2 128 0,0 1 160 0,2 3 32 16,1-7 16-16,-2 1 0 0,-2 0-16 0,1 2 0 0,-1 1 0 0,0 1 0 15,1 0-96-15,-1 1-32 16,0-2 0-16,0 10 0 0,1-4-192 0,-1-4 128 16,1-1-128-16,2-4 0 0,-1-2 128 0,2-1-128 0,-1-2 0 0,0-3 0 15,0-2-144-15,0 0-128 0,0-2-32 0,0-3-14048 16,-1-3-2816-16</inkml:trace>
</inkml:ink>
</file>

<file path=ppt/ink/ink5.xml><?xml version="1.0" encoding="utf-8"?>
<inkml:ink xmlns:inkml="http://www.w3.org/2003/InkML">
  <inkml:definitions>
    <inkml:context xml:id="ctx0">
      <inkml:inkSource xml:id="inkSrc0">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0" timeString="2021-07-31T07:02:53.093"/>
    </inkml:context>
    <inkml:brush xml:id="br0">
      <inkml:brushProperty name="width" value="0.05292" units="cm"/>
      <inkml:brushProperty name="height" value="0.05292" units="cm"/>
      <inkml:brushProperty name="color" value="#FF0000"/>
    </inkml:brush>
  </inkml:definitions>
  <inkml:trace contextRef="#ctx0" brushRef="#br0">19050 1297 9215 0,'0'0'816'0,"0"0"-656"16,0 0-160-16,-3-3 0 0,3 3 1760 0,0 0 320 16,-3-5 64-16,3 5 16 0,-1-5-240 0,0-1-64 15,1 6 0-15,0 0 0 0,-1-7-144 0,0 0-48 16,0 0 0-16,1 3 0 0,0 4-336 0,0 0-80 0,3-6-16 0,-3 6 0 16,0 0-464-16,0 0-112 0,0 0-16 0,0 0 0 15,0 0-192-15,0 0-32 0,3 7-16 0,2-1 0 16,-5-6-64-16,2 7-16 0,-1 2 0 0,0 1 0 15,-1 3-112-15,0-1-16 0,0-2-16 0,0 2 0 16,0 1-176-16,0 0 192 0,1 0-192 0,1-1 192 16,1 1-192-16,1-1 128 0,1-2-128 0,2-1 128 15,2-1 0-15,1-2-128 0,2 0 192 0,3-3-64 0,4-1 160 16,5-2 32-16,5-3 0 0,6-3 0 0,5-4 224 16,4-1 48-16,1-3 16 0,2-2 0 0,2-3-192 0,9-2-32 15,8 1-16-15,1-4 0 0,-2-5-192 0,-3 0-48 16,-3-2 0-16,-3 3 0 0,-1 4-128 0,-2 0 192 15,-3 1-192-15,-1 2 192 0,-5 2-64 0,-4 3 0 16,-7 0 0-16,-5 2 0 0,-4 2 48 0,-4 3 0 16,-5 0 0-16,-1 3 0 0,-4 0-176 0,-2 2 192 15,-4 1-192-15,-4 3 192 0,0 0-192 0,0 0 0 16,0 0 0-16,0 0 128 0,0 0-128 0,0 0 0 16,0 0 0-16,0 0 0 0,-4 6 0 0,0 2 0 15,0 1-160-15,-1 0 160 16,-1-1-528-16,1 1-16 0,1 0 0 0,-1 0 0 15,1 0-464-15,-1-2-80 0,2 0-32 0,0-1 0 16,-1 1-1376-16,4-7-288 0,0 0-48 0,0 0-12704 0</inkml:trace>
  <inkml:trace contextRef="#ctx0" brushRef="#br0" timeOffset="3602.13">18456 3164 13823 0,'0'0'1216'0,"0"0"-960"16,0 0-256-16,0 0 0 0,0 0 2304 0,0 0 400 15,0 0 96-15,0 0 16 0,0 0-1536 0,0 0-288 0,0 0-64 0,0 0-16 16,0 0-208-16,0 0-64 16,0 0 0-16,0 0 0 0,0 0-160 0,0 0-32 15,0 0-16-15,0 0 0 0,0 0 80 0,0 0 0 16,0 0 16-16,0 0 0 0,7 3 64 0,-7-3 16 0,0 0 0 0,7 0 0 16,-7 0-240-16,7 1-48 0,-7-1-16 15,0 0 0-15,0 0-144 0,0 0-32 0,0 0 0 0,0 0 0 16,0 0-128-16,3 4 192 0,0 3-192 0,-1 0 192 15,-2-7-192-15,1 6 192 0,1 3-192 0,0 0 192 16,-2 0-192-16,0-1 0 0,1 1 0 0,0 1 0 0,-1-1 0 0,1 0 0 16,0 0 0-16,1-1 0 15,2 2 0-15,-1-1 0 0,-1-1 0 0,1-2 0 0,1 0 0 0,0 0 128 16,-1 1-128-16,3-3 0 0,-6-4 144 0,8 3-144 16,-2-2 160-16,2-1-160 0,1-1 416 0,1-2-16 15,0-2 0-15,4 1 0 0,1-2 16 0,6-2 0 16,3-3 0-16,9-1 0 0,8-2-208 0,5-1-32 15,5-2-16-15,3 1 0 0,-1-4 160 0,-2 1 48 16,1 1 0-16,0 3 0 0,2 1-32 0,-4 1 0 16,-1-1 0-16,-7 1 0 0,-4 0-64 0,-5 0-16 15,-5 1 0-15,-1 1 0 0,-4 1 64 0,-3 1 0 16,-3 1 0-16,-1 1 0 0,-2-1-144 0,-1 0-32 16,-1 2 0-16,-2-1 0 0,-1 1-16 0,-1 1-128 15,-2-1 192-15,0 1-64 0,0 1-128 0,-2-1 128 16,-1 1-128-16,-3 4 128 0,0 0-128 0,3-5 128 15,-3 5-128-15,0 0 128 0,3-4-128 0,-3 4 0 0,0 0 144 0,0 0-144 16,0 0 0-16,0 0 0 0,0 0 0 0,0 0 0 16,0 0 0-16,0 0 0 15,0 0 0-15,0 0 0 0,0 0 0 0,0 0 0 16,0 0 0-16,0 0 0 0,0 0 0 0,0 0 0 0,0 0-192 0,0 0 64 16,0 0 0-16,0 0 0 0,0 0 0 0,0 0 0 15,0 0-128-15,0 0 0 0,0 0-16 0,0 0 0 31,0 0-1616-31,3 5-320 0,-3-5-64 0</inkml:trace>
  <inkml:trace contextRef="#ctx0" brushRef="#br0" timeOffset="8205.15">14321 5551 23039 0,'0'0'2048'0,"0"0"-1648"0,0 0-400 0,0 0 0 16,0 0 1856-16,0 0 272 0,0 0 64 0,0 0 16 15,0 0-864-15,0 0-160 0,6-6-32 0,-6 6-16 16,0 0-432-16,0 0-64 0,8-4-32 0,-8 4 0 0,0 0-192 0,8-1-32 16,-8 1-16-16,6 3 0 0,-6-3-112 0,7 7 0 15,-2 1-16-15,1 0 0 0,-2-1 64 0,1 0 16 16,-2 2 0-16,0 2 0 0,2 2-80 0,0 1-16 15,-1-1 0-15,-1 0 0 0,1 1-32 0,1-2 0 16,-1-2 0-16,2 0 0 0,-1 1-64 0,3-1 0 16,2-1-128-16,0-4 192 0,-1-1-192 0,0-4 176 15,4-1-176-15,14-6 160 0,4-5 352 0,9-6 80 16,10-5 16-16,-12 4 0 0,7-4-32 0,6-3 0 16,2-5 0-16,34-16 0 0,-1 3-176 0,-29 16-32 15,5 0-16-15,6-3 0 0,-7-3 16 0,-1 1 0 16,-5 4 0-16,-5 4 0 0,0 1 16 0,-1 0 16 15,-5 2 0-15,-4 3 0 0,-4 2-80 0,-4 3-32 0,-5 1 0 0,-3 2 0 16,-5 2-144-16,-2 2-16 16,-1 3-128-16,-2 0 192 0,-5-1-192 0,0 3 0 0,-1 1 128 0,-3 0-128 15,-5 1 0-15,0 0 0 16,0 0-144-16,0 0 144 16,0 0-528-16,4 6-16 0,-4-6 0 0,0 9 0 15,-2 0-2000-15,-1 2-400 0,2 1-64 0,-2 2-32 0</inkml:trace>
  <inkml:trace contextRef="#ctx0" brushRef="#br0" timeOffset="64742.65">17331 14066 9215 0,'19'-2'400'0,"-2"1"96"0,2 2-496 0,5 0 0 16,-2-1 0-16,1 1 0 0,1 1 864 0,-1 0 80 16,-1 0 16-16,-1 0 0 0,-4-1-480 0,0-1-96 15,-2 2 0-15,1-1-16 0,-2-1-176 0,-1-1-16 16,0 0-16-16,1 1 0 0,-1 1 64 0,-1-1 16 16,0-1 0-16,0 0 0 0,0 1 176 0,0-3 32 15,0 1 16-15,2 0 0 0,-1 0 64 0,0 2 16 16,-1 1 0-16,2 0 0 0,2-3-112 0,1 0-32 15,1-2 0-15,0 3 0 0,-1 1-64 0,1 0-16 0,-1-2 0 0,2 1 0 16,-1 1 48-16,-2 0 0 0,0-1 0 0,-1 0 0 16,-1-1-192-16,1 0-48 0,-1 1 0 0,-1 0 0 15,0-1 0-15,2 0 0 0,1-1 0 0,1 0 0 16,-2 2 128-16,0-1 0 0,2-2 16 0,1 3 0 16,0 2 48-16,3 0 0 0,1-2 0 0,3 1 0 15,3-1-128-15,2 1 0 0,2-2-16 0,-1 1 0 16,0-1 64-16,-1 1 16 0,-1 0 0 0,-1 1 0 15,2 0-112-15,-2 0-16 0,-1 1 0 0,3 2 0 16,-3 3-128-16,5-2 192 0,2 0-192 0,3 0 192 16,2 1-192-16,-1 0 0 0,-1-2 0 0,-2-1 0 15,-1-1 128-15,-1-1-128 0,0-1 128 0,1 2-128 16,1 1 320-16,5-1 0 0,3-2-16 0,4 3 0 16,4 1-48-16,-5-1 0 0,-2-3 0 0,-1 1 0 0,-2 1-80 0,-2 0-32 15,0 2 0-15,2-1 0 0,1 1-16 16,3 1 0-16,4 1 0 0,-3-2 0 0,-1-2 0 0,-3-1 0 15,-4-1 0-15,-1 2 0 0,-2 3 0 0,1-1 0 16,0-1 0-16,5 2 0 0,4 1 0 0,1-1 0 16,2 1 0-16,-3-3 0 0,-1-2 0 0,-3 2 0 15,-4 0 0-15,1 2 0 0,3-2 16 0,4 0 0 16,5 1 0-16,2 2 0 0,-1-1-144 0,-1-2 128 16,-7 0-128-16,-2 0 128 0,-2 0-128 0,-1 0 128 15,-1 1-128-15,0 1 128 0,2 0-128 0,2 0 128 16,5 2-128-16,-1-2 128 0,-1-4-128 0,-3-1 0 15,-1 2 144-15,-3 0-144 0,2-1 0 0,-1 0 144 16,0 0-144-16,4 3 0 0,4 0 128 0,3 0-128 0,2-2 0 16,-3-1 0-16,-4-1 160 0,-2 1-160 0,-1 0 128 0,0 2-128 15,0 1 0-15,2 0 128 0,3 0-128 0,4 2 0 16,1-2 128-16,-3-1-128 0,-3-5 128 0,-2 3-128 16,-2 2 0-16,-1 0 128 0,2 0-128 0,5 2 0 15,-1-1 192-15,3 1-64 0,3 2 0 0,-3-1 0 16,-3-1-128-16,-3-3 0 0,-2 1-160 0,0 0 160 15,1 0 0-15,-1 1 0 0,2-3 0 0,5 1 0 16,1 1 0-16,1-1 0 0,-4-1 0 0,-3 0 0 16,-2-1 0-16,0 2 0 0,-2 1 192 0,-1 0-192 15,0-2 192-15,2 1-192 0,4 1 192 0,1 0-192 16,0-1 176-16,-2-1-176 0,-4 0 160 0,-1 1-160 16,-2 0 144-16,0 1-144 0,0 0 128 0,3 2-128 0,1-1 128 15,2 0-128-15,1 1 0 0,1 0 128 0,-1-1-128 16,-2 1 0-16,-7-2 0 0,-1 1 128 0,-2-1-128 0,-1 2 0 15,1-2 0-15,0 0 0 0,-2 0 0 0,1 0 0 16,3 0 128-16,-1 0-128 0,-2 0 0 0,0 0 160 16,-1-1-160-16,-1 0 160 0,-4-1-32 0,-1 0 0 15,-2 0 0-15,-2 0 0 0,-3 0 80 0,0 0 16 16,-1 1 0-16,0-1 0 0,-1-1-96 0,-1 1 0 16,0-2-128-16,-1 2 192 0,0 0-192 0,-1 0 128 15,-1-1-128-15,-1 1 0 0,-1-3 160 0,-8 3-160 16,0 0 160-16,8-2-160 0,-1-2 144 0,-7 4-144 15,0 0 128-15,0 0-128 16,0 0-304-16,0 0-144 0,0 0-16 0,0 0-17008 0</inkml:trace>
  <inkml:trace contextRef="#ctx0" brushRef="#br0" timeOffset="66095.58">4576 15306 12895 0,'0'0'1152'0,"0"0"-928"0,7-4-224 0,-7 4 0 15,9-3 448-15,0 1 32 0,1 1 16 0,1 1 0 16,1 1-496-16,5-1 0 0,-3 1 0 0,2 0 0 16,2 0 160-16,3 0 144 0,2 0 16 0,0 0 16 15,-4-1 128-15,1 0 32 0,0 0 0 0,4-2 0 16,0 0 224-16,2 0 48 0,-1 0 16 0,5-1 0 15,4 1-64-15,5 1-16 0,6 0 0 0,2 0 0 0,3 1-240 0,-4 0-48 16,-4-1-16-16,-2 1 0 0,1 1-176 0,3 1-32 16,2 0-16-16,7 0 0 0,5 2 32 0,2-2 16 15,-5-1 0-15,-1 0 0 0,-5 1 160 0,4 1 48 16,3-1 0-16,9 0 0 0,8 1 16 0,-3-1 0 16,-7 1 0-16,-1-1 0 0,2 0-32 0,8 1 0 15,6 1 0-15,-2-1 0 0,-5-1-192 0,0 3-32 16,-2-3-16-16,6 1 0 0,7 1 16 0,-2 1 0 15,-4-2 0-15,-1 2 0 0,0-3 0 0,6 0 16 16,7 1 0-16,-6 1 0 0,-7-2 0 0,-2-1 0 16,1-1 0-16,7 2 0 0,10 0 80 0,-7-1 16 0,-7-3 0 15,1-1 0-15,-1 0 0 0,8-2 0 16,6 3 0-16,-2-4 0 0,-9 0 16 0,5 0 16 0,8 0 0 0,-2 0 0 16,-1 1-80-16,-1 1 0 0,-2 1-16 0,7 2 0 15,6 1-112-15,-5 2 0 0,-11 3-128 0,4 1 192 16,6 3-192-16,-2 1 0 0,-3 0 0 0,-3 2 0 15,0 0 128-15,7 1-128 0,9 2 0 0,-9-2 144 16,-6-2-144-16,2-1 0 0,5-3 144 0,-3 1-144 16,-1 0 0-16,-1-3 144 0,-2 0-144 0,6 0 0 15,6-2 144-15,-5 1-144 0,-6-2 0 0,6 2 144 16,8 1-144-16,-2-2 0 0,-3-3 144 0,4 3-144 16,6 4 0-16,1-4 144 0,2-6-144 0,3 4 0 15,2 3 128-15,3-1-128 0,-1-4 0 0,7 1 0 16,8 1-1136-16,0-1-272 0</inkml:trace>
</inkml:ink>
</file>

<file path=ppt/ink/ink6.xml><?xml version="1.0" encoding="utf-8"?>
<inkml:ink xmlns:inkml="http://www.w3.org/2003/InkML">
  <inkml:definitions>
    <inkml:context xml:id="ctx0">
      <inkml:inkSource xml:id="inkSrc0">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0" timeString="2021-07-31T07:04:38.967"/>
    </inkml:context>
    <inkml:brush xml:id="br0">
      <inkml:brushProperty name="width" value="0.05292" units="cm"/>
      <inkml:brushProperty name="height" value="0.05292" units="cm"/>
      <inkml:brushProperty name="color" value="#FF0000"/>
    </inkml:brush>
  </inkml:definitions>
  <inkml:trace contextRef="#ctx0" brushRef="#br0">3905 2959 7359 0,'0'0'656'0,"0"0"-528"0,0 0-128 0,0 0 0 15,-6-3 2704-15,6 3 512 0,0 0 112 0,-5-8 0 16,0-1-1328-16,3 4-272 0,2-1-48 0,0 6-16 15,0 0-576-15,0 0-128 0,-2-9-32 0,2 9 0 16,0 0-224-16,0 0-32 0,0 0-16 0,0 0 0 16,0 0 32-16,0 0 0 0,0 0 0 0,0 0 0 15,0 0-400-15,0 0-80 0,0 0-16 0,4 9 0 16,0 0 0-16,0 0 0 0,-4-9 0 0,3 10 0 0,1 1-48 0,1 3-16 16,2-3 0-16,-3-3 0 0,1-1-128 0,1 4 0 15,0-2 0-15,1-2 0 0,3-2 0 0,-2 0 0 16,2-1 0-16,-1-2 0 0,1-1 0 0,-3-2 0 15,2-2 0-15,2 0 0 0,1-2 0 0,-1 0 192 16,3-4-192-16,11-7 192 0,0-3 112 0,7-2 16 16,4-3 16-16,-8 5 0 0,2-3 0 0,19-13 0 15,-5 0 0-15,-16 10 0 0,2-2-80 0,1-2 0 16,1 1-16-16,0-2 0 0,2 3-240 0,18-13 176 16,-5 5-176-16,-19 14 160 0,1 0-160 0,-3 2 0 15,-1 2 0-15,-6 0 128 0,0 2-128 0,-1 2 160 0,-3 0-160 0,-2 4 160 16,-2 0-160-16,0 0 0 15,-2 2 0-15,0 3 0 0,-1 1 0 0,2-1-304 0,-10 4 48 0,0 0-11392 16,6 0-2272-16</inkml:trace>
  <inkml:trace contextRef="#ctx0" brushRef="#br0" timeOffset="2518.19">3057 8814 21823 0,'0'0'960'16,"-7"-3"208"-16,0 2-928 0,2 0-240 0,5 1 0 0,-7 0 0 0,2-1 896 0,0 1 128 15,-1-1 16-15,0 1 16 0,6 0 96 0,-6 0 0 16,-2-1 16-16,1 1 0 0,1 0-368 0,6 0-80 16,-7 1-16-16,-3 0 0 0,2-1-192 0,8 0-64 15,0 0 0-15,-9 0 0 0,1-1-32 0,8 1-16 16,0 0 0-16,0 0 0 0,0 0-240 0,0 0-160 16,0 0 192-16,0 0-192 0,0 0 0 0,0 0 0 15,9-3 0-15,1 2 0 0,1-1 0 0,1 1 0 16,2 1 0-16,6-2 0 0,2-1 0 0,2-2 0 15,-1 1 0-15,6-1 0 0,5-1 0 0,7-1 128 16,4-2-128-16,3 2 0 0,3 0 160 0,-2 0-160 16,-3 0 128-16,-4-2-128 0,-4 1 0 0,-1 2 128 0,0 0-128 0,0 2 0 15,-1 0 128-15,0 2-128 0,-3 0 0 0,1 0 128 16,-2 0-128-16,-2-1 0 16,-5 0 0-16,-2 1 0 0,-1 1 0 0,-3-1 128 0,-1-2-128 0,-2 2 0 15,-1 1 192-15,-4 1-32 0,-3-1-16 0,-8 1 0 16,0 0 128-16,8-1 32 0,-8 1 0 0,0 0 0 15,0 0 64-15,0 0 16 0,0 0 0 16,0 0 0-16,0 0 32 0,0 0 16 0,0 0 0 0,-8-1 0 16,0 1-208-16,-2 1-32 0,-2 1-16 0,1 0 0 15,-4-1-176-15,0 2 128 0,-3 0-128 0,-3 1 128 16,-3-2-128-16,-4 2 128 0,-4-1-128 0,-4 1 128 16,1 2-128-16,-2-1 160 0,-2 0-160 0,1 3 160 0,-2 4-160 15,1 1 128-15,-3 1-128 0,-4 2 128 0,-8-3-128 16,0 0 0-16,0 3 0 0,3-2 0 0,5-3 0 0,3 0-176 15,3 0 48-15,3 0 0 16,5 0-224-16,4-4-32 0,0-1-16 0,3-1 0 16,4 0-2288-16,5-3-464 0</inkml:trace>
  <inkml:trace contextRef="#ctx0" brushRef="#br0" timeOffset="3520.2">4872 8646 20031 0,'0'0'896'0,"0"0"176"0,0 0-864 0,0 0-208 16,0 0 0-16,0 0 0 0,0 0 1344 0,0 0 240 16,0 0 32-16,0 0 16 0,0 0-720 0,0 0-144 15,0 0-16-15,11-3-16 0,0-1-176 0,2 1-48 0,0 0 0 0,4 1 0 16,0-1-224-16,2 1-48 15,1 0-16-15,2 1 0 0,0 0-224 0,0 0 176 16,0 0-176-16,0 0 160 0,1-1-160 0,-2 1 0 16,-3 0 144-16,-1-1-144 0,-3 0 0 0,-2 0 144 15,-1-1-144-15,-1 1 0 0,-10 2 240 0,9-2-64 0,-9 2-16 0,0 0 0 16,0 0 240-16,0 0 48 0,0 0 16 0,0 0 0 16,0 0 64-16,0 0 16 0,0 0 0 0,-8-2 0 15,-2 0-208-15,-3 1-32 0,-3 1-16 0,-3 0 0 16,-3 0-96-16,-3 0-32 0,-3-2 0 0,1 4 0 15,-2 0-32-15,0 1-128 0,0 0 192 0,0 2-64 16,1-1-128-16,-1 2 0 0,-2-1 0 0,-1 1 128 16,0-1-128-16,0 1 0 0,-1-2 0 0,3 0 0 0,1 1 0 0,6-1 0 15,4 1 0-15,3-2 0 0,3-1 0 0,4 0 0 16,9-2 0-16,0 0 0 0,0 0-192 0,0 0 192 16,0 0-192-16,0 0 192 0,11 6-208 0,4-3 80 15,4-3 128-15,3 0-208 0,2-1 208 0,5 0 0 16,-3-2 0-16,-1-1 0 0,-2 1 0 0,1-1 0 15,-4-3 0-15,1 2 0 0,0-2 128 0,-2 1-128 16,-1 0 0-16,-2 0 0 0,1 1 0 0,-3 2 0 16,-3-2 0-16,0 2 0 0,-1 1 0 0,-10 2 0 15,9-4 128-15,-9 4-128 0,0 0 0 0,0 0 0 16,0 0 0-16,0 0 0 0,0 0 0 0,0 0 0 16,0 0 0-16,0 0 0 0,0 0 0 0,-10 3 160 15,-2-1-160-15,-3 0 128 0,0 0 144 0,-1 0 32 0,1-2 0 0,-4 3 0 16,-3 0 80-16,-1 0 0 15,-1 0 16-15,-3 1 0 0,-4-3-160 0,0 0-48 16,-2 1 0-16,0 0 0 0,1 2-192 0,1-1 144 0,2 1-144 0,2 0 128 16,3-1-128-16,4 0 0 0,4 1-192 0,4 0-18096 15</inkml:trace>
  <inkml:trace contextRef="#ctx0" brushRef="#br0" timeOffset="5969.19">9506 8895 11967 0,'0'0'1072'0,"0"0"-864"0,0 0-208 16,0 0 0-16,-9-5 1568 0,9 5 272 16,0 0 48-16,-10-2 16 0,10 2-704 0,-7-3-144 15,7 3-32-15,0 0 0 0,0 0-16 0,0 0-16 0,-9-1 0 0,9 1 0 16,0 0-256-16,0 0-48 15,0 0-16-15,0 0 0 0,0 0-240 0,0 0-48 0,0 0-16 0,0 0 0 16,0 0-96-16,0 0-16 0,0 0 0 0,0 0 0 16,0 0 112-16,11 0 16 0,0-1 0 0,4 1 0 15,6 2 48-15,5 0 16 0,6-1 0 0,7 0 0 16,6-1-128-16,1 1-32 0,0-1 0 0,1-2 0 16,-5-3-48-16,2 0-16 0,-1 2 0 0,2 1 0 15,2-1-64-15,-1 1-16 0,-1-1 0 0,-3 0 0 16,-4-1 48-16,-6 0 0 0,-4-3 0 0,-4 3 0 0,-2 0 112 15,-5 0 16-15,0 1 16 0,-4 0 0 0,-3-3-48 16,-2 3-16-16,-8 3 0 0,0 0 0 0,5-3-32 0,-5 3-16 16,4-6 0-16,-3 1 0 0,-1 5 96 0,0 0 32 15,-9-3 0-15,-2 2 0 0,0 0-160 0,-5 3-16 16,-1 3-16-16,-4-2 0 0,-1-1-160 0,-7 2 128 16,-6-1-128-16,-3 1 128 0,-4 1-128 0,1-1 0 15,0 0 144-15,2 3-144 0,1 3 0 0,2 2 0 16,2-2 0-16,-1 0 128 0,0-1-128 0,-2-1 0 15,1 0 0-15,1-1 0 0,1-4 0 0,6 1 0 16,7 1 0-16,6-2 0 0,4-1-128 0,3 1 128 0,8-3-128 16,0 0 128-16,0 0-160 0,0 0 160 15,12 2-192-15,4 1 192 0,1 0-128 0,3 0 128 0,2-3 0 0,2 1 0 16,3-1 0-16,-2 0 0 16,-2 0 0-16,1-3 0 0,-3 0 0 0,1-1 0 0,1-2 0 0,-2 1 0 15,-2-1 0-15,0 0 0 16,-3-2 0-16,3 1 0 0,0 3 0 0,-1 0 0 0,1-1 0 0,0 1 0 15,-2-3 0-15,-1 3 0 16,-3 0 0-16,0 2 0 0,-4-3 0 0,-9 5 0 0,0 0 0 0,0 0 0 16,0 0 128-16,0 0-128 0,-6-5 0 0,-5 4 0 15,-2 2 144-15,-1 3-144 0,-4-1 128 0,-2 0-128 16,-3 1 192-16,0 1-64 0,0 4 0 0,-1 0 0 16,0-4-416-16,2 1-96 0,2 0 0 0,2 1-16 31,3-2-560-31,3 1-96 0,1-2-32 0,4-2-16000 0</inkml:trace>
  <inkml:trace contextRef="#ctx0" brushRef="#br0" timeOffset="7945.2">10713 7981 26831 0,'0'0'1184'0,"0"0"256"0,-1-8-1152 0,1 8-288 16,0 0 0-16,0 0 0 0,2-9 1040 0,1 2 160 16,-3 7 16-16,4-7 16 0,2 0-368 0,-2 3-80 15,2-2-16-15,2-1 0 0,-2 1 128 0,0 3 0 16,-1-1 16-16,2 1 0 0,-2 0-144 0,5 1-16 16,-1 2-16-16,-1 1 0 0,-8-1-288 0,0 0-48 0,8 9-16 0,-2-2 0 15,-2 3-128-15,0 3-48 0,-1 3 0 0,-2 1 0 16,0 2 80-16,0 9 16 0,1-2 0 0,1-2 0 15,0-2-304-15,0-4 0 0,1-1 128 0,0-1-128 16,0-4 0-16,1 1 0 0,1-1 0 0,3-2 0 16,1-2 144-16,1-3-144 0,2-3 0 0,-2-3 144 15,6 0-16-15,5-3 0 0,5-4 0 0,21-9 0 16,2-4 128-16,2-5 32 0,-1-4 0 0,0-6 0 16,2-2 64-16,-12 11 16 0,7-1 0 0,5-4 0 15,2-2-144-15,-1 0-32 0,-4 1 0 0,-1 1 0 16,-5 3 16-16,0 3 0 0,-5 1 0 0,20-11 0 15,-9 8 0-15,-18 11 0 0,-1 1 0 0,-1 0 0 16,-3 2-80-16,-1 0 0 0,-6-1-128 0,-1 2 192 16,-1 0-192-16,-2 1 144 0,-1 0-144 0,-2 2 128 0,-2 2-128 0,0 1 0 15,-4-2 0-15,2 3 128 0,-4 4-128 16,-5 2 0-16,0 0 0 0,0 0 0 16,0 0-848-16,0 0-208 0,4 4-32 0,-4-4-16 15,0 0-1968-15,0 0-384 0</inkml:trace>
  <inkml:trace contextRef="#ctx0" brushRef="#br0" timeOffset="43245.82">4788 9093 17503 0,'-11'-7'1552'0,"11"7"-1232"16,-8-2-320-16,1 0 0 0,-1 1 3072 0,0-1 576 0,1 2 96 15,-4 4 32-15,2 0-1920 0,3 1-368 16,0 2-80-16,-3 5 0 0,0 2-704 0,1 2-144 0,2 4-32 0,1-3 0 16,0 4-208-16,0 2-32 15,2 2-16-15,-1 11 0 0,2-3-128 0,2-12-16 0,0 2-128 0,1-1 192 16,2 0-192-16,2 7 144 16,2-6-144-16,2-3 128 0,2-3-128 0,-2-7 128 0,1-1-128 0,4 4 128 15,-1-5-128-15,2-3 192 16,-1-3-192-16,-4-2 192 0,-2-1-64 0,2-1 0 0,-1-3 0 0,1-1 0 15,0-4 64-15,0-1 0 0,0 0 0 0,-2-3 0 16,1-3 176-16,2-8 32 0,-1 1 16 0,-1 0 0 16,-4-2-80-16,-1 8-16 0,-2-3 0 0,-1-1 0 15,-1-1-128-15,-2-2-16 0,-3 0-16 0,-3-10 0 16,-2 5 32-16,3 13 0 0,-2 0 0 0,-1 2 0 16,-1-1 0-16,-7-2 16 0,-1 4 0 0,6 8 0 0,-4 1-80 0,-8 1 0 15,-1 1-128-15,8 4 192 0,-1 1-192 0,2 4 0 16,0 0 0-16,2 4 0 0,-2 1-192 0,-1 11-64 15,2 2-32-15,5 4 0 16,4 0-2784-16,2 3-544 0</inkml:trace>
  <inkml:trace contextRef="#ctx0" brushRef="#br0" timeOffset="43663.84">5007 9048 13823 0,'0'0'1216'0,"0"0"-960"0,0 0-256 0,0 0 0 16,0 0 4224-16,0 0 816 16,0 0 144-16,0 0 48 0,4 11-2736 0,-3-4-528 15,1 1-112-15,1 1-32 0,0 1-800 0,2 6-144 0,-2 3-48 0,-1-7 0 16,0 2-352-16,0 2-80 0,1 1-16 0,0 1 0 16,0-2-112-16,2 6-16 0,-4-3-16 0,0-6 0 15,1 0-112-15,-1 1 0 0,0-3-128 0,3 3 192 16,-1-2-192-16,-1-5 176 0,2 0-176 0,1 0 160 15,-5-7-160-15,0 0 128 0,6 1-128 0,7-1 128 16,-2-1-128-16,-3-2 192 0,1-2-192 0,1-2 192 16,2-3-192-16,1 0 192 0,-2-2-192 0,0 0 192 15,-1-2-192-15,0 0 0 0,0-4 0 0,0 1 0 16,-1-1 0-16,0 1 0 0,-2-1 0 0,0 2 0 16,-2-1 0-16,1 2 128 0,-1 1-128 0,2 5 0 0,0 1 0 0,-2 1 0 15,-2 3 0-15,2 1 0 0,-5 3 0 0,0 0 0 16,6 3 0-16,1 2 0 0,0 3 192 0,-2 1-32 15,1 4-16-15,-1 1 0 0,-1 2 160 0,1 2 16 16,-1 2 16-16,1 2 0 0,0 0-144 0,0 2-48 16,-2 3 0-16,1-1 0 0,1 1-144 0,0-1 0 15,1 0 0-15,0 0 128 16,1-3-1920-16,-1-1-400 0,1-2-80 0</inkml:trace>
</inkml:ink>
</file>

<file path=ppt/ink/ink7.xml><?xml version="1.0" encoding="utf-8"?>
<inkml:ink xmlns:inkml="http://www.w3.org/2003/InkML">
  <inkml:definitions>
    <inkml:context xml:id="ctx0">
      <inkml:inkSource xml:id="inkSrc0">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0" timeString="2021-07-31T07:07:45.111"/>
    </inkml:context>
    <inkml:brush xml:id="br0">
      <inkml:brushProperty name="width" value="0.05292" units="cm"/>
      <inkml:brushProperty name="height" value="0.05292" units="cm"/>
      <inkml:brushProperty name="color" value="#FF0000"/>
    </inkml:brush>
  </inkml:definitions>
  <inkml:trace contextRef="#ctx0" brushRef="#br0">826 8257 7359 0,'0'0'656'15,"0"0"-528"-15,0 0-128 0,0 0 0 16,0 0 1728-16,0 0 304 0,0 0 64 0,0 0 16 16,0 0-1648-16,0 0-320 0,0 0-144 0,0 0-6656 15</inkml:trace>
  <inkml:trace contextRef="#ctx0" brushRef="#br0" timeOffset="516">159 8595 5519 0,'-10'-9'240'0,"6"3"64"0,4 6-304 0,0 0 0 0,-5-7 0 0,3 2 0 15,2 5 3808-15,4-8 704 0,0 2 144 0,-4 6 16 16,8-6-3488-16,0 2-704 0,1-1-144 0,1 5-16 16,-10 0-176-16,10 3-16 0,-1-2-128 0,-1 2 192 15,-1 2-192-15,0 1 0 0,-7-6 0 0,8 9 0 16,-3-3 0-16,1 2 0 0,0 1 0 0,0 0 0 16,-2 1 0-16,2-2 144 0,-1 1-16 0,1-1 0 15,-1-2 16-15,2 2 0 0,-1 0 0 0,1 0 0 16,-1-1 0-16,1 1 0 0,2-1 0 0,0 2 0 15,-2 4 96-15,1-2 16 0,-2-2 0 0,-2 5 0 16,1 1 128-16,2-1 48 0,2 0 0 0,1-2 0 0,-1-6-16 16,3 2 0-16,1 1 0 0,2-3 0 0,2-1 176 15,1-4 48-15,3-2 0 0,4 0 0 0,1-2 80 0,3-1 32 16,1-4 0-16,0-2 0 0,-2 1-160 0,-1-6-16 16,1-2-16-16,1-2 0 0,-1-1 16 0,4 0 16 15,1 1 0-15,5-2 0 0,6-2-176 0,8-1-32 16,7 0-16-16,1-2 0 0,-3-5-128 0,2-3-32 15,4-3 0-15,14-3 0 0,11-1-208 0,1-3 144 16,-3-4-144-16,12-1 128 0,12 1-128 0,-1-3 0 16,-3-2 144-16,11-2-144 0,11-2 0 0,-10 0-256 15,-10-1 32-15,6 4-17760 0</inkml:trace>
  <inkml:trace contextRef="#ctx0" brushRef="#br0" timeOffset="50772.37">19119 8721 22111 0,'-1'-5'1968'15,"-1"-1"-1584"-15,-2 0-384 0,2 1 0 0,-1-2 1824 0,-2 3 288 16,0-1 48-16,-1 1 16 0,-1 0-752 0,-2 0-144 16,1 0-16-16,1 2-16 0,-1 0-528 0,-1 0-96 15,-1 1-32-15,-1 2 0 0,0 1-320 0,0 1-64 16,-1 0-16-16,0 2 0 0,0 3-192 0,-1 3 128 16,-2 4-128-16,0 1 0 0,0 1 0 0,-1 0 0 15,1 3 0-15,0 2 0 0,2-1 0 0,1 1 0 0,0 0 0 16,1 0 0-16,3 0 128 0,4 0-128 0,2-1 0 15,3 0 144-15,3-3-144 0,3 0 0 0,1-1 0 0,4-2 0 16,1-3 128-16,2-2-128 16,1-1 128-16,-1-3-128 0,0-2 192 0,1-2-64 0,-1-2 0 0,-2-2 0 15,3-3 128-15,-2-1 0 0,0-3 16 0,0-1 0 16,-3-1 272-16,1-3 48 0,0-1 16 0,0-2 0 16,0-4-208-16,-1-1-32 0,0 0-16 15,0-3 0-15,0-3-160 0,-1-1-16 0,-1-1-16 0,0-2 0 16,-1 0-32-16,0 0 0 0,0-1 0 0,-1 2 0 15,1 1-128-15,0 2 0 0,-2 0 0 0,-1 5 0 16,-2 0 0-16,-1 2 0 0,2 4 0 0,-4 0 0 16,0 1 0-16,-3 1 0 0,0 3 0 0,2 2 0 15,0 2 0-15,0 0 0 0,-1 0 0 0,1 4 0 16,1 4 0-16,0 0 0 0,0 0 0 0,0 0 128 0,0 0-128 16,0 0 128-16,0 0-128 0,-5 6 128 0,1 3-128 15,-1 2 0-15,1 1 0 0,1 3 0 0,-1 2 0 0,1 4 0 16,-1 3 0-16,-1 3 0 0,1 1 0 0,-1 3 0 15,1 1 0-15,1 4 0 0,1 3 0 0,-4 1 0 16,2 1 0-16,-1-2 128 0,1-3-128 0,-1 0 0 16,1-2 144-16,1-2-144 0,-1-1 0 0,2-2 0 15,-1-3 0-15,2-3 128 16,1-1-1856-16,1-2-384 0,0-1-64 0</inkml:trace>
  <inkml:trace contextRef="#ctx0" brushRef="#br0" timeOffset="51203.37">19503 8617 15663 0,'-5'-8'688'0,"5"8"144"0,-1-6-656 0,1 6-176 0,0 0 0 0,0 0 0 15,0 0 3920-15,0 0 752 0,0 0 160 0,0 0 32 16,-5 6-3248-16,-1 1-640 0,1 3-128 0,-3 3-16 15,2 3-400-15,-2 4-80 0,1 4-16 0,1 0 0 16,-2 1-64-16,1 3-16 0,2 0 0 0,-1 1 0 16,3-3-64-16,1 0-32 0,0-3 0 0,2-2 0 15,2-1-160-15,2-2 0 0,2-2 144 0,0-3-144 16,2-2 144-16,1-1-144 0,0-3 192 0,2 0-192 16,-3-3 192-16,1 0-64 0,1-3 0 0,1-2-128 0,0-1 256 0,1-2-48 15,0 0-16-15,0-3 0 0,1-2 96 0,-2 0 16 16,1-4 0-16,0 1 0 0,-1-2 32 0,1-1 16 15,0-2 0-15,-1 0 0 0,0-3-32 0,-1-1-16 16,-4 0 0-16,1-2 0 0,-1-4-96 0,-3 1-16 16,-2 2 0-16,-2 0 0 0,-1 1 64 0,-3-1 0 15,-1 1 0-15,-2 5 0 0,-1 0-96 0,-1 2-16 16,-1 1 0-16,0 2 0 0,0 1-144 0,0 2 0 16,0 1 0-16,0 4 128 0,0 0-128 0,-1 3 0 15,0 2 0-15,0 2 0 0,1 3 0 0,-1 0-192 16,-1 3 32-16,-1 2 16 15,0 1-1408-15,1 2-288 0,1 2-48 0</inkml:trace>
  <inkml:trace contextRef="#ctx0" brushRef="#br0" timeOffset="51534.39">19681 8355 24991 0,'0'0'1104'0,"0"-7"240"0,0-1-1088 0,0 3-256 0,0 5 0 0,0-9 0 16,0-1 2016-16,-1 1 352 0,0 3 64 0,0 0 0 15,1 6-832-15,0 0-160 0,-2-5-32 0,2 5-16 16,0 0-752-16,-6 7-128 0,-2 3-48 0,0 3 0 16,-2 4-272-16,0 5-64 0,-1 5-128 0,-2 8 192 0,-3 3-192 0,1 2 128 15,0 3-128-15,-1 6 0 0,2 4 0 0,-2 0 0 16,1 1 0-16,-2 3 0 0,0 0 144 0,0-2-144 15,2-2 128-15,1 1-128 0,0 2 160 0,1-3-160 16,2-3 192-16,1-6-192 0,0-4 128 0,0-1-128 16,-1-3 0-16,0-6 0 0,3-1 0 0,-2 0-192 15,0-2 0-15,2-4 0 16,2-2-528-16,0-2-112 0,1-4 0 0,1-2-10832 16,2 1-2160-16</inkml:trace>
  <inkml:trace contextRef="#ctx0" brushRef="#br0" timeOffset="52385.89">19869 8952 25279 0,'0'0'1120'0,"0"0"224"0,0 0-1072 0,0 0-272 16,0 0 0-16,2 8 0 0,-1 0 1520 0,1 2 240 15,-4 1 48-15,2 1 16 0,0 3-544 0,2 0-128 16,-5 2 0-16,2-2-16 0,0 0-432 0,1 2-96 16,-1-1-16-16,1 1 0 0,0-3-80 0,0-1 0 15,0-1-16-15,0 1 0 0,0-2 96 0,1-3 32 16,0-1 0-16,0 0 0 0,-1-1-144 0,0-6-32 15,0 0 0-15,0 0 0 0,3 6-128 0,-3-6-48 16,0 0 0-16,0 0 0 0,0 0 112 0,3-6 32 16,-1-2 0-16,0 0 0 0,0-3-160 0,1-1-16 0,-3-3-16 0,1 1 0 15,1 0-224-15,0-2 176 0,1-1-176 0,-3-1 160 16,2 0-160-16,0 0 0 0,0-1 0 0,0 0 128 16,0 1-128-16,-1-1 0 15,3 4 0-15,0-2 128 0,-2-1-128 0,3 3 0 0,0 0 0 0,1 1 0 16,-1 2 0-16,2 1 0 0,-2 1-144 0,1 1 144 15,2 1 0-15,-2 1 0 0,3 2 0 0,0 0 0 16,1 2-144-16,0 2 144 0,-1 1 0 0,0 0-144 16,-1 0 144-16,-8 0 0 0,7 4 0 0,-2 2 0 15,-5-6 0-15,2 9 0 0,-4-2 0 0,-1 5-128 16,-3 3 128-16,0-1 0 0,-3 0 0 0,-1 2 0 16,0 0 0-16,1 0 0 0,2-1 0 0,0-1 128 15,1-2-496-15,3-1-80 16,1 0-32-16,1 0 0 0,0 0 160 0,2-1 16 0,2 0 16 0,3 0 0 0,0-1 144 0,2 0 144 15,2 0-208-15,-1-2 80 0,2 2 128 0,1 1-128 16,0-1 128-16,0-2-128 0,0 1 128 0,0 1 0 16,0 1 0-16,0-1 0 0,0-3 0 0,1 1 0 15,-2 1 0-15,-2-2-128 0,0 2 128 0,0-3 0 16,-1 0 0-16,-2-1 0 0,1 2 0 0,-2-1 0 16,-1 1 0-16,-4-6 0 0,0 0 208 0,0 0-16 15,1 7-16-15,-1-1 0 0,0-6 176 0,-6 3 32 16,0-1 16-16,-3 2 0 0,-2 0-80 0,-2-1 0 15,-3-2-16-15,-1 2 0 0,-1 0-160 0,-1 0-16 16,0-1-128-16,-1 1 192 0,-1-1-192 0,0 1 176 0,2 2-176 0,1 0 160 16,-1-3-320-16,1 0-64 0,3 1-16 0,2-1-13712 31,2-1-2736-31</inkml:trace>
  <inkml:trace contextRef="#ctx0" brushRef="#br0" timeOffset="52734.89">20614 8698 20271 0,'-22'3'1792'0,"12"-2"-1424"0,-1 0-368 0,1 0 0 0,1 2 2256 0,2-1 384 16,0-1 80-16,2 0 16 0,5-1-752 0,0 0-160 16,0 0-32-16,0 0 0 0,0 0-704 0,0 0-160 15,8 0-32-15,4 1 0 0,5 0 0 0,4 0-16 16,-1-2 0-16,3 1 0 0,2 2-368 0,-1-2-80 16,0-1-16-16,2 1 0 0,-1-1-240 0,-2 0-48 15,-2 0-128-15,0-1 192 0,-1 0-192 0,-2-1 128 16,0 1-128-16,-1 0 0 0,-2 0 176 0,-1 0-176 15,-2-1 192-15,-1 2-192 0,-2 0 0 0,-2 0-144 16,-7 1-16-16,0 0 0 16,0 0-2416-16,0 0-496 0,-6 4-80 0</inkml:trace>
  <inkml:trace contextRef="#ctx0" brushRef="#br0" timeOffset="52925.89">20527 8934 11055 0,'0'0'976'0,"0"0"-784"0,0 0-192 0,0 0 0 15,4 7 3936-15,1-2 736 16,0 2 160-16,4-3 32 0,2 0-1984 0,1 0-400 0,1-1-80 0,2 2-16 16,1-4-960-16,3 0-192 0,3 0-32 0,-1-1-16 15,0 1-608-15,1-1-112 0,1-1-16 0,0-1-16 16,1-1-240-16,-1-2-64 0,4 0 0 0,1-2 0 31,4 2-1328-31,4-1-272 0,4 2-48 0,2-5-16240 0</inkml:trace>
  <inkml:trace contextRef="#ctx0" brushRef="#br0" timeOffset="54187.69">21843 8570 17503 0,'-8'-4'1552'0,"8"4"-1232"0,0 0-320 0,0 0 0 16,-3-2 1760-16,3 2 288 0,0 0 64 0,0 0 16 15,0 0-816-15,0 0-160 0,0 0-48 0,0 0 0 16,0 0-288-16,0 0-64 0,0 0-16 0,0 0 0 16,0 0-288-16,0 0-48 0,0 0-16 0,0 0 0 15,0 0-16-15,0 0-16 0,-4-4 0 0,2 1 0 16,2 3 80-16,0 0 16 0,-2-3 0 0,2 3 0 16,0 0 0-16,0 0 0 0,0 0 0 0,0 0 0 15,-3-4-112-15,3 4-16 0,0 0 0 0,0 0 0 16,-5-3-112-16,5 3-16 0,0 0-16 0,0 0 0 15,0 0-176-15,0 0 192 0,-3-4-192 0,3 4 192 0,0 0-192 0,0 0 0 16,0 0 144-16,0 0-144 0,0 0 0 0,0 0 0 16,0 0 0-16,0 0 128 0,-2-5-128 0,2 5 176 15,0 0-176-15,-1-4 192 0,1 4 32 0,0 0 16 16,-3-5 0-16,1 2 0 0,2 3-32 0,0 0 0 16,0 0 0-16,0 0 0 0,-4-3-80 0,4 3-128 15,-6-1 176-15,6 1-176 0,-5-1 144 0,5 1-144 16,0 0 0-16,0 0 144 0,0 0-144 0,-6 2 0 15,2 0 0-15,4-2 0 0,0 0 0 0,0 0 0 16,0 0 0-16,-6 3 0 0,6-3 0 0,0 0 0 16,0 0 128-16,-4 5-128 0,0-2 144 0,0 1 0 15,-1 2 0-15,-1-1 0 0,1 1 80 0,-2 1 16 16,1-1 0-16,-1 2 0 0,0 0-240 0,0 1 176 16,-1 2-176-16,0 2 160 0,2-1-160 0,0 1 0 0,-1 1 144 0,2-1-144 15,2-1 0-15,1 1 0 0,1-1 0 0,1 1 0 16,1-1 0-16,2 0 0 0,2-1 0 0,1-1 0 15,1-1 0-15,0-2 0 16,3-1 0-16,1-1 0 0,1 2 0 0,0 0 128 0,-1-1-128 0,0-1 0 16,3-2 128-16,-1 0-128 0,0 1 128 0,1-3-128 15,1-2 128-15,0-2-128 0,-1 1 128 0,2 0-128 16,-1-1 128-16,0-2-128 0,1-2 160 16,-2-1-160-16,0 0 176 0,1-1-176 0,-2-3 192 0,0 0-192 15,-1-1 272-15,-1 0-48 0,-1 0-16 0,0-2 0 16,-1 1 32-16,0 0 0 0,-3-1 0 0,0 1 0 15,-2-1-80-15,-1 1-16 0,0 2 0 0,-3 0 0 0,-1 0-144 16,-2 1 160-16,-1 2-160 0,-3 2 160 0,1-1-160 0,-5 2 128 16,-2 2-128-16,-2 1 128 0,-5 1-128 15,0 0 0-15,-4 4 144 0,0 1-144 0,-1 1 0 0,-1 3 0 16,-25 9 0 0,29-7-560-16,2 1-16 0,-1 1-16 0,4 1 0 15,0-1-2608-15,5-1-512 0,2-2-96 0</inkml:trace>
  <inkml:trace contextRef="#ctx0" brushRef="#br0" timeOffset="54503.71">22040 8309 22751 0,'-13'-7'1008'0,"9"5"208"0,-1-3-976 0,-2 3-240 0,-1 0 0 0,2 0 0 15,-1-2 1712-15,2 1 288 0,-1 2 64 0,2-1 16 16,-1-3-416-16,4 1-64 15,0 1-32-15,1 3 0 0,0 0-512 0,0 0-96 0,2-5-32 0,0 1 0 16,-2 4-160-16,0 0-48 0,0 0 0 0,0 0 0 16,0 0-240-16,0 0-48 15,0 0-16-15,6 5 0 0,-6-5-176 0,2 11-48 0,-2 4 0 0,-2 3 0 16,-4 4 0-16,-1 5-16 0,-4 1 0 16,-2 3 0-16,-3 3 16 0,0 2 16 0,-2 1 0 0,-1 2 0 15,0 0-80-15,2 2-128 0,2 3 176 0,-1-2-176 16,1 0 160-16,2-3-160 0,1-3 128 0,-1 1-128 15,2-1 0-15,2-4 0 0,1-5 128 0,0 1-128 0,0-3 0 16,2-1 0-16,0-2 0 0,2-2 128 16,1 0-128-16,0 1 0 0,1-1 0 0,2-1-13712 15,1-3-2672-15</inkml:trace>
  <inkml:trace contextRef="#ctx0" brushRef="#br0" timeOffset="55993.8">22213 8813 12895 0,'0'0'1152'0,"0"-5"-928"15,0-1-224-15,1 2 0 0,1-1 3680 0,-1 1 688 16,0-1 144-16,-1 5 32 0,0 0-2304 0,0 0-464 0,0-4-96 0,0 4-16 16,0 0-752-16,0 0-144 0,0 0-48 0,0 0 0 15,0 0-368-15,0 0-80 0,0 0-16 0,0 0 0 16,0 0 48-16,0 0 0 0,0 0 0 0,0 0 0 15,0 0 80-15,0 0 32 0,0 0 0 0,0 0 0 16,0 0-112-16,0 0-32 16,0 0 0-16,0 0 0 0,0 0-128 0,0 0-16 0,0 0-128 0,0 0 192 15,0 0-192-15,0 0 0 0,0 0 128 0,0 0-128 16,0 0 0-16,0 0 0 16,0 0 128-16,0 0-128 0,0 0 0 0,0 0 0 0,0 0 0 0,0 0 0 15,0 0 0-15,0 0 0 0,0 0 0 0,0 0 0 16,0 0 0-16,0 0 0 0,0 0 0 0,0 0 0 15,0 0 0-15,0 0 0 0,0 0 0 0,0 0 0 16,0 0 0-16,0 0 0 0,0 0 0 0,0 0 0 16,0 0 0-16,0 0 0 0,0 0 0 0,0 0 0 0,0 0 0 0,0 0 0 15,0 0 0-15,0 0 0 16,0 0 0-16,0 0 0 0,0 0 0 0,0 0 0 0,0 0 0 0,0 0 0 16,0 0 0-16,0 0 0 0,0 0 0 0,0 0 128 15,0 0-128-15,0 0 0 0,0 0 0 0,0 0 0 16,0 0 0-16,0 0 0 0,0 0 0 0,0 0 0 15,0 0 0-15,0 0 0 0,0 0 0 0,0 0 0 16,0 0 0-16,0 0 0 0,0 0 0 0,0 0 0 16,0 0 0-16,0 0 0 0,0 0 0 0,0 0 0 15,0 0 0-15,0 0 0 0,0 0 0 0,0 0 0 16,0 0 0-16,0 0 0 0,0 0 0 0,0 0 0 16,0 0 0-16,0 0 0 0,0 0 0 0,0 0 0 15,0 0 0-15,0 0 0 0,0 0 0 0,0 0 0 0,0 0 0 0,0 0 0 16,0 0 0-16,0 0 0 0,0 0 0 0,0 0 0 15,0 0 0-15,0 0 0 16,0 0 0-16,0 0 0 0,0 0 0 0,0 0 0 16,0 0 0-16,0 0 0 0,0 0 0 0,0 0 0 15,0 0 0-15,0 0 0 0,0 0 0 0,0 0 0 0,0 0 0 0,0 0 0 16,0 0 0-16,0 0 0 0,0 0 0 16,0 0 0-16,0 0 0 0,0 0 0 0,0 0 0 0,0 0 0 15,0 0 0-15,0 0 0 0,0 0 0 0,0 0 0 16,0 0 0-16,0 0 0 0,0 8 0 0,0 0 0 15,0-8 0-15,-1 8 0 0,0-1-128 0,-1 2 128 16,1 1 0-16,1 1 0 0,0 1 0 0,0 0 0 16,0-1 0-16,0 0 0 0,-1 0 0 0,1 0 0 15,0 0 0-15,0 0 0 0,-1-1 0 0,2-1 0 16,-1-1 0-16,0 1 0 0,0-9 0 0,0 7 0 0,0-1 0 0,0 1 0 16,0-7 0-16,0 0 0 0,0 0 128 0,0 0-128 15,0 0 0-15,0 0 0 0,0 0 128 0,0 0-128 16,0 0 0-16,0 0 144 0,0 0-144 0,0 0 160 15,0 0-160-15,0 0 160 0,0 0-160 0,0 0 160 16,0 0-160-16,0 0 160 0,0 0-160 0,0 0 0 16,0 0 0-16,0 0 128 0,0 0-128 0,0 0 0 15,0 0 0-15,0 0 128 0,0 0-128 0,0 0 0 16,0 0 0-16,0 0 0 0,0 0 0 0,-2-3 0 16,-2-1 0-16,4 4 0 0,0 0 0 0,0 0 0 0,0 0 0 0,0 0 0 15,-3-5 0-15,3 5 0 16,0 0 0-16,0 0 0 0,-2-4 0 0,1 0 0 15,1 4 0-15,0 0 0 0,0 0 0 0,0 0 0 16,-1-5 0-16,1 5 0 0,0 0 0 0,0 0 0 16,0 0 0-16,0 0 0 0,-2-6 0 0,2 6 0 15,0 0 0-15,0 0 0 0,-2-5 0 0,2 5 0 16,-3-5 0-16,3 5 0 0,-1-6 0 0,0 0 0 0,0 1 0 0,1-1 0 16,0 6 0-16,0 0 0 0,0 0 0 0,-1-5 0 15,1 5 0-15,0 0 0 0,0 0 0 0,0 0 0 16,-1-6 0-16,1 6 0 0,0 0 0 0,0 0 0 15,0 0 0-15,0 0 0 0,0-4 0 0,0 4 0 16,0 0 0-16,0 0 0 0,0 0 0 0,0 0 0 16,0 0-848-1,0 0-256-15,0 0-48 0</inkml:trace>
  <inkml:trace contextRef="#ctx0" brushRef="#br0" timeOffset="56457.8">22161 8810 23903 0,'0'0'1056'0,"0"0"224"0,0 0-1024 0,3-4-256 15,0-2 0-15,-3 6 0 0,5-4 1744 0,-5 4 304 0,5-3 64 0,1 2 16 16,-6 1-960-16,6-1-192 0,1 1-32 0,-7 0-16 15,6 4-368-15,2 0-80 0,-8-4-16 0,7 8 0 16,-1 2-32-16,1-1-16 0,-2 0 0 0,-1 2 0 16,-1 0-128-16,1 0-32 15,-4-1 0-15,0 0 0 0,0-2 16 0,0 1 0 0,-3-1 0 0,1 0 0 16,-1 0 32-16,-1 1 0 0,1 0 0 0,-1 1 0 16,-2-1-112-16,1 0-32 0,-1-1 0 0,-3-1 0 15,2 0-160-15,-1 1 192 0,1-1-192 0,-2 2 192 16,2-1-192-16,0 0 0 0,1-1 0 0,0 1 0 15,-1 0 0-15,2-2 0 0,1 1 0 0,-1-1 0 16,1 0 0-16,0-1 0 0,4-5 0 0,0 0 0 16,0 0 0-16,0 0 0 0,0 0 0 0,6 4 0 15,2-3 256-15,2-1-16 0,-1-1-16 0,2 1 0 16,3-2 112-16,-1-1 32 0,0-1 0 0,1 1 0 16,1-2-160-16,0 1-16 0,0-1-16 0,2 0 0 0,-1 1-176 0,1 0 0 15,1 1 144-15,0 0-144 0,1-2 0 0,0 2 0 16,-1 0 0-16,2 0 0 15,-2 0-2624-15,0 1-512 0</inkml:trace>
  <inkml:trace contextRef="#ctx0" brushRef="#br0" timeOffset="56705.8">22596 8633 16575 0,'0'0'1472'0,"0"0"-1168"16,0 0-304-16,0 0 0 0,0 0 3952 0,0 0 720 0,0 0 160 0,0 0 32 15,0 0-2800-15,0 0-544 0,9 0-112 0,0-1-32 16,2 1-544-16,1 0-128 16,0 0 0-16,1 0-16 0,1 1-400 0,3 0-80 15,1-1-16-15,0 0 0 0,2 0-192 0,3 0 176 0,-1-1-176 0,2 1 160 31,-1-1-1168-31,1 0-224 0,-2-2-48 0,1 0-16320 0</inkml:trace>
  <inkml:trace contextRef="#ctx0" brushRef="#br0" timeOffset="57154.82">23195 8367 27359 0,'0'0'1216'0,"0"0"240"0,0 0-1168 0,0 0-288 16,-4-3 0-16,4 3 0 0,0 0 1664 0,-4 3 256 16,-1-1 64-16,1 1 16 0,4-3-848 0,-4 7-192 15,-1-1-16-15,1 2-16 0,-1 0-272 0,2 1-48 16,-1 0-16-16,-1 4 0 0,1 0-80 0,1 2 0 16,2 2-16-16,-1 0 0 0,0 1-176 0,0-1-16 15,1 0-16-15,0 1 0 0,1-1-288 0,1 0 160 16,1-2-160-16,1-1 128 0,-3 0-128 0,3-2 0 0,0-1 144 15,0 0-144-15,2-3 0 0,0 0 144 16,-5-8-144-16,8 6 0 0,2-1 224 0,0-2-64 0,0-1-16 0,-2-4 0 16,3-1 48-16,3 0 0 0,1-2 0 0,0 0 0 15,2-3 0-15,2-1 0 0,-2 0 0 0,0-1 0 16,-1-2-64-16,1-1 0 16,-2 1 0-16,-1-2 0 0,0 0 0 0,-2-2 0 0,-2 1 0 0,-3 0 0 15,0-1-128-15,-2 2 160 0,-1 1-160 0,-2-3 160 16,-2-1-160-16,-2 1 128 0,-4 2-128 0,-2 1 128 15,-1 0-128-15,-1-1 128 0,-4 2-128 0,0 1 128 16,-2 2-128-16,-3 4 0 0,-2-3 144 0,0 4-144 16,0 2 0-16,1 3 0 0,1 2-192 0,-1 0 64 15,0 2-384 1,2 2-80-16,2 3-16 0,1 1 0 0,0 0-2960 0,2-1-592 0</inkml:trace>
  <inkml:trace contextRef="#ctx0" brushRef="#br0" timeOffset="57454.8">23389 8186 26943 0,'0'0'1200'0,"0"0"240"0,0 0-1152 0,0-4-288 16,0 4 0-16,0 0 0 0,0-6 1648 0,0 6 272 16,-1-5 48-16,1 5 16 0,0 0-512 0,0 0-112 15,0 0-16-15,0 0 0 0,0 0-336 0,0 0-80 16,0 0-16-16,0 0 0 0,0 0-336 0,0 0-80 15,-1 6-16-15,0 2 0 0,-2 2-80 0,-1 2-16 0,0 1 0 0,0 7 0 16,-3 3-96-16,-1 5-32 16,-2-1 0-16,-1 4 0 0,-2 1-64 0,1 1 0 0,0 2-16 0,1-2 0 15,0 0-176-15,0 1 0 16,0-1 0-16,1-1 128 0,2 0-128 0,0 1 0 16,0-1 0-16,2-1 0 0,1 0 0 0,2-2 0 0,-2-1 0 0,3-4 128 31,1 0-1104-31,0-1-240 0,1-1-32 0,5 0-18432 0</inkml:trace>
  <inkml:trace contextRef="#ctx0" brushRef="#br0" timeOffset="57705.8">23658 8669 30351 0,'0'0'1344'0,"0"0"272"0,-1-5-1296 0,-2-2-320 15,2 2 0-15,0-1 0 0,0 1 1904 0,1-1 304 16,0 1 64-16,0 5 16 0,0 0-880 0,0 0-192 16,0 0-16-16,0 0-16 0,0 0-480 0,0 0-112 15,0 0-16-15,0 0 0 0,0 0-128 0,0 9-48 16,-1 2 0-16,-1 4 0 0,0 1-64 0,-2 3-16 16,0 1 0-16,-1 2 0 0,0 1-128 0,-1 3-48 15,1-2 0-15,1 1 0 0,-2-2-144 0,2 0 0 16,1 0 0-16,1-1 128 15,-1-1-1184-15,1-4-240 0,0-1-48 0</inkml:trace>
  <inkml:trace contextRef="#ctx0" brushRef="#br0" timeOffset="58355.8">21571 8066 17503 0,'0'0'768'0,"-7"4"176"0,0-2-752 0,-2 3-192 15,-2 3 0-15,-2 3 0 0,-4 1 1840 0,1 4 336 0,-2 2 64 0,-2 4 0 16,-1 2-768-16,0 7-144 15,-1 7-48-15,0 3 0 0,0 3-64 0,2 0-32 0,-1 3 0 0,0 2 0 16,1 0-64-16,2 2-16 0,3 1 0 16,1 2 0-16,0 1-432 0,6-3-96 0,1-3 0 0,4-4-16 15,3 0-304-15,3 0-64 0,1-2-16 0,4-4 0 16,2-2-176-16,5 2 128 0,2-3-128 0,1-1 128 16,1-3-128-16,3-1 128 0,3-3-128 0,4 1 128 15,5-1 0-15,5-1 0 0,4-1 0 0,19 11 0 16,-4-3-352-16,-2-6-80 0,-1-2-16 0,10-4 0 15,9-2-1824-15,7-8-368 0,34-7-80 0,-5-3-16 0</inkml:trace>
  <inkml:trace contextRef="#ctx0" brushRef="#br0" timeOffset="58655.8">24031 8015 19343 0,'0'0'848'0,"0"0"192"0,0-7-832 0,0 7-208 0,0 0 0 16,0 0 0-16,0 0 2160 0,3-3 384 0,-3 3 80 0,0 0 0 16,6 3-1344-16,2 4-256 15,0 1-64-15,1 6-16 0,-1 2-48 0,2 4-16 0,0 1 0 0,1 3 0 16,1 2-176-16,2 4-16 0,-1 4-16 0,0 4 0 15,-2 0-192-15,-2 3-32 0,-4 2-16 0,-1 1 0 16,-3-2-208-16,-4-1-32 16,-3-1-16-16,-4 2 0 0,-2 1 48 0,-5 1 16 0,-2 0 0 0,-2 0 0 15,-5-1 0-15,-1-2 0 0,-4-2 0 0,-5-2 0 16,-9-2-2096 0,-4-2-432-16,-2-3-80 0</inkml:trace>
  <inkml:trace contextRef="#ctx0" brushRef="#br0" timeOffset="62808.98">21075 9711 18431 0,'11'-11'816'0,"1"4"160"0,6 0-784 0,2-2-192 0,7-1 0 0,7-2 0 0,8-1 2640 0,12-2 496 15,9-1 80-15,10 0 32 0,5 0-1712 0,5 1-352 16,4-3-64-16,5 2-16 0,9 2-400 0,-46 6-64 16,7 2-32-16,9-2 0 0,10 0-304 0,3 0-64 15,3-1-16-15,2 0 0 0,0-1-96 0,39-4 0 16,-7 0-128-16,-11 1 192 0,-9 1-192 0,-2 1 144 15,2 0-144-15,-8-1 128 0,-9-1 48 0,-5 1 0 16,-8 1 0-16,-2 0 0 0,0 0 96 0,-5 0 32 16,-3 2 0-16,-7 0 0 0,-9-1-80 0,-5 2-16 15,-7-2 0-15,-5 2 0 0,-3 4-208 0,-5-1 176 16,-3 1-176-16,-7 1 160 0,0 1-32 0,-4 1-128 0,-6 1 192 0,0 0-64 16,0 0-128-16,0 0-192 0,-9 4 32 15,-1 0-11872-15,-1 0-2384 0</inkml:trace>
  <inkml:trace contextRef="#ctx0" brushRef="#br0" timeOffset="63174.98">22746 9583 34271 0,'0'0'1520'0,"0"0"304"0,0 0-1456 0,0 0-368 0,0 0 0 0,0 0 0 0,0 0 1008 16,-5 5 128-16,0-1 16 0,2 4 16 0,-1 3-592 0,2 1-128 15,-1 0-32-15,1 3 0 0,-1 5 16 0,1 0 0 16,0 1 0-16,1 2 0 0,-1 2 0 0,1 4 0 16,-3-2 0-16,2 2 0 0,0-3-48 0,0 2 0 15,1-2 0-15,-1 1 0 0,1-1-128 0,1 1-16 16,1 0-16-16,2-1 0 0,1 0-80 0,-1-1-16 15,4-2 0-15,1 0 0 0,0 0-128 0,3-3 160 16,0-1-160-16,2-3 160 0,1 1-160 0,2-4 192 16,3-2-192-16,1-2 192 0,1-3 0 0,2 0 16 15,4-3 0-15,-2-2 0 16,-1-2-960-16,1-2-192 0,-1-3-32 0,-2 0-16 16,-1-3-1504-16,-1-2-320 0,-1-1-48 0,-2-5-13600 0</inkml:trace>
  <inkml:trace contextRef="#ctx0" brushRef="#br0" timeOffset="63391.98">22697 9994 11967 0,'-28'-1'528'0,"16"2"112"0,-2 0-512 0,0-1-128 0,1 2 0 0,2-1 0 16,2 0 5104-16,3 0 976 0,6-1 208 0,0 0 48 15,0 0-3888-15,0 0-768 0,6 0-144 0,5 0-48 16,1-1-272-16,6-1-48 0,2-2-16 0,4-1 0 15,6 0-448-15,3-2-80 0,5-1-32 0,5-2 0 16,3 1-320-16,-1 0-64 0,-3 0-16 0,-2-1 0 16,-3 0-192-16,-1-2 144 0,-3 1-144 0,1 1 128 15,-3 0-2416-15,1 0-480 0</inkml:trace>
</inkml:ink>
</file>

<file path=ppt/ink/ink8.xml><?xml version="1.0" encoding="utf-8"?>
<inkml:ink xmlns:inkml="http://www.w3.org/2003/InkML">
  <inkml:definitions>
    <inkml:context xml:id="ctx0">
      <inkml:inkSource xml:id="inkSrc0">
        <inkml:traceFormat>
          <inkml:channel name="X" type="integer" max="25977" units="cm"/>
          <inkml:channel name="Y" type="integer" max="17318" units="cm"/>
          <inkml:channel name="F" type="integer" max="65535" units="dev"/>
          <inkml:channel name="T" type="integer" max="2.14748E9" units="dev"/>
        </inkml:traceFormat>
        <inkml:channelProperties>
          <inkml:channelProperty channel="X" name="resolution" value="1000.26953" units="1/cm"/>
          <inkml:channelProperty channel="Y" name="resolution" value="1000.46216" units="1/cm"/>
          <inkml:channelProperty channel="F" name="resolution" value="0" units="1/dev"/>
          <inkml:channelProperty channel="T" name="resolution" value="1" units="1/dev"/>
        </inkml:channelProperties>
      </inkml:inkSource>
      <inkml:timestamp xml:id="ts0" timeString="2021-07-31T07:09:16.841"/>
    </inkml:context>
    <inkml:brush xml:id="br0">
      <inkml:brushProperty name="width" value="0.05292" units="cm"/>
      <inkml:brushProperty name="height" value="0.05292" units="cm"/>
      <inkml:brushProperty name="color" value="#FF0000"/>
    </inkml:brush>
  </inkml:definitions>
  <inkml:trace contextRef="#ctx0" brushRef="#br0">6918 18542 17503 0,'-4'-16'768'0,"4"6"176"0,3-2-752 0,-1 1-192 0,0 1 0 0,2 2 0 0,1-1 2064 0,-1 2 384 16,-4 7 80-16,6-6 16 0,-6 6-1280 0,0 0-256 15,0 0-48-15,0 0-16 0,0 0-336 0,0 0-64 16,0 0-16-16,0 0 0 0,2 11-128 0,0 0-16 15,-1 1-16-15,1 1 0 16,2 1-1008-16,1 2-208 16,2 0-48-16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0C13199-8C40-4D69-A58F-F0D8B54BE52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2235DF72-D1F8-4C6F-9FEC-1C34556A9AAF}"/>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425A84E9-6494-4D01-9390-4D45509EC146}"/>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CFF155AA-D3AE-447C-836E-0B2CD83ADD9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AAA6679C-4A8F-4945-82F3-890F2BAACA3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61928254-DB9A-4AEF-B287-7E123DF6B641}"/>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E6A001F-9AE3-4143-9ADD-4D00295FCE1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F6D475C8-A54E-4F61-92FF-B125D07CAAD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9BBF6B7-B5F3-41D0-84D9-CAB293FB4EFD}" type="slidenum">
              <a:rPr lang="en-US" altLang="en-US"/>
              <a:pPr>
                <a:spcBef>
                  <a:spcPct val="0"/>
                </a:spcBef>
              </a:pPr>
              <a:t>1</a:t>
            </a:fld>
            <a:endParaRPr lang="en-US" altLang="en-US"/>
          </a:p>
        </p:txBody>
      </p:sp>
      <p:sp>
        <p:nvSpPr>
          <p:cNvPr id="4099" name="Rectangle 2">
            <a:extLst>
              <a:ext uri="{FF2B5EF4-FFF2-40B4-BE49-F238E27FC236}">
                <a16:creationId xmlns:a16="http://schemas.microsoft.com/office/drawing/2014/main" id="{B500228E-6E2F-4EBB-A3FE-0F86E93F9B45}"/>
              </a:ext>
            </a:extLst>
          </p:cNvPr>
          <p:cNvSpPr>
            <a:spLocks noRot="1" noChangeArrowheads="1" noTextEdit="1"/>
          </p:cNvSpPr>
          <p:nvPr>
            <p:ph type="sldImg"/>
          </p:nvPr>
        </p:nvSpPr>
        <p:spPr>
          <a:ln/>
        </p:spPr>
      </p:sp>
      <p:sp>
        <p:nvSpPr>
          <p:cNvPr id="4100" name="Rectangle 3">
            <a:extLst>
              <a:ext uri="{FF2B5EF4-FFF2-40B4-BE49-F238E27FC236}">
                <a16:creationId xmlns:a16="http://schemas.microsoft.com/office/drawing/2014/main" id="{0A1A8063-461A-458B-868E-379326D0117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314E23A7-D6C4-466A-87DC-C161F3171BB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589A3D-479D-4360-BA0F-678CA2CCBD41}" type="slidenum">
              <a:rPr lang="en-US" altLang="en-US"/>
              <a:pPr>
                <a:spcBef>
                  <a:spcPct val="0"/>
                </a:spcBef>
              </a:pPr>
              <a:t>10</a:t>
            </a:fld>
            <a:endParaRPr lang="en-US" altLang="en-US"/>
          </a:p>
        </p:txBody>
      </p:sp>
      <p:sp>
        <p:nvSpPr>
          <p:cNvPr id="22531" name="Rectangle 2">
            <a:extLst>
              <a:ext uri="{FF2B5EF4-FFF2-40B4-BE49-F238E27FC236}">
                <a16:creationId xmlns:a16="http://schemas.microsoft.com/office/drawing/2014/main" id="{84D4D075-7EE9-498D-8AFA-57C9AB8AB440}"/>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2A271C55-1D60-4698-91C4-85E73711D5F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B529F90-8AFD-41F0-A927-FA9D3BFED3D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BB78D00-177F-4D8B-ABFE-5A65EBC65BE3}" type="slidenum">
              <a:rPr lang="en-US" altLang="en-US"/>
              <a:pPr>
                <a:spcBef>
                  <a:spcPct val="0"/>
                </a:spcBef>
              </a:pPr>
              <a:t>11</a:t>
            </a:fld>
            <a:endParaRPr lang="en-US" altLang="en-US"/>
          </a:p>
        </p:txBody>
      </p:sp>
      <p:sp>
        <p:nvSpPr>
          <p:cNvPr id="24579" name="Rectangle 2">
            <a:extLst>
              <a:ext uri="{FF2B5EF4-FFF2-40B4-BE49-F238E27FC236}">
                <a16:creationId xmlns:a16="http://schemas.microsoft.com/office/drawing/2014/main" id="{32CB0A53-24D9-4AF6-9C6C-DF945F8FDA57}"/>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7335663F-0756-434B-8206-A0872C3C14A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CAC6849-A2B1-4BE2-A09F-476FBBA05A9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066D2B-9271-4E0E-9CED-96BEFBED55EC}" type="slidenum">
              <a:rPr lang="en-US" altLang="en-US"/>
              <a:pPr>
                <a:spcBef>
                  <a:spcPct val="0"/>
                </a:spcBef>
              </a:pPr>
              <a:t>12</a:t>
            </a:fld>
            <a:endParaRPr lang="en-US" altLang="en-US"/>
          </a:p>
        </p:txBody>
      </p:sp>
      <p:sp>
        <p:nvSpPr>
          <p:cNvPr id="26627" name="Rectangle 2">
            <a:extLst>
              <a:ext uri="{FF2B5EF4-FFF2-40B4-BE49-F238E27FC236}">
                <a16:creationId xmlns:a16="http://schemas.microsoft.com/office/drawing/2014/main" id="{3129BCFF-2C44-43EF-8844-DD8BD16E96A4}"/>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26CCDB29-C4A2-47AC-9422-BD2B17692BF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29AC8774-A103-419C-97BF-9498E83813D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3217AD2-A46E-44A8-928C-F39463994ACB}" type="slidenum">
              <a:rPr lang="en-US" altLang="en-US"/>
              <a:pPr>
                <a:spcBef>
                  <a:spcPct val="0"/>
                </a:spcBef>
              </a:pPr>
              <a:t>13</a:t>
            </a:fld>
            <a:endParaRPr lang="en-US" altLang="en-US"/>
          </a:p>
        </p:txBody>
      </p:sp>
      <p:sp>
        <p:nvSpPr>
          <p:cNvPr id="28675" name="Rectangle 2">
            <a:extLst>
              <a:ext uri="{FF2B5EF4-FFF2-40B4-BE49-F238E27FC236}">
                <a16:creationId xmlns:a16="http://schemas.microsoft.com/office/drawing/2014/main" id="{EB189FBA-ED5B-4155-8795-4BCA6259C353}"/>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35ED0488-9C40-4127-8DD8-0C206BFA24E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F24BC512-7567-4A29-93F5-212FC14DB11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BCAB8E-F1F7-497E-98CD-9632BD90B16F}" type="slidenum">
              <a:rPr lang="en-US" altLang="en-US"/>
              <a:pPr>
                <a:spcBef>
                  <a:spcPct val="0"/>
                </a:spcBef>
              </a:pPr>
              <a:t>14</a:t>
            </a:fld>
            <a:endParaRPr lang="en-US" altLang="en-US"/>
          </a:p>
        </p:txBody>
      </p:sp>
      <p:sp>
        <p:nvSpPr>
          <p:cNvPr id="30723" name="Rectangle 2">
            <a:extLst>
              <a:ext uri="{FF2B5EF4-FFF2-40B4-BE49-F238E27FC236}">
                <a16:creationId xmlns:a16="http://schemas.microsoft.com/office/drawing/2014/main" id="{7EF0E046-4E24-45E9-9EE2-A1E29014F78F}"/>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A639EF71-060E-4269-A6FB-63ACB80747A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4F77B1D5-983A-4723-AC11-530C4F66EF9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6DA8EEB-D2A5-4F2E-A481-D4689982568A}" type="slidenum">
              <a:rPr lang="en-US" altLang="en-US"/>
              <a:pPr>
                <a:spcBef>
                  <a:spcPct val="0"/>
                </a:spcBef>
              </a:pPr>
              <a:t>15</a:t>
            </a:fld>
            <a:endParaRPr lang="en-US" altLang="en-US"/>
          </a:p>
        </p:txBody>
      </p:sp>
      <p:sp>
        <p:nvSpPr>
          <p:cNvPr id="32771" name="Rectangle 2">
            <a:extLst>
              <a:ext uri="{FF2B5EF4-FFF2-40B4-BE49-F238E27FC236}">
                <a16:creationId xmlns:a16="http://schemas.microsoft.com/office/drawing/2014/main" id="{77B5984A-4DA6-42B5-9E12-4D880147F982}"/>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84DAF397-06E8-4355-BBFD-AA253C4937C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5E81B241-A6AF-41C1-9D73-99EF76642BD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9CFE7E1-3B72-4823-AA89-6B67F8C12AD3}" type="slidenum">
              <a:rPr lang="en-US" altLang="en-US"/>
              <a:pPr>
                <a:spcBef>
                  <a:spcPct val="0"/>
                </a:spcBef>
              </a:pPr>
              <a:t>16</a:t>
            </a:fld>
            <a:endParaRPr lang="en-US" altLang="en-US"/>
          </a:p>
        </p:txBody>
      </p:sp>
      <p:sp>
        <p:nvSpPr>
          <p:cNvPr id="34819" name="Rectangle 2">
            <a:extLst>
              <a:ext uri="{FF2B5EF4-FFF2-40B4-BE49-F238E27FC236}">
                <a16:creationId xmlns:a16="http://schemas.microsoft.com/office/drawing/2014/main" id="{098E6829-E269-4844-AE46-301B69A72CC8}"/>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D02E3AB0-1B97-4214-BC53-A0EC2FC008E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4B06E5E-C9BA-480D-BB0F-112568E4DA4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3E5C68F-B43B-456D-8D4F-11ED3517F22B}" type="slidenum">
              <a:rPr lang="en-US" altLang="en-US"/>
              <a:pPr>
                <a:spcBef>
                  <a:spcPct val="0"/>
                </a:spcBef>
              </a:pPr>
              <a:t>17</a:t>
            </a:fld>
            <a:endParaRPr lang="en-US" altLang="en-US"/>
          </a:p>
        </p:txBody>
      </p:sp>
      <p:sp>
        <p:nvSpPr>
          <p:cNvPr id="36867" name="Rectangle 2">
            <a:extLst>
              <a:ext uri="{FF2B5EF4-FFF2-40B4-BE49-F238E27FC236}">
                <a16:creationId xmlns:a16="http://schemas.microsoft.com/office/drawing/2014/main" id="{F5838ECE-B85F-4A0E-AE83-8B9417F1DE90}"/>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F6710A1E-1CDA-4DDD-A0B4-5ED49430E30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8074E729-9DC8-4BC3-82B2-D578C33D581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3C7AD0-9BB9-4C60-A467-9680F8364193}" type="slidenum">
              <a:rPr lang="en-US" altLang="en-US"/>
              <a:pPr>
                <a:spcBef>
                  <a:spcPct val="0"/>
                </a:spcBef>
              </a:pPr>
              <a:t>18</a:t>
            </a:fld>
            <a:endParaRPr lang="en-US" altLang="en-US"/>
          </a:p>
        </p:txBody>
      </p:sp>
      <p:sp>
        <p:nvSpPr>
          <p:cNvPr id="38915" name="Rectangle 2">
            <a:extLst>
              <a:ext uri="{FF2B5EF4-FFF2-40B4-BE49-F238E27FC236}">
                <a16:creationId xmlns:a16="http://schemas.microsoft.com/office/drawing/2014/main" id="{A6BE759D-64B3-4F48-BF56-186511D71269}"/>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44BE4C59-619B-458C-BFE6-D137A01C408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CF2AA403-012D-4A34-8EEF-7F2CE1D7B9F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EEF6F9C-A4E1-4402-B5A2-B576AD703F49}" type="slidenum">
              <a:rPr lang="en-US" altLang="en-US"/>
              <a:pPr>
                <a:spcBef>
                  <a:spcPct val="0"/>
                </a:spcBef>
              </a:pPr>
              <a:t>19</a:t>
            </a:fld>
            <a:endParaRPr lang="en-US" altLang="en-US"/>
          </a:p>
        </p:txBody>
      </p:sp>
      <p:sp>
        <p:nvSpPr>
          <p:cNvPr id="40963" name="Rectangle 2">
            <a:extLst>
              <a:ext uri="{FF2B5EF4-FFF2-40B4-BE49-F238E27FC236}">
                <a16:creationId xmlns:a16="http://schemas.microsoft.com/office/drawing/2014/main" id="{1F991D85-4F31-4892-B3B1-2FE7CB706B9F}"/>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FFBA62A8-7C7C-4950-99CD-099A61CEAA2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8FF835F-B6E5-4D46-9DE2-9FC0BDC45EC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AEB04C-A71A-4FB9-BAD7-7292736AD1C9}" type="slidenum">
              <a:rPr lang="en-US" altLang="en-US"/>
              <a:pPr>
                <a:spcBef>
                  <a:spcPct val="0"/>
                </a:spcBef>
              </a:pPr>
              <a:t>2</a:t>
            </a:fld>
            <a:endParaRPr lang="en-US" altLang="en-US"/>
          </a:p>
        </p:txBody>
      </p:sp>
      <p:sp>
        <p:nvSpPr>
          <p:cNvPr id="6147" name="Rectangle 2">
            <a:extLst>
              <a:ext uri="{FF2B5EF4-FFF2-40B4-BE49-F238E27FC236}">
                <a16:creationId xmlns:a16="http://schemas.microsoft.com/office/drawing/2014/main" id="{A83C0D4C-CACA-44D9-B524-F4DF5B4F9442}"/>
              </a:ext>
            </a:extLst>
          </p:cNvPr>
          <p:cNvSpPr>
            <a:spLocks noRot="1" noChangeArrowheads="1" noTextEdit="1"/>
          </p:cNvSpPr>
          <p:nvPr>
            <p:ph type="sldImg"/>
          </p:nvPr>
        </p:nvSpPr>
        <p:spPr>
          <a:ln/>
        </p:spPr>
      </p:sp>
      <p:sp>
        <p:nvSpPr>
          <p:cNvPr id="6148" name="Rectangle 3">
            <a:extLst>
              <a:ext uri="{FF2B5EF4-FFF2-40B4-BE49-F238E27FC236}">
                <a16:creationId xmlns:a16="http://schemas.microsoft.com/office/drawing/2014/main" id="{EF73274D-A2F4-433A-9F9D-3B30CC4C220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7557555-6816-42B9-920B-DA3FAD6C8E6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5723A4-C4CD-4F31-B407-8E8AB6BC8200}" type="slidenum">
              <a:rPr lang="en-US" altLang="en-US"/>
              <a:pPr>
                <a:spcBef>
                  <a:spcPct val="0"/>
                </a:spcBef>
              </a:pPr>
              <a:t>20</a:t>
            </a:fld>
            <a:endParaRPr lang="en-US" altLang="en-US"/>
          </a:p>
        </p:txBody>
      </p:sp>
      <p:sp>
        <p:nvSpPr>
          <p:cNvPr id="43011" name="Rectangle 2">
            <a:extLst>
              <a:ext uri="{FF2B5EF4-FFF2-40B4-BE49-F238E27FC236}">
                <a16:creationId xmlns:a16="http://schemas.microsoft.com/office/drawing/2014/main" id="{F09DBA2F-727F-4B93-B7AF-60CF136AF75B}"/>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DCC3E95D-650F-401B-A626-66A218E146D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88B3AE0C-1265-4AFB-988A-60838F05828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B485A4-F3E4-4379-945A-348469620134}" type="slidenum">
              <a:rPr lang="en-US" altLang="en-US"/>
              <a:pPr>
                <a:spcBef>
                  <a:spcPct val="0"/>
                </a:spcBef>
              </a:pPr>
              <a:t>3</a:t>
            </a:fld>
            <a:endParaRPr lang="en-US" altLang="en-US"/>
          </a:p>
        </p:txBody>
      </p:sp>
      <p:sp>
        <p:nvSpPr>
          <p:cNvPr id="8195" name="Rectangle 2">
            <a:extLst>
              <a:ext uri="{FF2B5EF4-FFF2-40B4-BE49-F238E27FC236}">
                <a16:creationId xmlns:a16="http://schemas.microsoft.com/office/drawing/2014/main" id="{3AB8C986-D4A3-4DA6-ADCE-272C21F0EC5C}"/>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534AAD7C-838B-4F53-9C93-AA26B64BDFE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615B7024-0F92-4BA6-AFC9-7F0F419C07C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B933A9-CC6F-4170-9725-446AB53CF01F}" type="slidenum">
              <a:rPr lang="en-US" altLang="en-US"/>
              <a:pPr>
                <a:spcBef>
                  <a:spcPct val="0"/>
                </a:spcBef>
              </a:pPr>
              <a:t>4</a:t>
            </a:fld>
            <a:endParaRPr lang="en-US" altLang="en-US"/>
          </a:p>
        </p:txBody>
      </p:sp>
      <p:sp>
        <p:nvSpPr>
          <p:cNvPr id="10243" name="Rectangle 2">
            <a:extLst>
              <a:ext uri="{FF2B5EF4-FFF2-40B4-BE49-F238E27FC236}">
                <a16:creationId xmlns:a16="http://schemas.microsoft.com/office/drawing/2014/main" id="{A198D824-B294-4849-9CE5-67EF72450C39}"/>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1C68D6D8-F2EE-4C3B-ABD7-D2FB4F9787D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FEF1CBB4-850A-48F6-9914-5A1CFFEE80D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770E90-439F-4B3D-BDDB-32AEC73C36DA}" type="slidenum">
              <a:rPr lang="en-US" altLang="en-US"/>
              <a:pPr>
                <a:spcBef>
                  <a:spcPct val="0"/>
                </a:spcBef>
              </a:pPr>
              <a:t>5</a:t>
            </a:fld>
            <a:endParaRPr lang="en-US" altLang="en-US"/>
          </a:p>
        </p:txBody>
      </p:sp>
      <p:sp>
        <p:nvSpPr>
          <p:cNvPr id="12291" name="Rectangle 2">
            <a:extLst>
              <a:ext uri="{FF2B5EF4-FFF2-40B4-BE49-F238E27FC236}">
                <a16:creationId xmlns:a16="http://schemas.microsoft.com/office/drawing/2014/main" id="{4315821B-93AA-40B6-BA60-B5303CC20A39}"/>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454A581A-E27C-4625-8CAA-5E57FA30A23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460F183-DD3A-4415-B76A-08658BB8147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36C8DC-7BA0-4887-B51C-53226BA321A9}" type="slidenum">
              <a:rPr lang="en-US" altLang="en-US"/>
              <a:pPr>
                <a:spcBef>
                  <a:spcPct val="0"/>
                </a:spcBef>
              </a:pPr>
              <a:t>6</a:t>
            </a:fld>
            <a:endParaRPr lang="en-US" altLang="en-US"/>
          </a:p>
        </p:txBody>
      </p:sp>
      <p:sp>
        <p:nvSpPr>
          <p:cNvPr id="14339" name="Rectangle 2">
            <a:extLst>
              <a:ext uri="{FF2B5EF4-FFF2-40B4-BE49-F238E27FC236}">
                <a16:creationId xmlns:a16="http://schemas.microsoft.com/office/drawing/2014/main" id="{937B934F-FE4A-41BF-9992-FCAC9119F2DE}"/>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FF16EDA9-1BB3-4D4E-B76A-B55D94657B1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83C1807-E971-4185-A97C-CA5C51A3AE8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1AA707-1B96-4685-8B4B-828C432DA317}" type="slidenum">
              <a:rPr lang="en-US" altLang="en-US"/>
              <a:pPr>
                <a:spcBef>
                  <a:spcPct val="0"/>
                </a:spcBef>
              </a:pPr>
              <a:t>7</a:t>
            </a:fld>
            <a:endParaRPr lang="en-US" altLang="en-US"/>
          </a:p>
        </p:txBody>
      </p:sp>
      <p:sp>
        <p:nvSpPr>
          <p:cNvPr id="16387" name="Rectangle 2">
            <a:extLst>
              <a:ext uri="{FF2B5EF4-FFF2-40B4-BE49-F238E27FC236}">
                <a16:creationId xmlns:a16="http://schemas.microsoft.com/office/drawing/2014/main" id="{CA21FBC0-C001-4EA2-8BB3-3CA20ED2239E}"/>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15ED8D22-B589-44CE-A379-B81C8BF8A82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491EE82E-351F-413F-8E39-6BFA0BAE417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0E0AC7-6AF0-4EFE-A6B0-5FCF8438DA3B}" type="slidenum">
              <a:rPr lang="en-US" altLang="en-US"/>
              <a:pPr>
                <a:spcBef>
                  <a:spcPct val="0"/>
                </a:spcBef>
              </a:pPr>
              <a:t>8</a:t>
            </a:fld>
            <a:endParaRPr lang="en-US" altLang="en-US"/>
          </a:p>
        </p:txBody>
      </p:sp>
      <p:sp>
        <p:nvSpPr>
          <p:cNvPr id="18435" name="Rectangle 2">
            <a:extLst>
              <a:ext uri="{FF2B5EF4-FFF2-40B4-BE49-F238E27FC236}">
                <a16:creationId xmlns:a16="http://schemas.microsoft.com/office/drawing/2014/main" id="{E71E2A1C-337E-4A5A-833A-D4577D1E1A85}"/>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1C39188D-8261-4A9E-9C27-5AD885C4278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F9FEE81-1742-4BAD-BA83-136C4219974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FE6235-4D18-4B96-A8A3-F8A7DE4B91F4}" type="slidenum">
              <a:rPr lang="en-US" altLang="en-US"/>
              <a:pPr>
                <a:spcBef>
                  <a:spcPct val="0"/>
                </a:spcBef>
              </a:pPr>
              <a:t>9</a:t>
            </a:fld>
            <a:endParaRPr lang="en-US" altLang="en-US"/>
          </a:p>
        </p:txBody>
      </p:sp>
      <p:sp>
        <p:nvSpPr>
          <p:cNvPr id="20483" name="Rectangle 2">
            <a:extLst>
              <a:ext uri="{FF2B5EF4-FFF2-40B4-BE49-F238E27FC236}">
                <a16:creationId xmlns:a16="http://schemas.microsoft.com/office/drawing/2014/main" id="{95047A6A-9A43-414D-B719-3CEB7CA43AFF}"/>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747D6E47-6107-43C4-843D-ABB4744D8FB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D9011F9-E504-4E50-BF41-FB0E4CA3B5D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4218BDD-267C-4FF1-8ED4-B938CA426B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DF11F87-C884-4FED-A87A-F9FB28B5423D}"/>
              </a:ext>
            </a:extLst>
          </p:cNvPr>
          <p:cNvSpPr>
            <a:spLocks noGrp="1" noChangeArrowheads="1"/>
          </p:cNvSpPr>
          <p:nvPr>
            <p:ph type="sldNum" sz="quarter" idx="12"/>
          </p:nvPr>
        </p:nvSpPr>
        <p:spPr>
          <a:ln/>
        </p:spPr>
        <p:txBody>
          <a:bodyPr/>
          <a:lstStyle>
            <a:lvl1pPr>
              <a:defRPr/>
            </a:lvl1pPr>
          </a:lstStyle>
          <a:p>
            <a:fld id="{22D9DFE9-DA64-44F8-A50F-F7BA7E5C8E4D}" type="slidenum">
              <a:rPr lang="en-US" altLang="en-US"/>
              <a:pPr/>
              <a:t>‹#›</a:t>
            </a:fld>
            <a:endParaRPr lang="en-US" altLang="en-US"/>
          </a:p>
        </p:txBody>
      </p:sp>
    </p:spTree>
    <p:extLst>
      <p:ext uri="{BB962C8B-B14F-4D97-AF65-F5344CB8AC3E}">
        <p14:creationId xmlns:p14="http://schemas.microsoft.com/office/powerpoint/2010/main" val="3815995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F1A15CB-4DD0-4B11-A3F0-69240A8A617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ECAC4F6-7088-4AF6-8A3C-C82B6E297F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8F9D637-85DE-4EBF-95AF-1CD92AB6603D}"/>
              </a:ext>
            </a:extLst>
          </p:cNvPr>
          <p:cNvSpPr>
            <a:spLocks noGrp="1" noChangeArrowheads="1"/>
          </p:cNvSpPr>
          <p:nvPr>
            <p:ph type="sldNum" sz="quarter" idx="12"/>
          </p:nvPr>
        </p:nvSpPr>
        <p:spPr>
          <a:ln/>
        </p:spPr>
        <p:txBody>
          <a:bodyPr/>
          <a:lstStyle>
            <a:lvl1pPr>
              <a:defRPr/>
            </a:lvl1pPr>
          </a:lstStyle>
          <a:p>
            <a:fld id="{B446DDB0-9315-4AB3-AB06-E0B5B5973844}" type="slidenum">
              <a:rPr lang="en-US" altLang="en-US"/>
              <a:pPr/>
              <a:t>‹#›</a:t>
            </a:fld>
            <a:endParaRPr lang="en-US" altLang="en-US"/>
          </a:p>
        </p:txBody>
      </p:sp>
    </p:spTree>
    <p:extLst>
      <p:ext uri="{BB962C8B-B14F-4D97-AF65-F5344CB8AC3E}">
        <p14:creationId xmlns:p14="http://schemas.microsoft.com/office/powerpoint/2010/main" val="211362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BAE1C86-95D2-4BFC-B7FE-869C1C8AB8F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D1DF719-13C8-4A21-8D0D-57D4DED64F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D7E01BB-67BD-4F08-A222-4F6BFB9E1505}"/>
              </a:ext>
            </a:extLst>
          </p:cNvPr>
          <p:cNvSpPr>
            <a:spLocks noGrp="1" noChangeArrowheads="1"/>
          </p:cNvSpPr>
          <p:nvPr>
            <p:ph type="sldNum" sz="quarter" idx="12"/>
          </p:nvPr>
        </p:nvSpPr>
        <p:spPr>
          <a:ln/>
        </p:spPr>
        <p:txBody>
          <a:bodyPr/>
          <a:lstStyle>
            <a:lvl1pPr>
              <a:defRPr/>
            </a:lvl1pPr>
          </a:lstStyle>
          <a:p>
            <a:fld id="{B403CB01-F9DA-47C1-B748-1DA70AE17F9A}" type="slidenum">
              <a:rPr lang="en-US" altLang="en-US"/>
              <a:pPr/>
              <a:t>‹#›</a:t>
            </a:fld>
            <a:endParaRPr lang="en-US" altLang="en-US"/>
          </a:p>
        </p:txBody>
      </p:sp>
    </p:spTree>
    <p:extLst>
      <p:ext uri="{BB962C8B-B14F-4D97-AF65-F5344CB8AC3E}">
        <p14:creationId xmlns:p14="http://schemas.microsoft.com/office/powerpoint/2010/main" val="2690630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5AB99C0-74AD-42F1-8B25-6B8F3DDC5C6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BF8166-D399-489E-814F-979FD2431D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2D09F1-F9F3-45E3-AB7C-33E641C2FA93}"/>
              </a:ext>
            </a:extLst>
          </p:cNvPr>
          <p:cNvSpPr>
            <a:spLocks noGrp="1" noChangeArrowheads="1"/>
          </p:cNvSpPr>
          <p:nvPr>
            <p:ph type="sldNum" sz="quarter" idx="12"/>
          </p:nvPr>
        </p:nvSpPr>
        <p:spPr>
          <a:ln/>
        </p:spPr>
        <p:txBody>
          <a:bodyPr/>
          <a:lstStyle>
            <a:lvl1pPr>
              <a:defRPr/>
            </a:lvl1pPr>
          </a:lstStyle>
          <a:p>
            <a:fld id="{81069DFF-A824-4EDD-9AC9-CFF5DEFB244C}" type="slidenum">
              <a:rPr lang="en-US" altLang="en-US"/>
              <a:pPr/>
              <a:t>‹#›</a:t>
            </a:fld>
            <a:endParaRPr lang="en-US" altLang="en-US"/>
          </a:p>
        </p:txBody>
      </p:sp>
    </p:spTree>
    <p:extLst>
      <p:ext uri="{BB962C8B-B14F-4D97-AF65-F5344CB8AC3E}">
        <p14:creationId xmlns:p14="http://schemas.microsoft.com/office/powerpoint/2010/main" val="224235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5AA1487-E9C6-44DF-90E6-10CC91C6CAA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2E506BE-F690-4794-91A4-75B753F754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264BEB1-F365-4CD9-A482-065C5DB83022}"/>
              </a:ext>
            </a:extLst>
          </p:cNvPr>
          <p:cNvSpPr>
            <a:spLocks noGrp="1" noChangeArrowheads="1"/>
          </p:cNvSpPr>
          <p:nvPr>
            <p:ph type="sldNum" sz="quarter" idx="12"/>
          </p:nvPr>
        </p:nvSpPr>
        <p:spPr>
          <a:ln/>
        </p:spPr>
        <p:txBody>
          <a:bodyPr/>
          <a:lstStyle>
            <a:lvl1pPr>
              <a:defRPr/>
            </a:lvl1pPr>
          </a:lstStyle>
          <a:p>
            <a:fld id="{A4F62031-F77E-456E-93EA-3E770030B32F}" type="slidenum">
              <a:rPr lang="en-US" altLang="en-US"/>
              <a:pPr/>
              <a:t>‹#›</a:t>
            </a:fld>
            <a:endParaRPr lang="en-US" altLang="en-US"/>
          </a:p>
        </p:txBody>
      </p:sp>
    </p:spTree>
    <p:extLst>
      <p:ext uri="{BB962C8B-B14F-4D97-AF65-F5344CB8AC3E}">
        <p14:creationId xmlns:p14="http://schemas.microsoft.com/office/powerpoint/2010/main" val="186547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609D20A-D901-40FB-9825-CFE1798EB81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76678E1-3C06-4101-81EE-73EC218F7C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450BD4E-4A21-4768-91C9-93683A5E1AA2}"/>
              </a:ext>
            </a:extLst>
          </p:cNvPr>
          <p:cNvSpPr>
            <a:spLocks noGrp="1" noChangeArrowheads="1"/>
          </p:cNvSpPr>
          <p:nvPr>
            <p:ph type="sldNum" sz="quarter" idx="12"/>
          </p:nvPr>
        </p:nvSpPr>
        <p:spPr>
          <a:ln/>
        </p:spPr>
        <p:txBody>
          <a:bodyPr/>
          <a:lstStyle>
            <a:lvl1pPr>
              <a:defRPr/>
            </a:lvl1pPr>
          </a:lstStyle>
          <a:p>
            <a:fld id="{271399AF-01E6-49CA-9011-79FC165D7614}" type="slidenum">
              <a:rPr lang="en-US" altLang="en-US"/>
              <a:pPr/>
              <a:t>‹#›</a:t>
            </a:fld>
            <a:endParaRPr lang="en-US" altLang="en-US"/>
          </a:p>
        </p:txBody>
      </p:sp>
    </p:spTree>
    <p:extLst>
      <p:ext uri="{BB962C8B-B14F-4D97-AF65-F5344CB8AC3E}">
        <p14:creationId xmlns:p14="http://schemas.microsoft.com/office/powerpoint/2010/main" val="3112761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4D0066A-7C17-4EB6-9A43-AF2C4DAC94F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3B959C7-D498-4AC6-BBA9-CD9FA977AC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844EA9B-D53A-4ED3-AAB4-5166ECA92832}"/>
              </a:ext>
            </a:extLst>
          </p:cNvPr>
          <p:cNvSpPr>
            <a:spLocks noGrp="1" noChangeArrowheads="1"/>
          </p:cNvSpPr>
          <p:nvPr>
            <p:ph type="sldNum" sz="quarter" idx="12"/>
          </p:nvPr>
        </p:nvSpPr>
        <p:spPr>
          <a:ln/>
        </p:spPr>
        <p:txBody>
          <a:bodyPr/>
          <a:lstStyle>
            <a:lvl1pPr>
              <a:defRPr/>
            </a:lvl1pPr>
          </a:lstStyle>
          <a:p>
            <a:fld id="{83E8C38A-6E57-4089-9155-EE89EED407F4}" type="slidenum">
              <a:rPr lang="en-US" altLang="en-US"/>
              <a:pPr/>
              <a:t>‹#›</a:t>
            </a:fld>
            <a:endParaRPr lang="en-US" altLang="en-US"/>
          </a:p>
        </p:txBody>
      </p:sp>
    </p:spTree>
    <p:extLst>
      <p:ext uri="{BB962C8B-B14F-4D97-AF65-F5344CB8AC3E}">
        <p14:creationId xmlns:p14="http://schemas.microsoft.com/office/powerpoint/2010/main" val="3482172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3601B48-C9CB-4340-AA23-4CF104EB86F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F6220DE-7D3C-40E0-B134-6B86A7D25B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AFD7ABF-767E-438D-B365-AD98BDF9A57E}"/>
              </a:ext>
            </a:extLst>
          </p:cNvPr>
          <p:cNvSpPr>
            <a:spLocks noGrp="1" noChangeArrowheads="1"/>
          </p:cNvSpPr>
          <p:nvPr>
            <p:ph type="sldNum" sz="quarter" idx="12"/>
          </p:nvPr>
        </p:nvSpPr>
        <p:spPr>
          <a:ln/>
        </p:spPr>
        <p:txBody>
          <a:bodyPr/>
          <a:lstStyle>
            <a:lvl1pPr>
              <a:defRPr/>
            </a:lvl1pPr>
          </a:lstStyle>
          <a:p>
            <a:fld id="{CD8548DE-FC06-4AD7-A711-EBA37C41850B}" type="slidenum">
              <a:rPr lang="en-US" altLang="en-US"/>
              <a:pPr/>
              <a:t>‹#›</a:t>
            </a:fld>
            <a:endParaRPr lang="en-US" altLang="en-US"/>
          </a:p>
        </p:txBody>
      </p:sp>
    </p:spTree>
    <p:extLst>
      <p:ext uri="{BB962C8B-B14F-4D97-AF65-F5344CB8AC3E}">
        <p14:creationId xmlns:p14="http://schemas.microsoft.com/office/powerpoint/2010/main" val="25334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7A84D6C-FC3C-4F21-A1BC-75FE2F9EDCD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316BB66-FC0B-4FBE-9441-0E51118D46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2A043B6-EB54-4EF7-9427-7232B2991689}"/>
              </a:ext>
            </a:extLst>
          </p:cNvPr>
          <p:cNvSpPr>
            <a:spLocks noGrp="1" noChangeArrowheads="1"/>
          </p:cNvSpPr>
          <p:nvPr>
            <p:ph type="sldNum" sz="quarter" idx="12"/>
          </p:nvPr>
        </p:nvSpPr>
        <p:spPr>
          <a:ln/>
        </p:spPr>
        <p:txBody>
          <a:bodyPr/>
          <a:lstStyle>
            <a:lvl1pPr>
              <a:defRPr/>
            </a:lvl1pPr>
          </a:lstStyle>
          <a:p>
            <a:fld id="{B0DAC912-248F-435F-A00A-CB54823A88B1}" type="slidenum">
              <a:rPr lang="en-US" altLang="en-US"/>
              <a:pPr/>
              <a:t>‹#›</a:t>
            </a:fld>
            <a:endParaRPr lang="en-US" altLang="en-US"/>
          </a:p>
        </p:txBody>
      </p:sp>
    </p:spTree>
    <p:extLst>
      <p:ext uri="{BB962C8B-B14F-4D97-AF65-F5344CB8AC3E}">
        <p14:creationId xmlns:p14="http://schemas.microsoft.com/office/powerpoint/2010/main" val="3977110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403ADA2-4C2B-4E5C-AE2B-2C21F738D81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FF85115-CD3B-4EC2-9414-E547E72D25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AC125E3-0F81-4560-959F-0B5CBCB0C2B2}"/>
              </a:ext>
            </a:extLst>
          </p:cNvPr>
          <p:cNvSpPr>
            <a:spLocks noGrp="1" noChangeArrowheads="1"/>
          </p:cNvSpPr>
          <p:nvPr>
            <p:ph type="sldNum" sz="quarter" idx="12"/>
          </p:nvPr>
        </p:nvSpPr>
        <p:spPr>
          <a:ln/>
        </p:spPr>
        <p:txBody>
          <a:bodyPr/>
          <a:lstStyle>
            <a:lvl1pPr>
              <a:defRPr/>
            </a:lvl1pPr>
          </a:lstStyle>
          <a:p>
            <a:fld id="{A994FCA0-E396-477C-87F7-D7D4D431CF03}" type="slidenum">
              <a:rPr lang="en-US" altLang="en-US"/>
              <a:pPr/>
              <a:t>‹#›</a:t>
            </a:fld>
            <a:endParaRPr lang="en-US" altLang="en-US"/>
          </a:p>
        </p:txBody>
      </p:sp>
    </p:spTree>
    <p:extLst>
      <p:ext uri="{BB962C8B-B14F-4D97-AF65-F5344CB8AC3E}">
        <p14:creationId xmlns:p14="http://schemas.microsoft.com/office/powerpoint/2010/main" val="4001087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D916A55-7395-49CF-B20E-2699E3F0827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8C9B020-5098-4242-96CA-C6767B2A3D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4276711-9B20-4240-B5FE-25603034ED53}"/>
              </a:ext>
            </a:extLst>
          </p:cNvPr>
          <p:cNvSpPr>
            <a:spLocks noGrp="1" noChangeArrowheads="1"/>
          </p:cNvSpPr>
          <p:nvPr>
            <p:ph type="sldNum" sz="quarter" idx="12"/>
          </p:nvPr>
        </p:nvSpPr>
        <p:spPr>
          <a:ln/>
        </p:spPr>
        <p:txBody>
          <a:bodyPr/>
          <a:lstStyle>
            <a:lvl1pPr>
              <a:defRPr/>
            </a:lvl1pPr>
          </a:lstStyle>
          <a:p>
            <a:fld id="{6F1E209D-1AA6-422C-A268-7CD5C68B8088}" type="slidenum">
              <a:rPr lang="en-US" altLang="en-US"/>
              <a:pPr/>
              <a:t>‹#›</a:t>
            </a:fld>
            <a:endParaRPr lang="en-US" altLang="en-US"/>
          </a:p>
        </p:txBody>
      </p:sp>
    </p:spTree>
    <p:extLst>
      <p:ext uri="{BB962C8B-B14F-4D97-AF65-F5344CB8AC3E}">
        <p14:creationId xmlns:p14="http://schemas.microsoft.com/office/powerpoint/2010/main" val="1140736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7D6"/>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D8B28F-B9FA-4DC5-814D-FC4434D8B558}"/>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39411E1-C4A7-49DE-9206-62CF3CCAEE3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36CCC7F-4C01-4F16-B54B-EA1150184F8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7F6FB7E-774B-4CE9-801B-CDB45194AF6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14141C41-BB39-437D-B7FC-377F8931A87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3D52F55E-FFD9-4227-B20C-7E20FDE128F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oleObject" Target="../embeddings/oleObject20.bin"/><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customXml" Target="../ink/ink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5.png"/><Relationship Id="rId3" Type="http://schemas.openxmlformats.org/officeDocument/2006/relationships/oleObject" Target="../embeddings/oleObject1.bin"/><Relationship Id="rId7" Type="http://schemas.openxmlformats.org/officeDocument/2006/relationships/oleObject" Target="../embeddings/oleObject4.bin"/><Relationship Id="rId12" Type="http://schemas.openxmlformats.org/officeDocument/2006/relationships/customXml" Target="../ink/ink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image" Target="../media/image4.png"/><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customXml" Target="../ink/ink4.xml"/><Relationship Id="rId5" Type="http://schemas.openxmlformats.org/officeDocument/2006/relationships/oleObject" Target="../embeddings/oleObject10.bin"/><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8.png"/><Relationship Id="rId3" Type="http://schemas.openxmlformats.org/officeDocument/2006/relationships/oleObject" Target="../embeddings/oleObject11.bin"/><Relationship Id="rId7" Type="http://schemas.openxmlformats.org/officeDocument/2006/relationships/oleObject" Target="../embeddings/oleObject14.bin"/><Relationship Id="rId12" Type="http://schemas.openxmlformats.org/officeDocument/2006/relationships/customXml" Target="../ink/ink6.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oleObject" Target="../embeddings/oleObject13.bin"/><Relationship Id="rId11" Type="http://schemas.openxmlformats.org/officeDocument/2006/relationships/oleObject" Target="../embeddings/oleObject18.bin"/><Relationship Id="rId5" Type="http://schemas.openxmlformats.org/officeDocument/2006/relationships/oleObject" Target="../embeddings/oleObject12.bin"/><Relationship Id="rId10" Type="http://schemas.openxmlformats.org/officeDocument/2006/relationships/oleObject" Target="../embeddings/oleObject17.bin"/><Relationship Id="rId4" Type="http://schemas.openxmlformats.org/officeDocument/2006/relationships/image" Target="../media/image4.png"/><Relationship Id="rId9" Type="http://schemas.openxmlformats.org/officeDocument/2006/relationships/oleObject" Target="../embeddings/oleObject16.bin"/></Relationships>
</file>

<file path=ppt/slides/_rels/slide8.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a:extLst>
              <a:ext uri="{FF2B5EF4-FFF2-40B4-BE49-F238E27FC236}">
                <a16:creationId xmlns:a16="http://schemas.microsoft.com/office/drawing/2014/main" id="{97A38762-1B56-468D-A513-BEF1B03A7186}"/>
              </a:ext>
            </a:extLst>
          </p:cNvPr>
          <p:cNvSpPr txBox="1">
            <a:spLocks noChangeArrowheads="1"/>
          </p:cNvSpPr>
          <p:nvPr/>
        </p:nvSpPr>
        <p:spPr bwMode="auto">
          <a:xfrm>
            <a:off x="1676400" y="90488"/>
            <a:ext cx="5867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66"/>
                </a:solidFill>
              </a:rPr>
              <a:t>ELECTROMAGNETIC INDUCTION</a:t>
            </a:r>
          </a:p>
        </p:txBody>
      </p:sp>
      <p:sp>
        <p:nvSpPr>
          <p:cNvPr id="2053" name="Text Box 5">
            <a:extLst>
              <a:ext uri="{FF2B5EF4-FFF2-40B4-BE49-F238E27FC236}">
                <a16:creationId xmlns:a16="http://schemas.microsoft.com/office/drawing/2014/main" id="{690120C7-AC89-4D92-AEF2-EEBF1E364FA4}"/>
              </a:ext>
            </a:extLst>
          </p:cNvPr>
          <p:cNvSpPr txBox="1">
            <a:spLocks noChangeArrowheads="1"/>
          </p:cNvSpPr>
          <p:nvPr/>
        </p:nvSpPr>
        <p:spPr bwMode="auto">
          <a:xfrm>
            <a:off x="228600" y="685800"/>
            <a:ext cx="8610600" cy="5354638"/>
          </a:xfrm>
          <a:prstGeom prst="rect">
            <a:avLst/>
          </a:prstGeom>
          <a:solidFill>
            <a:srgbClr val="0099FF"/>
          </a:solidFill>
          <a:ln w="571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chemeClr val="bg1"/>
                </a:solidFill>
              </a:rPr>
              <a:t>Magnetic Flux</a:t>
            </a:r>
          </a:p>
          <a:p>
            <a:pPr eaLnBrk="1" hangingPunct="1">
              <a:spcBef>
                <a:spcPct val="50000"/>
              </a:spcBef>
              <a:buFontTx/>
              <a:buAutoNum type="arabicPeriod"/>
            </a:pPr>
            <a:r>
              <a:rPr lang="en-US" altLang="en-US" sz="1800" b="1">
                <a:solidFill>
                  <a:schemeClr val="bg1"/>
                </a:solidFill>
              </a:rPr>
              <a:t>Faraday’s Experiments</a:t>
            </a:r>
          </a:p>
          <a:p>
            <a:pPr eaLnBrk="1" hangingPunct="1">
              <a:spcBef>
                <a:spcPct val="50000"/>
              </a:spcBef>
              <a:buFontTx/>
              <a:buAutoNum type="arabicPeriod"/>
            </a:pPr>
            <a:r>
              <a:rPr lang="en-US" altLang="en-US" sz="1800" b="1">
                <a:solidFill>
                  <a:schemeClr val="bg1"/>
                </a:solidFill>
              </a:rPr>
              <a:t>Faraday’s Laws of Electromagnetic Induction</a:t>
            </a:r>
          </a:p>
          <a:p>
            <a:pPr eaLnBrk="1" hangingPunct="1">
              <a:spcBef>
                <a:spcPct val="50000"/>
              </a:spcBef>
              <a:buFontTx/>
              <a:buAutoNum type="arabicPeriod"/>
            </a:pPr>
            <a:r>
              <a:rPr lang="en-US" altLang="en-US" sz="1800" b="1">
                <a:solidFill>
                  <a:schemeClr val="bg1"/>
                </a:solidFill>
              </a:rPr>
              <a:t>Lenz’s Law and Law of Conservation of Energy</a:t>
            </a:r>
          </a:p>
          <a:p>
            <a:pPr eaLnBrk="1" hangingPunct="1">
              <a:spcBef>
                <a:spcPct val="50000"/>
              </a:spcBef>
              <a:buFontTx/>
              <a:buAutoNum type="arabicPeriod"/>
            </a:pPr>
            <a:r>
              <a:rPr lang="en-US" altLang="en-US" sz="1800" b="1">
                <a:solidFill>
                  <a:schemeClr val="bg1"/>
                </a:solidFill>
              </a:rPr>
              <a:t>Expression for Induced emf based on both laws</a:t>
            </a:r>
          </a:p>
          <a:p>
            <a:pPr eaLnBrk="1" hangingPunct="1">
              <a:spcBef>
                <a:spcPct val="50000"/>
              </a:spcBef>
              <a:buFontTx/>
              <a:buAutoNum type="arabicPeriod"/>
            </a:pPr>
            <a:r>
              <a:rPr lang="en-US" altLang="en-US" sz="1800" b="1">
                <a:solidFill>
                  <a:schemeClr val="bg1"/>
                </a:solidFill>
              </a:rPr>
              <a:t>Methods of producing induced emf</a:t>
            </a:r>
          </a:p>
          <a:p>
            <a:pPr eaLnBrk="1" hangingPunct="1">
              <a:spcBef>
                <a:spcPct val="50000"/>
              </a:spcBef>
              <a:buFontTx/>
              <a:buNone/>
            </a:pPr>
            <a:r>
              <a:rPr lang="en-US" altLang="en-US" sz="1800" b="1">
                <a:solidFill>
                  <a:schemeClr val="bg1"/>
                </a:solidFill>
              </a:rPr>
              <a:t>      a) By changing Magnetic Field</a:t>
            </a:r>
          </a:p>
          <a:p>
            <a:pPr eaLnBrk="1" hangingPunct="1">
              <a:spcBef>
                <a:spcPct val="50000"/>
              </a:spcBef>
              <a:buFontTx/>
              <a:buNone/>
            </a:pPr>
            <a:r>
              <a:rPr lang="en-US" altLang="en-US" sz="1800" b="1">
                <a:solidFill>
                  <a:schemeClr val="bg1"/>
                </a:solidFill>
              </a:rPr>
              <a:t>      b) By changing the Area of the Coil (Motional emf)</a:t>
            </a:r>
          </a:p>
          <a:p>
            <a:pPr eaLnBrk="1" hangingPunct="1">
              <a:spcBef>
                <a:spcPct val="50000"/>
              </a:spcBef>
              <a:buFontTx/>
              <a:buNone/>
            </a:pPr>
            <a:r>
              <a:rPr lang="en-US" altLang="en-US" sz="1800" b="1">
                <a:solidFill>
                  <a:schemeClr val="bg1"/>
                </a:solidFill>
              </a:rPr>
              <a:t>      c) By changing the Relative Orientation of the coil with the Magnetic Field</a:t>
            </a:r>
          </a:p>
          <a:p>
            <a:pPr eaLnBrk="1" hangingPunct="1">
              <a:spcBef>
                <a:spcPct val="50000"/>
              </a:spcBef>
              <a:buFontTx/>
              <a:buAutoNum type="arabicPeriod" startAt="7"/>
            </a:pPr>
            <a:r>
              <a:rPr lang="en-US" altLang="en-US" sz="1800" b="1">
                <a:solidFill>
                  <a:schemeClr val="bg1"/>
                </a:solidFill>
              </a:rPr>
              <a:t>Eddy Currents</a:t>
            </a:r>
          </a:p>
          <a:p>
            <a:pPr eaLnBrk="1" hangingPunct="1">
              <a:spcBef>
                <a:spcPct val="50000"/>
              </a:spcBef>
              <a:buFontTx/>
              <a:buAutoNum type="arabicPeriod" startAt="7"/>
            </a:pPr>
            <a:r>
              <a:rPr lang="en-US" altLang="en-US" sz="1800" b="1">
                <a:solidFill>
                  <a:schemeClr val="bg1"/>
                </a:solidFill>
              </a:rPr>
              <a:t>Self Induction and Self Inductance</a:t>
            </a:r>
          </a:p>
          <a:p>
            <a:pPr eaLnBrk="1" hangingPunct="1">
              <a:spcBef>
                <a:spcPct val="50000"/>
              </a:spcBef>
              <a:buFontTx/>
              <a:buAutoNum type="arabicPeriod" startAt="7"/>
            </a:pPr>
            <a:r>
              <a:rPr lang="en-US" altLang="en-US" sz="1800" b="1">
                <a:solidFill>
                  <a:schemeClr val="bg1"/>
                </a:solidFill>
              </a:rPr>
              <a:t>Mutual Induction and Mutual Inductance</a:t>
            </a:r>
          </a:p>
          <a:p>
            <a:pPr eaLnBrk="1" hangingPunct="1">
              <a:spcBef>
                <a:spcPct val="50000"/>
              </a:spcBef>
              <a:buFontTx/>
              <a:buAutoNum type="arabicPeriod" startAt="7"/>
            </a:pPr>
            <a:r>
              <a:rPr lang="en-US" altLang="en-US" sz="1800" b="1">
                <a:solidFill>
                  <a:schemeClr val="bg1"/>
                </a:solidFill>
              </a:rPr>
              <a:t> Additional Information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 fill="hold"/>
                                        <p:tgtEl>
                                          <p:spTgt spid="2052"/>
                                        </p:tgtEl>
                                        <p:attrNameLst>
                                          <p:attrName>ppt_w</p:attrName>
                                        </p:attrNameLst>
                                      </p:cBhvr>
                                      <p:tavLst>
                                        <p:tav tm="0">
                                          <p:val>
                                            <p:fltVal val="0"/>
                                          </p:val>
                                        </p:tav>
                                        <p:tav tm="100000">
                                          <p:val>
                                            <p:strVal val="#ppt_w"/>
                                          </p:val>
                                        </p:tav>
                                      </p:tavLst>
                                    </p:anim>
                                    <p:anim calcmode="lin" valueType="num">
                                      <p:cBhvr>
                                        <p:cTn id="8" dur="500" fill="hold"/>
                                        <p:tgtEl>
                                          <p:spTgt spid="2052"/>
                                        </p:tgtEl>
                                        <p:attrNameLst>
                                          <p:attrName>ppt_h</p:attrName>
                                        </p:attrNameLst>
                                      </p:cBhvr>
                                      <p:tavLst>
                                        <p:tav tm="0">
                                          <p:val>
                                            <p:fltVal val="0"/>
                                          </p:val>
                                        </p:tav>
                                        <p:tav tm="100000">
                                          <p:val>
                                            <p:strVal val="#ppt_h"/>
                                          </p:val>
                                        </p:tav>
                                      </p:tavLst>
                                    </p:anim>
                                    <p:animEffect transition="in" filter="fade">
                                      <p:cBhvr>
                                        <p:cTn id="9" dur="500"/>
                                        <p:tgtEl>
                                          <p:spTgt spid="205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2053"/>
                                        </p:tgtEl>
                                        <p:attrNameLst>
                                          <p:attrName>style.visibility</p:attrName>
                                        </p:attrNameLst>
                                      </p:cBhvr>
                                      <p:to>
                                        <p:strVal val="visible"/>
                                      </p:to>
                                    </p:set>
                                    <p:animEffect transition="in" filter="slide(fromBottom)">
                                      <p:cBhvr>
                                        <p:cTn id="14"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a:extLst>
              <a:ext uri="{FF2B5EF4-FFF2-40B4-BE49-F238E27FC236}">
                <a16:creationId xmlns:a16="http://schemas.microsoft.com/office/drawing/2014/main" id="{8AB1B4A4-A6F7-4B4D-910A-173CC15CCD10}"/>
              </a:ext>
            </a:extLst>
          </p:cNvPr>
          <p:cNvSpPr txBox="1">
            <a:spLocks noChangeArrowheads="1"/>
          </p:cNvSpPr>
          <p:nvPr/>
        </p:nvSpPr>
        <p:spPr bwMode="auto">
          <a:xfrm>
            <a:off x="152400" y="0"/>
            <a:ext cx="7239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u="sng">
                <a:solidFill>
                  <a:srgbClr val="FF0000"/>
                </a:solidFill>
              </a:rPr>
              <a:t>Expression for Induced emf based on both the laws:</a:t>
            </a:r>
            <a:endParaRPr lang="en-US" altLang="en-US" sz="1800" u="sng"/>
          </a:p>
        </p:txBody>
      </p:sp>
      <p:sp>
        <p:nvSpPr>
          <p:cNvPr id="15365" name="Rectangle 5">
            <a:extLst>
              <a:ext uri="{FF2B5EF4-FFF2-40B4-BE49-F238E27FC236}">
                <a16:creationId xmlns:a16="http://schemas.microsoft.com/office/drawing/2014/main" id="{D3FAA96C-CFC0-44A9-8DE3-8FAAFF9A1A62}"/>
              </a:ext>
            </a:extLst>
          </p:cNvPr>
          <p:cNvSpPr>
            <a:spLocks noChangeArrowheads="1"/>
          </p:cNvSpPr>
          <p:nvPr/>
        </p:nvSpPr>
        <p:spPr bwMode="auto">
          <a:xfrm>
            <a:off x="304800" y="457200"/>
            <a:ext cx="3879850"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latin typeface="CommercialScript BT" pitchFamily="66" charset="0"/>
              </a:rPr>
              <a:t>E</a:t>
            </a:r>
            <a:r>
              <a:rPr lang="en-US" altLang="en-US" sz="1800" b="1">
                <a:solidFill>
                  <a:srgbClr val="990000"/>
                </a:solidFill>
              </a:rPr>
              <a:t>  = - d</a:t>
            </a:r>
            <a:r>
              <a:rPr lang="el-GR" altLang="en-US" sz="1800" b="1">
                <a:solidFill>
                  <a:srgbClr val="990000"/>
                </a:solidFill>
              </a:rPr>
              <a:t>Φ</a:t>
            </a:r>
            <a:r>
              <a:rPr lang="en-US" altLang="en-US" sz="1800" b="1">
                <a:solidFill>
                  <a:srgbClr val="990000"/>
                </a:solidFill>
              </a:rPr>
              <a:t> / dt</a:t>
            </a:r>
          </a:p>
          <a:p>
            <a:pPr eaLnBrk="1" hangingPunct="1">
              <a:spcBef>
                <a:spcPct val="50000"/>
              </a:spcBef>
              <a:buFontTx/>
              <a:buNone/>
            </a:pPr>
            <a:r>
              <a:rPr lang="en-US" altLang="en-US" sz="1800" b="1">
                <a:solidFill>
                  <a:srgbClr val="990000"/>
                </a:solidFill>
                <a:latin typeface="CommercialScript BT" pitchFamily="66" charset="0"/>
              </a:rPr>
              <a:t>E</a:t>
            </a:r>
            <a:r>
              <a:rPr lang="en-US" altLang="en-US" sz="1800" b="1">
                <a:solidFill>
                  <a:srgbClr val="990000"/>
                </a:solidFill>
              </a:rPr>
              <a:t>  = - (</a:t>
            </a:r>
            <a:r>
              <a:rPr lang="el-GR" altLang="en-US" sz="1800" b="1">
                <a:solidFill>
                  <a:srgbClr val="990000"/>
                </a:solidFill>
              </a:rPr>
              <a:t>Φ</a:t>
            </a:r>
            <a:r>
              <a:rPr lang="en-US" altLang="en-US" sz="1800" b="1">
                <a:solidFill>
                  <a:srgbClr val="990000"/>
                </a:solidFill>
              </a:rPr>
              <a:t>2 – </a:t>
            </a:r>
            <a:r>
              <a:rPr lang="el-GR" altLang="en-US" sz="1800" b="1">
                <a:solidFill>
                  <a:srgbClr val="990000"/>
                </a:solidFill>
              </a:rPr>
              <a:t>Φ</a:t>
            </a:r>
            <a:r>
              <a:rPr lang="en-US" altLang="en-US" sz="1800" b="1">
                <a:solidFill>
                  <a:srgbClr val="990000"/>
                </a:solidFill>
              </a:rPr>
              <a:t>1) / t</a:t>
            </a:r>
          </a:p>
          <a:p>
            <a:pPr eaLnBrk="1" hangingPunct="1">
              <a:spcBef>
                <a:spcPct val="50000"/>
              </a:spcBef>
              <a:buFontTx/>
              <a:buNone/>
            </a:pPr>
            <a:r>
              <a:rPr lang="en-US" altLang="en-US" sz="1800" b="1">
                <a:solidFill>
                  <a:schemeClr val="hlink"/>
                </a:solidFill>
              </a:rPr>
              <a:t>And for ‘N’ no. of turns of the coil,</a:t>
            </a:r>
          </a:p>
          <a:p>
            <a:pPr eaLnBrk="1" hangingPunct="1">
              <a:spcBef>
                <a:spcPct val="50000"/>
              </a:spcBef>
              <a:buFontTx/>
              <a:buNone/>
            </a:pPr>
            <a:r>
              <a:rPr lang="en-US" altLang="en-US" sz="1800" b="1">
                <a:solidFill>
                  <a:srgbClr val="0000FF"/>
                </a:solidFill>
                <a:latin typeface="CommercialScript BT" pitchFamily="66" charset="0"/>
              </a:rPr>
              <a:t>E</a:t>
            </a:r>
            <a:r>
              <a:rPr lang="en-US" altLang="en-US" sz="1800" b="1">
                <a:solidFill>
                  <a:srgbClr val="0000FF"/>
                </a:solidFill>
              </a:rPr>
              <a:t>  = - N d</a:t>
            </a:r>
            <a:r>
              <a:rPr lang="el-GR" altLang="en-US" sz="1800" b="1">
                <a:solidFill>
                  <a:srgbClr val="0000FF"/>
                </a:solidFill>
              </a:rPr>
              <a:t>Φ</a:t>
            </a:r>
            <a:r>
              <a:rPr lang="en-US" altLang="en-US" sz="1800" b="1">
                <a:solidFill>
                  <a:srgbClr val="0000FF"/>
                </a:solidFill>
              </a:rPr>
              <a:t> / dt</a:t>
            </a:r>
          </a:p>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 N (</a:t>
            </a:r>
            <a:r>
              <a:rPr lang="el-GR" altLang="en-US" sz="1800" b="1">
                <a:solidFill>
                  <a:srgbClr val="0000FF"/>
                </a:solidFill>
              </a:rPr>
              <a:t>Φ</a:t>
            </a:r>
            <a:r>
              <a:rPr lang="en-US" altLang="en-US" sz="1800" b="1">
                <a:solidFill>
                  <a:srgbClr val="0000FF"/>
                </a:solidFill>
              </a:rPr>
              <a:t>2 – </a:t>
            </a:r>
            <a:r>
              <a:rPr lang="el-GR" altLang="en-US" sz="1800" b="1">
                <a:solidFill>
                  <a:srgbClr val="0000FF"/>
                </a:solidFill>
              </a:rPr>
              <a:t>Φ</a:t>
            </a:r>
            <a:r>
              <a:rPr lang="en-US" altLang="en-US" sz="1800" b="1">
                <a:solidFill>
                  <a:srgbClr val="0000FF"/>
                </a:solidFill>
              </a:rPr>
              <a:t>1) / t</a:t>
            </a:r>
          </a:p>
        </p:txBody>
      </p:sp>
      <p:sp>
        <p:nvSpPr>
          <p:cNvPr id="15367" name="Text Box 7">
            <a:extLst>
              <a:ext uri="{FF2B5EF4-FFF2-40B4-BE49-F238E27FC236}">
                <a16:creationId xmlns:a16="http://schemas.microsoft.com/office/drawing/2014/main" id="{2313AD0F-871D-4A79-8A9A-FC4FADFF051F}"/>
              </a:ext>
            </a:extLst>
          </p:cNvPr>
          <p:cNvSpPr txBox="1">
            <a:spLocks noChangeArrowheads="1"/>
          </p:cNvSpPr>
          <p:nvPr/>
        </p:nvSpPr>
        <p:spPr bwMode="auto">
          <a:xfrm>
            <a:off x="152400" y="2286000"/>
            <a:ext cx="4495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u="sng">
                <a:solidFill>
                  <a:srgbClr val="FF00FF"/>
                </a:solidFill>
              </a:rPr>
              <a:t>Expression for Induced current:</a:t>
            </a:r>
            <a:endParaRPr lang="en-US" altLang="en-US" sz="1800" u="sng">
              <a:solidFill>
                <a:srgbClr val="FF00FF"/>
              </a:solidFill>
            </a:endParaRPr>
          </a:p>
        </p:txBody>
      </p:sp>
      <p:sp>
        <p:nvSpPr>
          <p:cNvPr id="15368" name="Text Box 8">
            <a:extLst>
              <a:ext uri="{FF2B5EF4-FFF2-40B4-BE49-F238E27FC236}">
                <a16:creationId xmlns:a16="http://schemas.microsoft.com/office/drawing/2014/main" id="{B0375D93-96EA-4501-B73D-6EF0D90EDC09}"/>
              </a:ext>
            </a:extLst>
          </p:cNvPr>
          <p:cNvSpPr txBox="1">
            <a:spLocks noChangeArrowheads="1"/>
          </p:cNvSpPr>
          <p:nvPr/>
        </p:nvSpPr>
        <p:spPr bwMode="auto">
          <a:xfrm>
            <a:off x="381000" y="27432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800080"/>
                </a:solidFill>
              </a:rPr>
              <a:t>I  = - d</a:t>
            </a:r>
            <a:r>
              <a:rPr lang="el-GR" altLang="en-US" sz="1800" b="1">
                <a:solidFill>
                  <a:srgbClr val="800080"/>
                </a:solidFill>
              </a:rPr>
              <a:t>Φ</a:t>
            </a:r>
            <a:r>
              <a:rPr lang="en-US" altLang="en-US" sz="1800" b="1">
                <a:solidFill>
                  <a:srgbClr val="800080"/>
                </a:solidFill>
              </a:rPr>
              <a:t> / (R dt)</a:t>
            </a:r>
            <a:endParaRPr lang="en-US" altLang="en-US" sz="1800">
              <a:solidFill>
                <a:srgbClr val="800080"/>
              </a:solidFill>
            </a:endParaRPr>
          </a:p>
        </p:txBody>
      </p:sp>
      <p:sp>
        <p:nvSpPr>
          <p:cNvPr id="15369" name="Text Box 9">
            <a:extLst>
              <a:ext uri="{FF2B5EF4-FFF2-40B4-BE49-F238E27FC236}">
                <a16:creationId xmlns:a16="http://schemas.microsoft.com/office/drawing/2014/main" id="{ECE39170-733B-4935-AEF2-B4CE9E5D7E1F}"/>
              </a:ext>
            </a:extLst>
          </p:cNvPr>
          <p:cNvSpPr txBox="1">
            <a:spLocks noChangeArrowheads="1"/>
          </p:cNvSpPr>
          <p:nvPr/>
        </p:nvSpPr>
        <p:spPr bwMode="auto">
          <a:xfrm>
            <a:off x="152400" y="3048000"/>
            <a:ext cx="3429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u="sng">
                <a:solidFill>
                  <a:srgbClr val="006600"/>
                </a:solidFill>
              </a:rPr>
              <a:t>Expression for Charge:</a:t>
            </a:r>
            <a:endParaRPr lang="en-US" altLang="en-US" sz="1800" u="sng">
              <a:solidFill>
                <a:srgbClr val="006600"/>
              </a:solidFill>
            </a:endParaRPr>
          </a:p>
        </p:txBody>
      </p:sp>
      <p:sp>
        <p:nvSpPr>
          <p:cNvPr id="15370" name="Text Box 10">
            <a:extLst>
              <a:ext uri="{FF2B5EF4-FFF2-40B4-BE49-F238E27FC236}">
                <a16:creationId xmlns:a16="http://schemas.microsoft.com/office/drawing/2014/main" id="{8E1253FB-2E84-4A27-9C5F-0EFBD297DF60}"/>
              </a:ext>
            </a:extLst>
          </p:cNvPr>
          <p:cNvSpPr txBox="1">
            <a:spLocks noChangeArrowheads="1"/>
          </p:cNvSpPr>
          <p:nvPr/>
        </p:nvSpPr>
        <p:spPr bwMode="auto">
          <a:xfrm>
            <a:off x="381000" y="3505200"/>
            <a:ext cx="25908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dq / dt  = - d</a:t>
            </a:r>
            <a:r>
              <a:rPr lang="el-GR" altLang="en-US" sz="1800" b="1">
                <a:solidFill>
                  <a:srgbClr val="9900FF"/>
                </a:solidFill>
              </a:rPr>
              <a:t>Φ</a:t>
            </a:r>
            <a:r>
              <a:rPr lang="en-US" altLang="en-US" sz="1800" b="1">
                <a:solidFill>
                  <a:srgbClr val="9900FF"/>
                </a:solidFill>
              </a:rPr>
              <a:t> / (R dt)</a:t>
            </a:r>
          </a:p>
          <a:p>
            <a:pPr eaLnBrk="1" hangingPunct="1">
              <a:spcBef>
                <a:spcPct val="50000"/>
              </a:spcBef>
              <a:buFontTx/>
              <a:buNone/>
            </a:pPr>
            <a:r>
              <a:rPr lang="en-US" altLang="en-US" sz="1800" b="1">
                <a:solidFill>
                  <a:srgbClr val="9900FF"/>
                </a:solidFill>
              </a:rPr>
              <a:t>       dq = - d</a:t>
            </a:r>
            <a:r>
              <a:rPr lang="el-GR" altLang="en-US" sz="1800" b="1">
                <a:solidFill>
                  <a:srgbClr val="9900FF"/>
                </a:solidFill>
              </a:rPr>
              <a:t>Φ</a:t>
            </a:r>
            <a:r>
              <a:rPr lang="en-US" altLang="en-US" sz="1800" b="1">
                <a:solidFill>
                  <a:srgbClr val="9900FF"/>
                </a:solidFill>
              </a:rPr>
              <a:t> / R</a:t>
            </a:r>
            <a:r>
              <a:rPr lang="en-US" altLang="en-US" sz="1800">
                <a:solidFill>
                  <a:srgbClr val="9900FF"/>
                </a:solidFill>
              </a:rPr>
              <a:t> </a:t>
            </a:r>
          </a:p>
        </p:txBody>
      </p:sp>
      <p:sp>
        <p:nvSpPr>
          <p:cNvPr id="15371" name="Text Box 11">
            <a:extLst>
              <a:ext uri="{FF2B5EF4-FFF2-40B4-BE49-F238E27FC236}">
                <a16:creationId xmlns:a16="http://schemas.microsoft.com/office/drawing/2014/main" id="{52A4A2F4-819B-469B-9933-EE8CD492FC73}"/>
              </a:ext>
            </a:extLst>
          </p:cNvPr>
          <p:cNvSpPr txBox="1">
            <a:spLocks noChangeArrowheads="1"/>
          </p:cNvSpPr>
          <p:nvPr/>
        </p:nvSpPr>
        <p:spPr bwMode="auto">
          <a:xfrm>
            <a:off x="5029200" y="2362200"/>
            <a:ext cx="3810000" cy="1906588"/>
          </a:xfrm>
          <a:prstGeom prst="rect">
            <a:avLst/>
          </a:prstGeom>
          <a:noFill/>
          <a:ln w="2857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Note:</a:t>
            </a:r>
            <a:r>
              <a:rPr lang="en-US" altLang="en-US" sz="1800" b="1">
                <a:solidFill>
                  <a:srgbClr val="9900FF"/>
                </a:solidFill>
              </a:rPr>
              <a:t>  </a:t>
            </a:r>
          </a:p>
          <a:p>
            <a:pPr eaLnBrk="1" hangingPunct="1">
              <a:spcBef>
                <a:spcPct val="50000"/>
              </a:spcBef>
              <a:buFontTx/>
              <a:buNone/>
            </a:pPr>
            <a:r>
              <a:rPr lang="en-US" altLang="en-US" sz="1800" b="1">
                <a:solidFill>
                  <a:srgbClr val="3333FF"/>
                </a:solidFill>
              </a:rPr>
              <a:t>Induced emf does not depend on resistance of the circuit where as the induced current and induced charge depend on resistance.</a:t>
            </a:r>
            <a:endParaRPr lang="en-US" altLang="en-US" sz="1800">
              <a:solidFill>
                <a:srgbClr val="3333FF"/>
              </a:solidFill>
            </a:endParaRPr>
          </a:p>
        </p:txBody>
      </p:sp>
      <p:sp>
        <p:nvSpPr>
          <p:cNvPr id="15372" name="Text Box 12">
            <a:extLst>
              <a:ext uri="{FF2B5EF4-FFF2-40B4-BE49-F238E27FC236}">
                <a16:creationId xmlns:a16="http://schemas.microsoft.com/office/drawing/2014/main" id="{36BF4274-30F2-480A-9BD2-8F228149863E}"/>
              </a:ext>
            </a:extLst>
          </p:cNvPr>
          <p:cNvSpPr txBox="1">
            <a:spLocks noChangeArrowheads="1"/>
          </p:cNvSpPr>
          <p:nvPr/>
        </p:nvSpPr>
        <p:spPr bwMode="auto">
          <a:xfrm>
            <a:off x="152400" y="4525963"/>
            <a:ext cx="49530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u="sng">
                <a:solidFill>
                  <a:srgbClr val="FF0066"/>
                </a:solidFill>
              </a:rPr>
              <a:t>Methods of producing Induced emf:</a:t>
            </a:r>
            <a:endParaRPr lang="en-US" altLang="en-US" sz="1800" u="sng">
              <a:solidFill>
                <a:srgbClr val="FF0066"/>
              </a:solidFill>
            </a:endParaRPr>
          </a:p>
        </p:txBody>
      </p:sp>
      <p:sp>
        <p:nvSpPr>
          <p:cNvPr id="15373" name="Text Box 13">
            <a:extLst>
              <a:ext uri="{FF2B5EF4-FFF2-40B4-BE49-F238E27FC236}">
                <a16:creationId xmlns:a16="http://schemas.microsoft.com/office/drawing/2014/main" id="{00A6FFF0-63BC-43D5-8FE5-82F859B20AEB}"/>
              </a:ext>
            </a:extLst>
          </p:cNvPr>
          <p:cNvSpPr txBox="1">
            <a:spLocks noChangeArrowheads="1"/>
          </p:cNvSpPr>
          <p:nvPr/>
        </p:nvSpPr>
        <p:spPr bwMode="auto">
          <a:xfrm>
            <a:off x="152400" y="4953000"/>
            <a:ext cx="85344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u="sng">
                <a:solidFill>
                  <a:srgbClr val="6600CC"/>
                </a:solidFill>
              </a:rPr>
              <a:t>By changing Magnetic Field B:</a:t>
            </a:r>
          </a:p>
          <a:p>
            <a:pPr eaLnBrk="1" hangingPunct="1">
              <a:spcBef>
                <a:spcPct val="50000"/>
              </a:spcBef>
              <a:buFontTx/>
              <a:buNone/>
            </a:pPr>
            <a:r>
              <a:rPr lang="en-US" altLang="en-US" sz="1800" b="1">
                <a:solidFill>
                  <a:srgbClr val="FF0066"/>
                </a:solidFill>
              </a:rPr>
              <a:t>      </a:t>
            </a:r>
            <a:r>
              <a:rPr lang="en-US" altLang="en-US" sz="1800" b="1">
                <a:solidFill>
                  <a:srgbClr val="990000"/>
                </a:solidFill>
              </a:rPr>
              <a:t>Magnetic flux</a:t>
            </a:r>
            <a:r>
              <a:rPr lang="en-US" altLang="en-US" sz="1800" b="1">
                <a:solidFill>
                  <a:srgbClr val="FF0066"/>
                </a:solidFill>
              </a:rPr>
              <a:t> </a:t>
            </a:r>
            <a:r>
              <a:rPr lang="el-GR" altLang="en-US" sz="1800" b="1">
                <a:solidFill>
                  <a:srgbClr val="990000"/>
                </a:solidFill>
              </a:rPr>
              <a:t>Φ</a:t>
            </a:r>
            <a:r>
              <a:rPr lang="en-US" altLang="en-US" sz="1800" b="1">
                <a:solidFill>
                  <a:srgbClr val="990000"/>
                </a:solidFill>
              </a:rPr>
              <a:t> can be changed by changing the magnetic field B and hence emf can be induced in the circuit (as done in Faraday’s Experiments).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ipe(up)">
                                      <p:cBhvr>
                                        <p:cTn id="7" dur="500"/>
                                        <p:tgtEl>
                                          <p:spTgt spid="153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5365">
                                            <p:txEl>
                                              <p:pRg st="0" end="0"/>
                                            </p:txEl>
                                          </p:spTgt>
                                        </p:tgtEl>
                                        <p:attrNameLst>
                                          <p:attrName>style.visibility</p:attrName>
                                        </p:attrNameLst>
                                      </p:cBhvr>
                                      <p:to>
                                        <p:strVal val="visible"/>
                                      </p:to>
                                    </p:set>
                                    <p:animEffect transition="in" filter="wipe(up)">
                                      <p:cBhvr>
                                        <p:cTn id="12" dur="500"/>
                                        <p:tgtEl>
                                          <p:spTgt spid="1536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5365">
                                            <p:txEl>
                                              <p:pRg st="1" end="1"/>
                                            </p:txEl>
                                          </p:spTgt>
                                        </p:tgtEl>
                                        <p:attrNameLst>
                                          <p:attrName>style.visibility</p:attrName>
                                        </p:attrNameLst>
                                      </p:cBhvr>
                                      <p:to>
                                        <p:strVal val="visible"/>
                                      </p:to>
                                    </p:set>
                                    <p:animEffect transition="in" filter="wipe(up)">
                                      <p:cBhvr>
                                        <p:cTn id="17" dur="500"/>
                                        <p:tgtEl>
                                          <p:spTgt spid="1536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5365">
                                            <p:txEl>
                                              <p:pRg st="2" end="2"/>
                                            </p:txEl>
                                          </p:spTgt>
                                        </p:tgtEl>
                                        <p:attrNameLst>
                                          <p:attrName>style.visibility</p:attrName>
                                        </p:attrNameLst>
                                      </p:cBhvr>
                                      <p:to>
                                        <p:strVal val="visible"/>
                                      </p:to>
                                    </p:set>
                                    <p:animEffect transition="in" filter="wipe(left)">
                                      <p:cBhvr>
                                        <p:cTn id="22" dur="500"/>
                                        <p:tgtEl>
                                          <p:spTgt spid="1536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5365">
                                            <p:txEl>
                                              <p:pRg st="3" end="3"/>
                                            </p:txEl>
                                          </p:spTgt>
                                        </p:tgtEl>
                                        <p:attrNameLst>
                                          <p:attrName>style.visibility</p:attrName>
                                        </p:attrNameLst>
                                      </p:cBhvr>
                                      <p:to>
                                        <p:strVal val="visible"/>
                                      </p:to>
                                    </p:set>
                                    <p:animEffect transition="in" filter="wipe(up)">
                                      <p:cBhvr>
                                        <p:cTn id="27" dur="500"/>
                                        <p:tgtEl>
                                          <p:spTgt spid="1536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5365">
                                            <p:txEl>
                                              <p:pRg st="4" end="4"/>
                                            </p:txEl>
                                          </p:spTgt>
                                        </p:tgtEl>
                                        <p:attrNameLst>
                                          <p:attrName>style.visibility</p:attrName>
                                        </p:attrNameLst>
                                      </p:cBhvr>
                                      <p:to>
                                        <p:strVal val="visible"/>
                                      </p:to>
                                    </p:set>
                                    <p:animEffect transition="in" filter="wipe(up)">
                                      <p:cBhvr>
                                        <p:cTn id="32" dur="500"/>
                                        <p:tgtEl>
                                          <p:spTgt spid="1536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15367"/>
                                        </p:tgtEl>
                                        <p:attrNameLst>
                                          <p:attrName>style.visibility</p:attrName>
                                        </p:attrNameLst>
                                      </p:cBhvr>
                                      <p:to>
                                        <p:strVal val="visible"/>
                                      </p:to>
                                    </p:set>
                                    <p:anim calcmode="lin" valueType="num">
                                      <p:cBhvr>
                                        <p:cTn id="37" dur="500" fill="hold"/>
                                        <p:tgtEl>
                                          <p:spTgt spid="15367"/>
                                        </p:tgtEl>
                                        <p:attrNameLst>
                                          <p:attrName>ppt_w</p:attrName>
                                        </p:attrNameLst>
                                      </p:cBhvr>
                                      <p:tavLst>
                                        <p:tav tm="0">
                                          <p:val>
                                            <p:fltVal val="0"/>
                                          </p:val>
                                        </p:tav>
                                        <p:tav tm="100000">
                                          <p:val>
                                            <p:strVal val="#ppt_w"/>
                                          </p:val>
                                        </p:tav>
                                      </p:tavLst>
                                    </p:anim>
                                    <p:anim calcmode="lin" valueType="num">
                                      <p:cBhvr>
                                        <p:cTn id="38" dur="500" fill="hold"/>
                                        <p:tgtEl>
                                          <p:spTgt spid="15367"/>
                                        </p:tgtEl>
                                        <p:attrNameLst>
                                          <p:attrName>ppt_h</p:attrName>
                                        </p:attrNameLst>
                                      </p:cBhvr>
                                      <p:tavLst>
                                        <p:tav tm="0">
                                          <p:val>
                                            <p:fltVal val="0"/>
                                          </p:val>
                                        </p:tav>
                                        <p:tav tm="100000">
                                          <p:val>
                                            <p:strVal val="#ppt_h"/>
                                          </p:val>
                                        </p:tav>
                                      </p:tavLst>
                                    </p:anim>
                                    <p:animEffect transition="in" filter="fade">
                                      <p:cBhvr>
                                        <p:cTn id="39" dur="500"/>
                                        <p:tgtEl>
                                          <p:spTgt spid="1536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15368">
                                            <p:txEl>
                                              <p:pRg st="0" end="0"/>
                                            </p:txEl>
                                          </p:spTgt>
                                        </p:tgtEl>
                                        <p:attrNameLst>
                                          <p:attrName>style.visibility</p:attrName>
                                        </p:attrNameLst>
                                      </p:cBhvr>
                                      <p:to>
                                        <p:strVal val="visible"/>
                                      </p:to>
                                    </p:set>
                                    <p:anim calcmode="lin" valueType="num">
                                      <p:cBhvr>
                                        <p:cTn id="44" dur="500" fill="hold"/>
                                        <p:tgtEl>
                                          <p:spTgt spid="15368">
                                            <p:txEl>
                                              <p:pRg st="0" end="0"/>
                                            </p:txEl>
                                          </p:spTgt>
                                        </p:tgtEl>
                                        <p:attrNameLst>
                                          <p:attrName>ppt_w</p:attrName>
                                        </p:attrNameLst>
                                      </p:cBhvr>
                                      <p:tavLst>
                                        <p:tav tm="0">
                                          <p:val>
                                            <p:fltVal val="0"/>
                                          </p:val>
                                        </p:tav>
                                        <p:tav tm="100000">
                                          <p:val>
                                            <p:strVal val="#ppt_w"/>
                                          </p:val>
                                        </p:tav>
                                      </p:tavLst>
                                    </p:anim>
                                    <p:anim calcmode="lin" valueType="num">
                                      <p:cBhvr>
                                        <p:cTn id="45" dur="500" fill="hold"/>
                                        <p:tgtEl>
                                          <p:spTgt spid="15368">
                                            <p:txEl>
                                              <p:pRg st="0" end="0"/>
                                            </p:txEl>
                                          </p:spTgt>
                                        </p:tgtEl>
                                        <p:attrNameLst>
                                          <p:attrName>ppt_h</p:attrName>
                                        </p:attrNameLst>
                                      </p:cBhvr>
                                      <p:tavLst>
                                        <p:tav tm="0">
                                          <p:val>
                                            <p:fltVal val="0"/>
                                          </p:val>
                                        </p:tav>
                                        <p:tav tm="100000">
                                          <p:val>
                                            <p:strVal val="#ppt_h"/>
                                          </p:val>
                                        </p:tav>
                                      </p:tavLst>
                                    </p:anim>
                                    <p:animEffect transition="in" filter="fade">
                                      <p:cBhvr>
                                        <p:cTn id="46" dur="500"/>
                                        <p:tgtEl>
                                          <p:spTgt spid="15368">
                                            <p:txEl>
                                              <p:pRg st="0" end="0"/>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5369"/>
                                        </p:tgtEl>
                                        <p:attrNameLst>
                                          <p:attrName>style.visibility</p:attrName>
                                        </p:attrNameLst>
                                      </p:cBhvr>
                                      <p:to>
                                        <p:strVal val="visible"/>
                                      </p:to>
                                    </p:set>
                                    <p:animEffect transition="in" filter="wipe(left)">
                                      <p:cBhvr>
                                        <p:cTn id="51" dur="500"/>
                                        <p:tgtEl>
                                          <p:spTgt spid="1536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15370">
                                            <p:txEl>
                                              <p:pRg st="0" end="0"/>
                                            </p:txEl>
                                          </p:spTgt>
                                        </p:tgtEl>
                                        <p:attrNameLst>
                                          <p:attrName>style.visibility</p:attrName>
                                        </p:attrNameLst>
                                      </p:cBhvr>
                                      <p:to>
                                        <p:strVal val="visible"/>
                                      </p:to>
                                    </p:set>
                                    <p:animEffect transition="in" filter="wipe(up)">
                                      <p:cBhvr>
                                        <p:cTn id="56" dur="500"/>
                                        <p:tgtEl>
                                          <p:spTgt spid="15370">
                                            <p:txEl>
                                              <p:pRg st="0" end="0"/>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nodeType="clickEffect">
                                  <p:stCondLst>
                                    <p:cond delay="0"/>
                                  </p:stCondLst>
                                  <p:childTnLst>
                                    <p:set>
                                      <p:cBhvr>
                                        <p:cTn id="60" dur="1" fill="hold">
                                          <p:stCondLst>
                                            <p:cond delay="0"/>
                                          </p:stCondLst>
                                        </p:cTn>
                                        <p:tgtEl>
                                          <p:spTgt spid="15370">
                                            <p:txEl>
                                              <p:pRg st="1" end="1"/>
                                            </p:txEl>
                                          </p:spTgt>
                                        </p:tgtEl>
                                        <p:attrNameLst>
                                          <p:attrName>style.visibility</p:attrName>
                                        </p:attrNameLst>
                                      </p:cBhvr>
                                      <p:to>
                                        <p:strVal val="visible"/>
                                      </p:to>
                                    </p:set>
                                    <p:animEffect transition="in" filter="wipe(up)">
                                      <p:cBhvr>
                                        <p:cTn id="61" dur="500"/>
                                        <p:tgtEl>
                                          <p:spTgt spid="15370">
                                            <p:txEl>
                                              <p:pRg st="1" end="1"/>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15371"/>
                                        </p:tgtEl>
                                        <p:attrNameLst>
                                          <p:attrName>style.visibility</p:attrName>
                                        </p:attrNameLst>
                                      </p:cBhvr>
                                      <p:to>
                                        <p:strVal val="visible"/>
                                      </p:to>
                                    </p:set>
                                    <p:animEffect transition="in" filter="dissolve">
                                      <p:cBhvr>
                                        <p:cTn id="66" dur="500"/>
                                        <p:tgtEl>
                                          <p:spTgt spid="1537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3" presetClass="entr" presetSubtype="0" fill="hold" grpId="0" nodeType="clickEffect">
                                  <p:stCondLst>
                                    <p:cond delay="0"/>
                                  </p:stCondLst>
                                  <p:childTnLst>
                                    <p:set>
                                      <p:cBhvr>
                                        <p:cTn id="70" dur="1" fill="hold">
                                          <p:stCondLst>
                                            <p:cond delay="0"/>
                                          </p:stCondLst>
                                        </p:cTn>
                                        <p:tgtEl>
                                          <p:spTgt spid="15372"/>
                                        </p:tgtEl>
                                        <p:attrNameLst>
                                          <p:attrName>style.visibility</p:attrName>
                                        </p:attrNameLst>
                                      </p:cBhvr>
                                      <p:to>
                                        <p:strVal val="visible"/>
                                      </p:to>
                                    </p:set>
                                    <p:anim calcmode="lin" valueType="num">
                                      <p:cBhvr>
                                        <p:cTn id="71" dur="500" fill="hold"/>
                                        <p:tgtEl>
                                          <p:spTgt spid="15372"/>
                                        </p:tgtEl>
                                        <p:attrNameLst>
                                          <p:attrName>ppt_w</p:attrName>
                                        </p:attrNameLst>
                                      </p:cBhvr>
                                      <p:tavLst>
                                        <p:tav tm="0">
                                          <p:val>
                                            <p:fltVal val="0"/>
                                          </p:val>
                                        </p:tav>
                                        <p:tav tm="100000">
                                          <p:val>
                                            <p:strVal val="#ppt_w"/>
                                          </p:val>
                                        </p:tav>
                                      </p:tavLst>
                                    </p:anim>
                                    <p:anim calcmode="lin" valueType="num">
                                      <p:cBhvr>
                                        <p:cTn id="72" dur="500" fill="hold"/>
                                        <p:tgtEl>
                                          <p:spTgt spid="15372"/>
                                        </p:tgtEl>
                                        <p:attrNameLst>
                                          <p:attrName>ppt_h</p:attrName>
                                        </p:attrNameLst>
                                      </p:cBhvr>
                                      <p:tavLst>
                                        <p:tav tm="0">
                                          <p:val>
                                            <p:fltVal val="0"/>
                                          </p:val>
                                        </p:tav>
                                        <p:tav tm="100000">
                                          <p:val>
                                            <p:strVal val="#ppt_h"/>
                                          </p:val>
                                        </p:tav>
                                      </p:tavLst>
                                    </p:anim>
                                    <p:animEffect transition="in" filter="fade">
                                      <p:cBhvr>
                                        <p:cTn id="73" dur="500"/>
                                        <p:tgtEl>
                                          <p:spTgt spid="15372"/>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8" fill="hold" nodeType="clickEffect">
                                  <p:stCondLst>
                                    <p:cond delay="0"/>
                                  </p:stCondLst>
                                  <p:childTnLst>
                                    <p:set>
                                      <p:cBhvr>
                                        <p:cTn id="77" dur="1" fill="hold">
                                          <p:stCondLst>
                                            <p:cond delay="0"/>
                                          </p:stCondLst>
                                        </p:cTn>
                                        <p:tgtEl>
                                          <p:spTgt spid="15373">
                                            <p:txEl>
                                              <p:pRg st="0" end="0"/>
                                            </p:txEl>
                                          </p:spTgt>
                                        </p:tgtEl>
                                        <p:attrNameLst>
                                          <p:attrName>style.visibility</p:attrName>
                                        </p:attrNameLst>
                                      </p:cBhvr>
                                      <p:to>
                                        <p:strVal val="visible"/>
                                      </p:to>
                                    </p:set>
                                    <p:animEffect transition="in" filter="slide(fromLeft)">
                                      <p:cBhvr>
                                        <p:cTn id="78" dur="500"/>
                                        <p:tgtEl>
                                          <p:spTgt spid="15373">
                                            <p:txEl>
                                              <p:pRg st="0" end="0"/>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15373">
                                            <p:txEl>
                                              <p:pRg st="1" end="1"/>
                                            </p:txEl>
                                          </p:spTgt>
                                        </p:tgtEl>
                                        <p:attrNameLst>
                                          <p:attrName>style.visibility</p:attrName>
                                        </p:attrNameLst>
                                      </p:cBhvr>
                                      <p:to>
                                        <p:strVal val="visible"/>
                                      </p:to>
                                    </p:set>
                                    <p:animEffect transition="in" filter="wipe(left)">
                                      <p:cBhvr>
                                        <p:cTn id="83" dur="500"/>
                                        <p:tgtEl>
                                          <p:spTgt spid="1537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utoUpdateAnimBg="0"/>
      <p:bldP spid="15367" grpId="0"/>
      <p:bldP spid="15369" grpId="0"/>
      <p:bldP spid="15371" grpId="0" animBg="1"/>
      <p:bldP spid="1537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6" name="Rectangle 106" descr="Light upward diagonal">
            <a:extLst>
              <a:ext uri="{FF2B5EF4-FFF2-40B4-BE49-F238E27FC236}">
                <a16:creationId xmlns:a16="http://schemas.microsoft.com/office/drawing/2014/main" id="{F062DF60-74E0-4304-9C1C-FD4C0A3DECB9}"/>
              </a:ext>
            </a:extLst>
          </p:cNvPr>
          <p:cNvSpPr>
            <a:spLocks noChangeArrowheads="1"/>
          </p:cNvSpPr>
          <p:nvPr/>
        </p:nvSpPr>
        <p:spPr bwMode="auto">
          <a:xfrm>
            <a:off x="2590800" y="1828800"/>
            <a:ext cx="2286000" cy="1524000"/>
          </a:xfrm>
          <a:prstGeom prst="rect">
            <a:avLst/>
          </a:prstGeom>
          <a:blipFill dpi="0" rotWithShape="0">
            <a:blip r:embed="rId3"/>
            <a:srcRect/>
            <a:tile tx="0" ty="0" sx="100000" sy="100000" flip="none" algn="tl"/>
          </a:blipFill>
          <a:ln w="9525">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5606" name="Text Box 6">
            <a:extLst>
              <a:ext uri="{FF2B5EF4-FFF2-40B4-BE49-F238E27FC236}">
                <a16:creationId xmlns:a16="http://schemas.microsoft.com/office/drawing/2014/main" id="{6B5130E4-40EC-4AA4-B646-E17B8F82B8AA}"/>
              </a:ext>
            </a:extLst>
          </p:cNvPr>
          <p:cNvSpPr txBox="1">
            <a:spLocks noChangeArrowheads="1"/>
          </p:cNvSpPr>
          <p:nvPr/>
        </p:nvSpPr>
        <p:spPr bwMode="auto">
          <a:xfrm>
            <a:off x="152400" y="0"/>
            <a:ext cx="8534400"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0066"/>
                </a:solidFill>
              </a:rPr>
              <a:t>2.   </a:t>
            </a:r>
            <a:r>
              <a:rPr lang="en-US" altLang="en-US" sz="2000" b="1" u="sng">
                <a:solidFill>
                  <a:srgbClr val="FF0066"/>
                </a:solidFill>
              </a:rPr>
              <a:t>By changing the area of the coil A available in Magnetic Field:</a:t>
            </a:r>
          </a:p>
          <a:p>
            <a:pPr eaLnBrk="1" hangingPunct="1">
              <a:spcBef>
                <a:spcPct val="50000"/>
              </a:spcBef>
              <a:buFontTx/>
              <a:buNone/>
            </a:pPr>
            <a:r>
              <a:rPr lang="en-US" altLang="en-US" sz="1800" b="1">
                <a:solidFill>
                  <a:srgbClr val="FF0066"/>
                </a:solidFill>
              </a:rPr>
              <a:t>      </a:t>
            </a:r>
            <a:r>
              <a:rPr lang="en-US" altLang="en-US" sz="1800" b="1">
                <a:solidFill>
                  <a:srgbClr val="990000"/>
                </a:solidFill>
              </a:rPr>
              <a:t>Magnetic flux</a:t>
            </a:r>
            <a:r>
              <a:rPr lang="en-US" altLang="en-US" sz="1800" b="1">
                <a:solidFill>
                  <a:srgbClr val="FF0066"/>
                </a:solidFill>
              </a:rPr>
              <a:t> </a:t>
            </a:r>
            <a:r>
              <a:rPr lang="el-GR" altLang="en-US" sz="1800" b="1">
                <a:solidFill>
                  <a:srgbClr val="990000"/>
                </a:solidFill>
              </a:rPr>
              <a:t>Φ</a:t>
            </a:r>
            <a:r>
              <a:rPr lang="en-US" altLang="en-US" sz="1800" b="1">
                <a:solidFill>
                  <a:srgbClr val="990000"/>
                </a:solidFill>
              </a:rPr>
              <a:t> can be changed by changing the area of the loop A which is acted upon by the magnetic field B and hence emf can be induced in the circuit.</a:t>
            </a:r>
          </a:p>
        </p:txBody>
      </p:sp>
      <p:grpSp>
        <p:nvGrpSpPr>
          <p:cNvPr id="25667" name="Group 67">
            <a:extLst>
              <a:ext uri="{FF2B5EF4-FFF2-40B4-BE49-F238E27FC236}">
                <a16:creationId xmlns:a16="http://schemas.microsoft.com/office/drawing/2014/main" id="{51F79502-E293-4919-BB96-164F96B2B72A}"/>
              </a:ext>
            </a:extLst>
          </p:cNvPr>
          <p:cNvGrpSpPr>
            <a:grpSpLocks/>
          </p:cNvGrpSpPr>
          <p:nvPr/>
        </p:nvGrpSpPr>
        <p:grpSpPr bwMode="auto">
          <a:xfrm>
            <a:off x="1752600" y="1371600"/>
            <a:ext cx="3352800" cy="2438400"/>
            <a:chOff x="2784" y="2208"/>
            <a:chExt cx="2112" cy="1536"/>
          </a:xfrm>
        </p:grpSpPr>
        <p:sp>
          <p:nvSpPr>
            <p:cNvPr id="23601" name="AutoShape 9">
              <a:extLst>
                <a:ext uri="{FF2B5EF4-FFF2-40B4-BE49-F238E27FC236}">
                  <a16:creationId xmlns:a16="http://schemas.microsoft.com/office/drawing/2014/main" id="{301BA68A-F6EE-455F-AC1C-A66F08AFC382}"/>
                </a:ext>
              </a:extLst>
            </p:cNvPr>
            <p:cNvSpPr>
              <a:spLocks noChangeArrowheads="1"/>
            </p:cNvSpPr>
            <p:nvPr/>
          </p:nvSpPr>
          <p:spPr bwMode="auto">
            <a:xfrm>
              <a:off x="4224"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02" name="AutoShape 10">
              <a:extLst>
                <a:ext uri="{FF2B5EF4-FFF2-40B4-BE49-F238E27FC236}">
                  <a16:creationId xmlns:a16="http://schemas.microsoft.com/office/drawing/2014/main" id="{4595050C-DDB6-4BC9-82BF-DB093A4B4E5A}"/>
                </a:ext>
              </a:extLst>
            </p:cNvPr>
            <p:cNvSpPr>
              <a:spLocks noChangeArrowheads="1"/>
            </p:cNvSpPr>
            <p:nvPr/>
          </p:nvSpPr>
          <p:spPr bwMode="auto">
            <a:xfrm>
              <a:off x="3936"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03" name="AutoShape 14">
              <a:extLst>
                <a:ext uri="{FF2B5EF4-FFF2-40B4-BE49-F238E27FC236}">
                  <a16:creationId xmlns:a16="http://schemas.microsoft.com/office/drawing/2014/main" id="{F3959571-0F47-4032-95B9-6BB8210E090C}"/>
                </a:ext>
              </a:extLst>
            </p:cNvPr>
            <p:cNvSpPr>
              <a:spLocks noChangeArrowheads="1"/>
            </p:cNvSpPr>
            <p:nvPr/>
          </p:nvSpPr>
          <p:spPr bwMode="auto">
            <a:xfrm>
              <a:off x="3936"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04" name="AutoShape 15">
              <a:extLst>
                <a:ext uri="{FF2B5EF4-FFF2-40B4-BE49-F238E27FC236}">
                  <a16:creationId xmlns:a16="http://schemas.microsoft.com/office/drawing/2014/main" id="{6F3006D4-B46E-4CC1-B512-191D167FA110}"/>
                </a:ext>
              </a:extLst>
            </p:cNvPr>
            <p:cNvSpPr>
              <a:spLocks noChangeArrowheads="1"/>
            </p:cNvSpPr>
            <p:nvPr/>
          </p:nvSpPr>
          <p:spPr bwMode="auto">
            <a:xfrm>
              <a:off x="4224"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05" name="AutoShape 21">
              <a:extLst>
                <a:ext uri="{FF2B5EF4-FFF2-40B4-BE49-F238E27FC236}">
                  <a16:creationId xmlns:a16="http://schemas.microsoft.com/office/drawing/2014/main" id="{8A58EBE4-A815-4CAE-95A3-4DE93ACF45E1}"/>
                </a:ext>
              </a:extLst>
            </p:cNvPr>
            <p:cNvSpPr>
              <a:spLocks noChangeArrowheads="1"/>
            </p:cNvSpPr>
            <p:nvPr/>
          </p:nvSpPr>
          <p:spPr bwMode="auto">
            <a:xfrm>
              <a:off x="4800"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06" name="AutoShape 22">
              <a:extLst>
                <a:ext uri="{FF2B5EF4-FFF2-40B4-BE49-F238E27FC236}">
                  <a16:creationId xmlns:a16="http://schemas.microsoft.com/office/drawing/2014/main" id="{9400E57E-3DED-4554-A746-EE7BC6B153A7}"/>
                </a:ext>
              </a:extLst>
            </p:cNvPr>
            <p:cNvSpPr>
              <a:spLocks noChangeArrowheads="1"/>
            </p:cNvSpPr>
            <p:nvPr/>
          </p:nvSpPr>
          <p:spPr bwMode="auto">
            <a:xfrm>
              <a:off x="4512"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07" name="AutoShape 23">
              <a:extLst>
                <a:ext uri="{FF2B5EF4-FFF2-40B4-BE49-F238E27FC236}">
                  <a16:creationId xmlns:a16="http://schemas.microsoft.com/office/drawing/2014/main" id="{3B99FA87-3842-4124-8FC6-B94EDF472364}"/>
                </a:ext>
              </a:extLst>
            </p:cNvPr>
            <p:cNvSpPr>
              <a:spLocks noChangeArrowheads="1"/>
            </p:cNvSpPr>
            <p:nvPr/>
          </p:nvSpPr>
          <p:spPr bwMode="auto">
            <a:xfrm>
              <a:off x="4512"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08" name="AutoShape 24">
              <a:extLst>
                <a:ext uri="{FF2B5EF4-FFF2-40B4-BE49-F238E27FC236}">
                  <a16:creationId xmlns:a16="http://schemas.microsoft.com/office/drawing/2014/main" id="{0895F406-87AE-4C47-9CD0-AEDC0DC4FA19}"/>
                </a:ext>
              </a:extLst>
            </p:cNvPr>
            <p:cNvSpPr>
              <a:spLocks noChangeArrowheads="1"/>
            </p:cNvSpPr>
            <p:nvPr/>
          </p:nvSpPr>
          <p:spPr bwMode="auto">
            <a:xfrm>
              <a:off x="4800"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09" name="AutoShape 25">
              <a:extLst>
                <a:ext uri="{FF2B5EF4-FFF2-40B4-BE49-F238E27FC236}">
                  <a16:creationId xmlns:a16="http://schemas.microsoft.com/office/drawing/2014/main" id="{C96A1B89-8D24-486E-A7BD-6CE7E53BA1DF}"/>
                </a:ext>
              </a:extLst>
            </p:cNvPr>
            <p:cNvSpPr>
              <a:spLocks noChangeArrowheads="1"/>
            </p:cNvSpPr>
            <p:nvPr/>
          </p:nvSpPr>
          <p:spPr bwMode="auto">
            <a:xfrm>
              <a:off x="3072"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10" name="AutoShape 26">
              <a:extLst>
                <a:ext uri="{FF2B5EF4-FFF2-40B4-BE49-F238E27FC236}">
                  <a16:creationId xmlns:a16="http://schemas.microsoft.com/office/drawing/2014/main" id="{565E5AD4-CADF-4904-825D-468C10A91ECF}"/>
                </a:ext>
              </a:extLst>
            </p:cNvPr>
            <p:cNvSpPr>
              <a:spLocks noChangeArrowheads="1"/>
            </p:cNvSpPr>
            <p:nvPr/>
          </p:nvSpPr>
          <p:spPr bwMode="auto">
            <a:xfrm>
              <a:off x="2784"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11" name="AutoShape 27">
              <a:extLst>
                <a:ext uri="{FF2B5EF4-FFF2-40B4-BE49-F238E27FC236}">
                  <a16:creationId xmlns:a16="http://schemas.microsoft.com/office/drawing/2014/main" id="{BA7393DD-FF9E-48C5-B53C-045985570051}"/>
                </a:ext>
              </a:extLst>
            </p:cNvPr>
            <p:cNvSpPr>
              <a:spLocks noChangeArrowheads="1"/>
            </p:cNvSpPr>
            <p:nvPr/>
          </p:nvSpPr>
          <p:spPr bwMode="auto">
            <a:xfrm>
              <a:off x="2784"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12" name="AutoShape 28">
              <a:extLst>
                <a:ext uri="{FF2B5EF4-FFF2-40B4-BE49-F238E27FC236}">
                  <a16:creationId xmlns:a16="http://schemas.microsoft.com/office/drawing/2014/main" id="{9349B688-88B1-4274-AA7F-A465E53AC130}"/>
                </a:ext>
              </a:extLst>
            </p:cNvPr>
            <p:cNvSpPr>
              <a:spLocks noChangeArrowheads="1"/>
            </p:cNvSpPr>
            <p:nvPr/>
          </p:nvSpPr>
          <p:spPr bwMode="auto">
            <a:xfrm>
              <a:off x="3072"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13" name="AutoShape 29">
              <a:extLst>
                <a:ext uri="{FF2B5EF4-FFF2-40B4-BE49-F238E27FC236}">
                  <a16:creationId xmlns:a16="http://schemas.microsoft.com/office/drawing/2014/main" id="{8DCA503B-41F7-46E0-A582-3249F7F4F2D3}"/>
                </a:ext>
              </a:extLst>
            </p:cNvPr>
            <p:cNvSpPr>
              <a:spLocks noChangeArrowheads="1"/>
            </p:cNvSpPr>
            <p:nvPr/>
          </p:nvSpPr>
          <p:spPr bwMode="auto">
            <a:xfrm>
              <a:off x="3648"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14" name="AutoShape 30">
              <a:extLst>
                <a:ext uri="{FF2B5EF4-FFF2-40B4-BE49-F238E27FC236}">
                  <a16:creationId xmlns:a16="http://schemas.microsoft.com/office/drawing/2014/main" id="{FA71DD87-2AE5-438D-B48E-6FB7D5A0BD5C}"/>
                </a:ext>
              </a:extLst>
            </p:cNvPr>
            <p:cNvSpPr>
              <a:spLocks noChangeArrowheads="1"/>
            </p:cNvSpPr>
            <p:nvPr/>
          </p:nvSpPr>
          <p:spPr bwMode="auto">
            <a:xfrm>
              <a:off x="3360" y="220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15" name="AutoShape 31">
              <a:extLst>
                <a:ext uri="{FF2B5EF4-FFF2-40B4-BE49-F238E27FC236}">
                  <a16:creationId xmlns:a16="http://schemas.microsoft.com/office/drawing/2014/main" id="{31029372-B7D7-466B-AFD0-43B989D1A80E}"/>
                </a:ext>
              </a:extLst>
            </p:cNvPr>
            <p:cNvSpPr>
              <a:spLocks noChangeArrowheads="1"/>
            </p:cNvSpPr>
            <p:nvPr/>
          </p:nvSpPr>
          <p:spPr bwMode="auto">
            <a:xfrm>
              <a:off x="3360"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16" name="AutoShape 32">
              <a:extLst>
                <a:ext uri="{FF2B5EF4-FFF2-40B4-BE49-F238E27FC236}">
                  <a16:creationId xmlns:a16="http://schemas.microsoft.com/office/drawing/2014/main" id="{79833235-0A3D-4D5D-811F-54D2CA0D7F2F}"/>
                </a:ext>
              </a:extLst>
            </p:cNvPr>
            <p:cNvSpPr>
              <a:spLocks noChangeArrowheads="1"/>
            </p:cNvSpPr>
            <p:nvPr/>
          </p:nvSpPr>
          <p:spPr bwMode="auto">
            <a:xfrm>
              <a:off x="3648" y="2496"/>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17" name="AutoShape 33">
              <a:extLst>
                <a:ext uri="{FF2B5EF4-FFF2-40B4-BE49-F238E27FC236}">
                  <a16:creationId xmlns:a16="http://schemas.microsoft.com/office/drawing/2014/main" id="{3D5212BC-69E4-4442-86D2-F0B09C21184E}"/>
                </a:ext>
              </a:extLst>
            </p:cNvPr>
            <p:cNvSpPr>
              <a:spLocks noChangeArrowheads="1"/>
            </p:cNvSpPr>
            <p:nvPr/>
          </p:nvSpPr>
          <p:spPr bwMode="auto">
            <a:xfrm>
              <a:off x="4224"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18" name="AutoShape 34">
              <a:extLst>
                <a:ext uri="{FF2B5EF4-FFF2-40B4-BE49-F238E27FC236}">
                  <a16:creationId xmlns:a16="http://schemas.microsoft.com/office/drawing/2014/main" id="{8190690F-3CAC-47F3-BA2E-5CDDD9005D26}"/>
                </a:ext>
              </a:extLst>
            </p:cNvPr>
            <p:cNvSpPr>
              <a:spLocks noChangeArrowheads="1"/>
            </p:cNvSpPr>
            <p:nvPr/>
          </p:nvSpPr>
          <p:spPr bwMode="auto">
            <a:xfrm>
              <a:off x="3936"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19" name="AutoShape 35">
              <a:extLst>
                <a:ext uri="{FF2B5EF4-FFF2-40B4-BE49-F238E27FC236}">
                  <a16:creationId xmlns:a16="http://schemas.microsoft.com/office/drawing/2014/main" id="{9DEE16C0-671E-46C8-8BCE-268A1A66A7BC}"/>
                </a:ext>
              </a:extLst>
            </p:cNvPr>
            <p:cNvSpPr>
              <a:spLocks noChangeArrowheads="1"/>
            </p:cNvSpPr>
            <p:nvPr/>
          </p:nvSpPr>
          <p:spPr bwMode="auto">
            <a:xfrm>
              <a:off x="3936"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0" name="AutoShape 36">
              <a:extLst>
                <a:ext uri="{FF2B5EF4-FFF2-40B4-BE49-F238E27FC236}">
                  <a16:creationId xmlns:a16="http://schemas.microsoft.com/office/drawing/2014/main" id="{44F54EDA-174A-41D4-BC89-02B371679A3B}"/>
                </a:ext>
              </a:extLst>
            </p:cNvPr>
            <p:cNvSpPr>
              <a:spLocks noChangeArrowheads="1"/>
            </p:cNvSpPr>
            <p:nvPr/>
          </p:nvSpPr>
          <p:spPr bwMode="auto">
            <a:xfrm>
              <a:off x="4224"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1" name="AutoShape 37">
              <a:extLst>
                <a:ext uri="{FF2B5EF4-FFF2-40B4-BE49-F238E27FC236}">
                  <a16:creationId xmlns:a16="http://schemas.microsoft.com/office/drawing/2014/main" id="{E5236261-4FBF-4605-9FD1-1D54B9B00283}"/>
                </a:ext>
              </a:extLst>
            </p:cNvPr>
            <p:cNvSpPr>
              <a:spLocks noChangeArrowheads="1"/>
            </p:cNvSpPr>
            <p:nvPr/>
          </p:nvSpPr>
          <p:spPr bwMode="auto">
            <a:xfrm>
              <a:off x="4800"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2" name="AutoShape 38">
              <a:extLst>
                <a:ext uri="{FF2B5EF4-FFF2-40B4-BE49-F238E27FC236}">
                  <a16:creationId xmlns:a16="http://schemas.microsoft.com/office/drawing/2014/main" id="{B7BDFA61-13FC-426B-9D39-0C03C89DF290}"/>
                </a:ext>
              </a:extLst>
            </p:cNvPr>
            <p:cNvSpPr>
              <a:spLocks noChangeArrowheads="1"/>
            </p:cNvSpPr>
            <p:nvPr/>
          </p:nvSpPr>
          <p:spPr bwMode="auto">
            <a:xfrm>
              <a:off x="4512"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23" name="AutoShape 39">
              <a:extLst>
                <a:ext uri="{FF2B5EF4-FFF2-40B4-BE49-F238E27FC236}">
                  <a16:creationId xmlns:a16="http://schemas.microsoft.com/office/drawing/2014/main" id="{B0B53A53-9D84-4834-BFA5-BEF7C90EDFB7}"/>
                </a:ext>
              </a:extLst>
            </p:cNvPr>
            <p:cNvSpPr>
              <a:spLocks noChangeArrowheads="1"/>
            </p:cNvSpPr>
            <p:nvPr/>
          </p:nvSpPr>
          <p:spPr bwMode="auto">
            <a:xfrm>
              <a:off x="4512"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4" name="AutoShape 40">
              <a:extLst>
                <a:ext uri="{FF2B5EF4-FFF2-40B4-BE49-F238E27FC236}">
                  <a16:creationId xmlns:a16="http://schemas.microsoft.com/office/drawing/2014/main" id="{251546A0-91B8-431B-B279-F36374894BBE}"/>
                </a:ext>
              </a:extLst>
            </p:cNvPr>
            <p:cNvSpPr>
              <a:spLocks noChangeArrowheads="1"/>
            </p:cNvSpPr>
            <p:nvPr/>
          </p:nvSpPr>
          <p:spPr bwMode="auto">
            <a:xfrm>
              <a:off x="4800"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5" name="AutoShape 41">
              <a:extLst>
                <a:ext uri="{FF2B5EF4-FFF2-40B4-BE49-F238E27FC236}">
                  <a16:creationId xmlns:a16="http://schemas.microsoft.com/office/drawing/2014/main" id="{D355C896-FC5C-4B95-A683-E975CEF70650}"/>
                </a:ext>
              </a:extLst>
            </p:cNvPr>
            <p:cNvSpPr>
              <a:spLocks noChangeArrowheads="1"/>
            </p:cNvSpPr>
            <p:nvPr/>
          </p:nvSpPr>
          <p:spPr bwMode="auto">
            <a:xfrm>
              <a:off x="3072"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6" name="AutoShape 42">
              <a:extLst>
                <a:ext uri="{FF2B5EF4-FFF2-40B4-BE49-F238E27FC236}">
                  <a16:creationId xmlns:a16="http://schemas.microsoft.com/office/drawing/2014/main" id="{94526013-FC4A-4496-982D-5879F8DBFFAC}"/>
                </a:ext>
              </a:extLst>
            </p:cNvPr>
            <p:cNvSpPr>
              <a:spLocks noChangeArrowheads="1"/>
            </p:cNvSpPr>
            <p:nvPr/>
          </p:nvSpPr>
          <p:spPr bwMode="auto">
            <a:xfrm>
              <a:off x="2784"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27" name="AutoShape 43">
              <a:extLst>
                <a:ext uri="{FF2B5EF4-FFF2-40B4-BE49-F238E27FC236}">
                  <a16:creationId xmlns:a16="http://schemas.microsoft.com/office/drawing/2014/main" id="{08EE792B-5E9B-479F-AA84-CBC294A68A0F}"/>
                </a:ext>
              </a:extLst>
            </p:cNvPr>
            <p:cNvSpPr>
              <a:spLocks noChangeArrowheads="1"/>
            </p:cNvSpPr>
            <p:nvPr/>
          </p:nvSpPr>
          <p:spPr bwMode="auto">
            <a:xfrm>
              <a:off x="2784"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8" name="AutoShape 44">
              <a:extLst>
                <a:ext uri="{FF2B5EF4-FFF2-40B4-BE49-F238E27FC236}">
                  <a16:creationId xmlns:a16="http://schemas.microsoft.com/office/drawing/2014/main" id="{93D1C74C-7954-4485-A2DA-00906DB3485B}"/>
                </a:ext>
              </a:extLst>
            </p:cNvPr>
            <p:cNvSpPr>
              <a:spLocks noChangeArrowheads="1"/>
            </p:cNvSpPr>
            <p:nvPr/>
          </p:nvSpPr>
          <p:spPr bwMode="auto">
            <a:xfrm>
              <a:off x="3072"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29" name="AutoShape 45">
              <a:extLst>
                <a:ext uri="{FF2B5EF4-FFF2-40B4-BE49-F238E27FC236}">
                  <a16:creationId xmlns:a16="http://schemas.microsoft.com/office/drawing/2014/main" id="{02ED5739-95E8-48C3-9E08-4ED252E8CD89}"/>
                </a:ext>
              </a:extLst>
            </p:cNvPr>
            <p:cNvSpPr>
              <a:spLocks noChangeArrowheads="1"/>
            </p:cNvSpPr>
            <p:nvPr/>
          </p:nvSpPr>
          <p:spPr bwMode="auto">
            <a:xfrm>
              <a:off x="3648"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30" name="AutoShape 46">
              <a:extLst>
                <a:ext uri="{FF2B5EF4-FFF2-40B4-BE49-F238E27FC236}">
                  <a16:creationId xmlns:a16="http://schemas.microsoft.com/office/drawing/2014/main" id="{B5712499-85CC-4910-8DEB-129538D47A98}"/>
                </a:ext>
              </a:extLst>
            </p:cNvPr>
            <p:cNvSpPr>
              <a:spLocks noChangeArrowheads="1"/>
            </p:cNvSpPr>
            <p:nvPr/>
          </p:nvSpPr>
          <p:spPr bwMode="auto">
            <a:xfrm>
              <a:off x="3360" y="2784"/>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31" name="AutoShape 47">
              <a:extLst>
                <a:ext uri="{FF2B5EF4-FFF2-40B4-BE49-F238E27FC236}">
                  <a16:creationId xmlns:a16="http://schemas.microsoft.com/office/drawing/2014/main" id="{132057EF-85D9-4E9D-B8F4-DB54AAF80580}"/>
                </a:ext>
              </a:extLst>
            </p:cNvPr>
            <p:cNvSpPr>
              <a:spLocks noChangeArrowheads="1"/>
            </p:cNvSpPr>
            <p:nvPr/>
          </p:nvSpPr>
          <p:spPr bwMode="auto">
            <a:xfrm>
              <a:off x="3360"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32" name="AutoShape 48">
              <a:extLst>
                <a:ext uri="{FF2B5EF4-FFF2-40B4-BE49-F238E27FC236}">
                  <a16:creationId xmlns:a16="http://schemas.microsoft.com/office/drawing/2014/main" id="{DCBE9873-C7AE-4745-A83C-B2B4EC636224}"/>
                </a:ext>
              </a:extLst>
            </p:cNvPr>
            <p:cNvSpPr>
              <a:spLocks noChangeArrowheads="1"/>
            </p:cNvSpPr>
            <p:nvPr/>
          </p:nvSpPr>
          <p:spPr bwMode="auto">
            <a:xfrm>
              <a:off x="3648" y="3072"/>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33" name="AutoShape 49">
              <a:extLst>
                <a:ext uri="{FF2B5EF4-FFF2-40B4-BE49-F238E27FC236}">
                  <a16:creationId xmlns:a16="http://schemas.microsoft.com/office/drawing/2014/main" id="{3A03BA80-B9BE-4E9B-BFF1-69A113A606B1}"/>
                </a:ext>
              </a:extLst>
            </p:cNvPr>
            <p:cNvSpPr>
              <a:spLocks noChangeArrowheads="1"/>
            </p:cNvSpPr>
            <p:nvPr/>
          </p:nvSpPr>
          <p:spPr bwMode="auto">
            <a:xfrm>
              <a:off x="4224"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34" name="AutoShape 50">
              <a:extLst>
                <a:ext uri="{FF2B5EF4-FFF2-40B4-BE49-F238E27FC236}">
                  <a16:creationId xmlns:a16="http://schemas.microsoft.com/office/drawing/2014/main" id="{867E57C1-76FA-47BC-89AF-02D382FD93F8}"/>
                </a:ext>
              </a:extLst>
            </p:cNvPr>
            <p:cNvSpPr>
              <a:spLocks noChangeArrowheads="1"/>
            </p:cNvSpPr>
            <p:nvPr/>
          </p:nvSpPr>
          <p:spPr bwMode="auto">
            <a:xfrm>
              <a:off x="3936"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35" name="AutoShape 51">
              <a:extLst>
                <a:ext uri="{FF2B5EF4-FFF2-40B4-BE49-F238E27FC236}">
                  <a16:creationId xmlns:a16="http://schemas.microsoft.com/office/drawing/2014/main" id="{38552B94-817D-4204-904E-88D38D0D548A}"/>
                </a:ext>
              </a:extLst>
            </p:cNvPr>
            <p:cNvSpPr>
              <a:spLocks noChangeArrowheads="1"/>
            </p:cNvSpPr>
            <p:nvPr/>
          </p:nvSpPr>
          <p:spPr bwMode="auto">
            <a:xfrm>
              <a:off x="3936"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36" name="AutoShape 52">
              <a:extLst>
                <a:ext uri="{FF2B5EF4-FFF2-40B4-BE49-F238E27FC236}">
                  <a16:creationId xmlns:a16="http://schemas.microsoft.com/office/drawing/2014/main" id="{6B7F43B0-C53D-4DBC-B67D-738EA8D6DCCA}"/>
                </a:ext>
              </a:extLst>
            </p:cNvPr>
            <p:cNvSpPr>
              <a:spLocks noChangeArrowheads="1"/>
            </p:cNvSpPr>
            <p:nvPr/>
          </p:nvSpPr>
          <p:spPr bwMode="auto">
            <a:xfrm>
              <a:off x="4224"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37" name="AutoShape 53">
              <a:extLst>
                <a:ext uri="{FF2B5EF4-FFF2-40B4-BE49-F238E27FC236}">
                  <a16:creationId xmlns:a16="http://schemas.microsoft.com/office/drawing/2014/main" id="{2969D7D5-BDF3-4664-8E0C-FE1D68842F21}"/>
                </a:ext>
              </a:extLst>
            </p:cNvPr>
            <p:cNvSpPr>
              <a:spLocks noChangeArrowheads="1"/>
            </p:cNvSpPr>
            <p:nvPr/>
          </p:nvSpPr>
          <p:spPr bwMode="auto">
            <a:xfrm>
              <a:off x="4800"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38" name="AutoShape 54">
              <a:extLst>
                <a:ext uri="{FF2B5EF4-FFF2-40B4-BE49-F238E27FC236}">
                  <a16:creationId xmlns:a16="http://schemas.microsoft.com/office/drawing/2014/main" id="{CD535A8C-2016-4C61-A027-55A5D910192E}"/>
                </a:ext>
              </a:extLst>
            </p:cNvPr>
            <p:cNvSpPr>
              <a:spLocks noChangeArrowheads="1"/>
            </p:cNvSpPr>
            <p:nvPr/>
          </p:nvSpPr>
          <p:spPr bwMode="auto">
            <a:xfrm>
              <a:off x="4512"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39" name="AutoShape 55">
              <a:extLst>
                <a:ext uri="{FF2B5EF4-FFF2-40B4-BE49-F238E27FC236}">
                  <a16:creationId xmlns:a16="http://schemas.microsoft.com/office/drawing/2014/main" id="{4998AE6B-BA5F-4D0D-9892-1903C003AC0A}"/>
                </a:ext>
              </a:extLst>
            </p:cNvPr>
            <p:cNvSpPr>
              <a:spLocks noChangeArrowheads="1"/>
            </p:cNvSpPr>
            <p:nvPr/>
          </p:nvSpPr>
          <p:spPr bwMode="auto">
            <a:xfrm>
              <a:off x="4512"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40" name="AutoShape 56">
              <a:extLst>
                <a:ext uri="{FF2B5EF4-FFF2-40B4-BE49-F238E27FC236}">
                  <a16:creationId xmlns:a16="http://schemas.microsoft.com/office/drawing/2014/main" id="{70BD32C3-09D1-4989-9273-222D40116184}"/>
                </a:ext>
              </a:extLst>
            </p:cNvPr>
            <p:cNvSpPr>
              <a:spLocks noChangeArrowheads="1"/>
            </p:cNvSpPr>
            <p:nvPr/>
          </p:nvSpPr>
          <p:spPr bwMode="auto">
            <a:xfrm>
              <a:off x="4800"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41" name="AutoShape 57">
              <a:extLst>
                <a:ext uri="{FF2B5EF4-FFF2-40B4-BE49-F238E27FC236}">
                  <a16:creationId xmlns:a16="http://schemas.microsoft.com/office/drawing/2014/main" id="{BCFF41DC-8531-4486-AF2E-70988658A148}"/>
                </a:ext>
              </a:extLst>
            </p:cNvPr>
            <p:cNvSpPr>
              <a:spLocks noChangeArrowheads="1"/>
            </p:cNvSpPr>
            <p:nvPr/>
          </p:nvSpPr>
          <p:spPr bwMode="auto">
            <a:xfrm>
              <a:off x="3072"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42" name="AutoShape 58">
              <a:extLst>
                <a:ext uri="{FF2B5EF4-FFF2-40B4-BE49-F238E27FC236}">
                  <a16:creationId xmlns:a16="http://schemas.microsoft.com/office/drawing/2014/main" id="{3A97EFC0-B1E0-4E0D-9E49-B89DCD3DA7DD}"/>
                </a:ext>
              </a:extLst>
            </p:cNvPr>
            <p:cNvSpPr>
              <a:spLocks noChangeArrowheads="1"/>
            </p:cNvSpPr>
            <p:nvPr/>
          </p:nvSpPr>
          <p:spPr bwMode="auto">
            <a:xfrm>
              <a:off x="2784"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43" name="AutoShape 59">
              <a:extLst>
                <a:ext uri="{FF2B5EF4-FFF2-40B4-BE49-F238E27FC236}">
                  <a16:creationId xmlns:a16="http://schemas.microsoft.com/office/drawing/2014/main" id="{CB35A64B-72DF-4305-AC26-683D12D32EC0}"/>
                </a:ext>
              </a:extLst>
            </p:cNvPr>
            <p:cNvSpPr>
              <a:spLocks noChangeArrowheads="1"/>
            </p:cNvSpPr>
            <p:nvPr/>
          </p:nvSpPr>
          <p:spPr bwMode="auto">
            <a:xfrm>
              <a:off x="2784"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44" name="AutoShape 60">
              <a:extLst>
                <a:ext uri="{FF2B5EF4-FFF2-40B4-BE49-F238E27FC236}">
                  <a16:creationId xmlns:a16="http://schemas.microsoft.com/office/drawing/2014/main" id="{20E197BD-7455-434D-A60C-51911264CCCC}"/>
                </a:ext>
              </a:extLst>
            </p:cNvPr>
            <p:cNvSpPr>
              <a:spLocks noChangeArrowheads="1"/>
            </p:cNvSpPr>
            <p:nvPr/>
          </p:nvSpPr>
          <p:spPr bwMode="auto">
            <a:xfrm>
              <a:off x="3072"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45" name="AutoShape 61">
              <a:extLst>
                <a:ext uri="{FF2B5EF4-FFF2-40B4-BE49-F238E27FC236}">
                  <a16:creationId xmlns:a16="http://schemas.microsoft.com/office/drawing/2014/main" id="{54C953B2-3410-4C48-BFC3-F86EFD1B6506}"/>
                </a:ext>
              </a:extLst>
            </p:cNvPr>
            <p:cNvSpPr>
              <a:spLocks noChangeArrowheads="1"/>
            </p:cNvSpPr>
            <p:nvPr/>
          </p:nvSpPr>
          <p:spPr bwMode="auto">
            <a:xfrm>
              <a:off x="3648"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46" name="AutoShape 62">
              <a:extLst>
                <a:ext uri="{FF2B5EF4-FFF2-40B4-BE49-F238E27FC236}">
                  <a16:creationId xmlns:a16="http://schemas.microsoft.com/office/drawing/2014/main" id="{6659FBBD-5F9B-4F17-8798-5EB8A41227E9}"/>
                </a:ext>
              </a:extLst>
            </p:cNvPr>
            <p:cNvSpPr>
              <a:spLocks noChangeArrowheads="1"/>
            </p:cNvSpPr>
            <p:nvPr/>
          </p:nvSpPr>
          <p:spPr bwMode="auto">
            <a:xfrm>
              <a:off x="3360" y="3360"/>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47" name="AutoShape 63">
              <a:extLst>
                <a:ext uri="{FF2B5EF4-FFF2-40B4-BE49-F238E27FC236}">
                  <a16:creationId xmlns:a16="http://schemas.microsoft.com/office/drawing/2014/main" id="{9DFBA66D-4E02-4F4A-B005-E2977005D6DA}"/>
                </a:ext>
              </a:extLst>
            </p:cNvPr>
            <p:cNvSpPr>
              <a:spLocks noChangeArrowheads="1"/>
            </p:cNvSpPr>
            <p:nvPr/>
          </p:nvSpPr>
          <p:spPr bwMode="auto">
            <a:xfrm>
              <a:off x="3360"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648" name="AutoShape 64">
              <a:extLst>
                <a:ext uri="{FF2B5EF4-FFF2-40B4-BE49-F238E27FC236}">
                  <a16:creationId xmlns:a16="http://schemas.microsoft.com/office/drawing/2014/main" id="{23B6A803-6742-437A-9F6E-EA0A60AD47A1}"/>
                </a:ext>
              </a:extLst>
            </p:cNvPr>
            <p:cNvSpPr>
              <a:spLocks noChangeArrowheads="1"/>
            </p:cNvSpPr>
            <p:nvPr/>
          </p:nvSpPr>
          <p:spPr bwMode="auto">
            <a:xfrm>
              <a:off x="3648" y="3648"/>
              <a:ext cx="96" cy="96"/>
            </a:xfrm>
            <a:prstGeom prst="flowChartSummingJunction">
              <a:avLst/>
            </a:prstGeom>
            <a:noFill/>
            <a:ln w="190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5665" name="Rectangle 65">
            <a:extLst>
              <a:ext uri="{FF2B5EF4-FFF2-40B4-BE49-F238E27FC236}">
                <a16:creationId xmlns:a16="http://schemas.microsoft.com/office/drawing/2014/main" id="{BDD5A02D-DCBA-4FEB-97C7-539F3DD4CFE6}"/>
              </a:ext>
            </a:extLst>
          </p:cNvPr>
          <p:cNvSpPr>
            <a:spLocks noChangeArrowheads="1"/>
          </p:cNvSpPr>
          <p:nvPr/>
        </p:nvSpPr>
        <p:spPr bwMode="auto">
          <a:xfrm>
            <a:off x="4876800" y="1828800"/>
            <a:ext cx="2667000" cy="1524000"/>
          </a:xfrm>
          <a:prstGeom prst="rect">
            <a:avLst/>
          </a:prstGeom>
          <a:noFill/>
          <a:ln w="28575">
            <a:solidFill>
              <a:srgbClr val="CC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5705" name="Group 105">
            <a:extLst>
              <a:ext uri="{FF2B5EF4-FFF2-40B4-BE49-F238E27FC236}">
                <a16:creationId xmlns:a16="http://schemas.microsoft.com/office/drawing/2014/main" id="{45190393-E52B-4B83-88B8-94D6F2EE95B2}"/>
              </a:ext>
            </a:extLst>
          </p:cNvPr>
          <p:cNvGrpSpPr>
            <a:grpSpLocks/>
          </p:cNvGrpSpPr>
          <p:nvPr/>
        </p:nvGrpSpPr>
        <p:grpSpPr bwMode="auto">
          <a:xfrm>
            <a:off x="4724400" y="1524000"/>
            <a:ext cx="2895600" cy="2165350"/>
            <a:chOff x="2784" y="1180"/>
            <a:chExt cx="1824" cy="1364"/>
          </a:xfrm>
        </p:grpSpPr>
        <p:sp>
          <p:nvSpPr>
            <p:cNvPr id="23597" name="Text Box 68">
              <a:extLst>
                <a:ext uri="{FF2B5EF4-FFF2-40B4-BE49-F238E27FC236}">
                  <a16:creationId xmlns:a16="http://schemas.microsoft.com/office/drawing/2014/main" id="{135F1C4E-FCBF-4C43-AA4B-2A51331A8594}"/>
                </a:ext>
              </a:extLst>
            </p:cNvPr>
            <p:cNvSpPr txBox="1">
              <a:spLocks noChangeArrowheads="1"/>
            </p:cNvSpPr>
            <p:nvPr/>
          </p:nvSpPr>
          <p:spPr bwMode="auto">
            <a:xfrm>
              <a:off x="2784" y="1180"/>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990000"/>
                  </a:solidFill>
                </a:rPr>
                <a:t>P</a:t>
              </a:r>
            </a:p>
          </p:txBody>
        </p:sp>
        <p:sp>
          <p:nvSpPr>
            <p:cNvPr id="23598" name="Text Box 69">
              <a:extLst>
                <a:ext uri="{FF2B5EF4-FFF2-40B4-BE49-F238E27FC236}">
                  <a16:creationId xmlns:a16="http://schemas.microsoft.com/office/drawing/2014/main" id="{04CC11D8-3FC0-4377-86AE-C05CEAA17490}"/>
                </a:ext>
              </a:extLst>
            </p:cNvPr>
            <p:cNvSpPr txBox="1">
              <a:spLocks noChangeArrowheads="1"/>
            </p:cNvSpPr>
            <p:nvPr/>
          </p:nvSpPr>
          <p:spPr bwMode="auto">
            <a:xfrm>
              <a:off x="4416" y="1180"/>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990000"/>
                  </a:solidFill>
                </a:rPr>
                <a:t>Q</a:t>
              </a:r>
            </a:p>
          </p:txBody>
        </p:sp>
        <p:sp>
          <p:nvSpPr>
            <p:cNvPr id="23599" name="Text Box 70">
              <a:extLst>
                <a:ext uri="{FF2B5EF4-FFF2-40B4-BE49-F238E27FC236}">
                  <a16:creationId xmlns:a16="http://schemas.microsoft.com/office/drawing/2014/main" id="{211C8712-1F3F-4173-9BFC-68D24FA7DABD}"/>
                </a:ext>
              </a:extLst>
            </p:cNvPr>
            <p:cNvSpPr txBox="1">
              <a:spLocks noChangeArrowheads="1"/>
            </p:cNvSpPr>
            <p:nvPr/>
          </p:nvSpPr>
          <p:spPr bwMode="auto">
            <a:xfrm>
              <a:off x="2784" y="2332"/>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990000"/>
                  </a:solidFill>
                </a:rPr>
                <a:t>S</a:t>
              </a:r>
            </a:p>
          </p:txBody>
        </p:sp>
        <p:sp>
          <p:nvSpPr>
            <p:cNvPr id="23600" name="Text Box 71">
              <a:extLst>
                <a:ext uri="{FF2B5EF4-FFF2-40B4-BE49-F238E27FC236}">
                  <a16:creationId xmlns:a16="http://schemas.microsoft.com/office/drawing/2014/main" id="{693EC0A5-17D3-4057-A99A-7A0B65D9B617}"/>
                </a:ext>
              </a:extLst>
            </p:cNvPr>
            <p:cNvSpPr txBox="1">
              <a:spLocks noChangeArrowheads="1"/>
            </p:cNvSpPr>
            <p:nvPr/>
          </p:nvSpPr>
          <p:spPr bwMode="auto">
            <a:xfrm>
              <a:off x="4416" y="2312"/>
              <a:ext cx="1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990000"/>
                  </a:solidFill>
                </a:rPr>
                <a:t>R</a:t>
              </a:r>
            </a:p>
          </p:txBody>
        </p:sp>
      </p:grpSp>
      <p:grpSp>
        <p:nvGrpSpPr>
          <p:cNvPr id="25701" name="Group 101">
            <a:extLst>
              <a:ext uri="{FF2B5EF4-FFF2-40B4-BE49-F238E27FC236}">
                <a16:creationId xmlns:a16="http://schemas.microsoft.com/office/drawing/2014/main" id="{329AED2A-B917-4CD9-93CE-BB5353CE3B8D}"/>
              </a:ext>
            </a:extLst>
          </p:cNvPr>
          <p:cNvGrpSpPr>
            <a:grpSpLocks/>
          </p:cNvGrpSpPr>
          <p:nvPr/>
        </p:nvGrpSpPr>
        <p:grpSpPr bwMode="auto">
          <a:xfrm>
            <a:off x="2438400" y="1524000"/>
            <a:ext cx="3048000" cy="2165350"/>
            <a:chOff x="1296" y="1104"/>
            <a:chExt cx="1920" cy="1364"/>
          </a:xfrm>
        </p:grpSpPr>
        <p:sp>
          <p:nvSpPr>
            <p:cNvPr id="23593" name="Text Box 75">
              <a:extLst>
                <a:ext uri="{FF2B5EF4-FFF2-40B4-BE49-F238E27FC236}">
                  <a16:creationId xmlns:a16="http://schemas.microsoft.com/office/drawing/2014/main" id="{49C56DEE-7254-4493-8941-D75118E0519F}"/>
                </a:ext>
              </a:extLst>
            </p:cNvPr>
            <p:cNvSpPr txBox="1">
              <a:spLocks noChangeArrowheads="1"/>
            </p:cNvSpPr>
            <p:nvPr/>
          </p:nvSpPr>
          <p:spPr bwMode="auto">
            <a:xfrm>
              <a:off x="1296" y="1104"/>
              <a:ext cx="2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0066"/>
                  </a:solidFill>
                </a:rPr>
                <a:t>P’</a:t>
              </a:r>
            </a:p>
          </p:txBody>
        </p:sp>
        <p:sp>
          <p:nvSpPr>
            <p:cNvPr id="23594" name="Text Box 76">
              <a:extLst>
                <a:ext uri="{FF2B5EF4-FFF2-40B4-BE49-F238E27FC236}">
                  <a16:creationId xmlns:a16="http://schemas.microsoft.com/office/drawing/2014/main" id="{18C30701-27C8-4197-8553-42E833E3843D}"/>
                </a:ext>
              </a:extLst>
            </p:cNvPr>
            <p:cNvSpPr txBox="1">
              <a:spLocks noChangeArrowheads="1"/>
            </p:cNvSpPr>
            <p:nvPr/>
          </p:nvSpPr>
          <p:spPr bwMode="auto">
            <a:xfrm>
              <a:off x="2928" y="1104"/>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0066"/>
                  </a:solidFill>
                </a:rPr>
                <a:t>Q’</a:t>
              </a:r>
            </a:p>
          </p:txBody>
        </p:sp>
        <p:sp>
          <p:nvSpPr>
            <p:cNvPr id="23595" name="Text Box 77">
              <a:extLst>
                <a:ext uri="{FF2B5EF4-FFF2-40B4-BE49-F238E27FC236}">
                  <a16:creationId xmlns:a16="http://schemas.microsoft.com/office/drawing/2014/main" id="{1739809E-3FBD-4482-AA0A-5C2432BC9EF6}"/>
                </a:ext>
              </a:extLst>
            </p:cNvPr>
            <p:cNvSpPr txBox="1">
              <a:spLocks noChangeArrowheads="1"/>
            </p:cNvSpPr>
            <p:nvPr/>
          </p:nvSpPr>
          <p:spPr bwMode="auto">
            <a:xfrm>
              <a:off x="1296" y="2256"/>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0066"/>
                  </a:solidFill>
                </a:rPr>
                <a:t>S’</a:t>
              </a:r>
            </a:p>
          </p:txBody>
        </p:sp>
        <p:sp>
          <p:nvSpPr>
            <p:cNvPr id="23596" name="Text Box 78">
              <a:extLst>
                <a:ext uri="{FF2B5EF4-FFF2-40B4-BE49-F238E27FC236}">
                  <a16:creationId xmlns:a16="http://schemas.microsoft.com/office/drawing/2014/main" id="{B65ECEF6-39AC-43E8-87CA-ECA01AECAB01}"/>
                </a:ext>
              </a:extLst>
            </p:cNvPr>
            <p:cNvSpPr txBox="1">
              <a:spLocks noChangeArrowheads="1"/>
            </p:cNvSpPr>
            <p:nvPr/>
          </p:nvSpPr>
          <p:spPr bwMode="auto">
            <a:xfrm>
              <a:off x="2928" y="2236"/>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0066"/>
                  </a:solidFill>
                </a:rPr>
                <a:t>R’</a:t>
              </a:r>
            </a:p>
          </p:txBody>
        </p:sp>
      </p:grpSp>
      <p:sp>
        <p:nvSpPr>
          <p:cNvPr id="25666" name="Rectangle 66">
            <a:extLst>
              <a:ext uri="{FF2B5EF4-FFF2-40B4-BE49-F238E27FC236}">
                <a16:creationId xmlns:a16="http://schemas.microsoft.com/office/drawing/2014/main" id="{2F4668EC-6CC7-44AC-B79C-F79633D5539E}"/>
              </a:ext>
            </a:extLst>
          </p:cNvPr>
          <p:cNvSpPr>
            <a:spLocks noChangeArrowheads="1"/>
          </p:cNvSpPr>
          <p:nvPr/>
        </p:nvSpPr>
        <p:spPr bwMode="auto">
          <a:xfrm>
            <a:off x="4876800" y="1828800"/>
            <a:ext cx="2667000" cy="1524000"/>
          </a:xfrm>
          <a:prstGeom prst="rect">
            <a:avLst/>
          </a:prstGeom>
          <a:noFill/>
          <a:ln w="28575">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5704" name="Group 104">
            <a:extLst>
              <a:ext uri="{FF2B5EF4-FFF2-40B4-BE49-F238E27FC236}">
                <a16:creationId xmlns:a16="http://schemas.microsoft.com/office/drawing/2014/main" id="{BEA1ABE3-A8ED-4697-A17A-8D4DB9D7A09F}"/>
              </a:ext>
            </a:extLst>
          </p:cNvPr>
          <p:cNvGrpSpPr>
            <a:grpSpLocks/>
          </p:cNvGrpSpPr>
          <p:nvPr/>
        </p:nvGrpSpPr>
        <p:grpSpPr bwMode="auto">
          <a:xfrm>
            <a:off x="7162800" y="2286000"/>
            <a:ext cx="381000" cy="336550"/>
            <a:chOff x="4320" y="1564"/>
            <a:chExt cx="240" cy="212"/>
          </a:xfrm>
        </p:grpSpPr>
        <p:grpSp>
          <p:nvGrpSpPr>
            <p:cNvPr id="23589" name="Group 103">
              <a:extLst>
                <a:ext uri="{FF2B5EF4-FFF2-40B4-BE49-F238E27FC236}">
                  <a16:creationId xmlns:a16="http://schemas.microsoft.com/office/drawing/2014/main" id="{08656AB7-3F90-480A-B675-09C689CE9167}"/>
                </a:ext>
              </a:extLst>
            </p:cNvPr>
            <p:cNvGrpSpPr>
              <a:grpSpLocks/>
            </p:cNvGrpSpPr>
            <p:nvPr/>
          </p:nvGrpSpPr>
          <p:grpSpPr bwMode="auto">
            <a:xfrm>
              <a:off x="4320" y="1564"/>
              <a:ext cx="240" cy="212"/>
              <a:chOff x="4320" y="1564"/>
              <a:chExt cx="240" cy="212"/>
            </a:xfrm>
          </p:grpSpPr>
          <p:sp>
            <p:nvSpPr>
              <p:cNvPr id="23591" name="Line 80">
                <a:extLst>
                  <a:ext uri="{FF2B5EF4-FFF2-40B4-BE49-F238E27FC236}">
                    <a16:creationId xmlns:a16="http://schemas.microsoft.com/office/drawing/2014/main" id="{9B88E8CE-5245-4425-A556-B98663ECB22F}"/>
                  </a:ext>
                </a:extLst>
              </p:cNvPr>
              <p:cNvSpPr>
                <a:spLocks noChangeShapeType="1"/>
              </p:cNvSpPr>
              <p:nvPr/>
            </p:nvSpPr>
            <p:spPr bwMode="auto">
              <a:xfrm flipH="1">
                <a:off x="4320" y="1776"/>
                <a:ext cx="240" cy="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92" name="Text Box 81">
                <a:extLst>
                  <a:ext uri="{FF2B5EF4-FFF2-40B4-BE49-F238E27FC236}">
                    <a16:creationId xmlns:a16="http://schemas.microsoft.com/office/drawing/2014/main" id="{D739643E-79F4-4456-82DE-2B356F813702}"/>
                  </a:ext>
                </a:extLst>
              </p:cNvPr>
              <p:cNvSpPr txBox="1">
                <a:spLocks noChangeArrowheads="1"/>
              </p:cNvSpPr>
              <p:nvPr/>
            </p:nvSpPr>
            <p:spPr bwMode="auto">
              <a:xfrm>
                <a:off x="4320" y="1564"/>
                <a:ext cx="14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8000"/>
                    </a:solidFill>
                  </a:rPr>
                  <a:t>v</a:t>
                </a:r>
              </a:p>
            </p:txBody>
          </p:sp>
        </p:grpSp>
        <p:sp>
          <p:nvSpPr>
            <p:cNvPr id="23590" name="Line 82">
              <a:extLst>
                <a:ext uri="{FF2B5EF4-FFF2-40B4-BE49-F238E27FC236}">
                  <a16:creationId xmlns:a16="http://schemas.microsoft.com/office/drawing/2014/main" id="{C03973C6-8C2D-4E46-9CDD-0878DEE2EE57}"/>
                </a:ext>
              </a:extLst>
            </p:cNvPr>
            <p:cNvSpPr>
              <a:spLocks noChangeShapeType="1"/>
            </p:cNvSpPr>
            <p:nvPr/>
          </p:nvSpPr>
          <p:spPr bwMode="auto">
            <a:xfrm>
              <a:off x="4368" y="1584"/>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5696" name="Group 96">
            <a:extLst>
              <a:ext uri="{FF2B5EF4-FFF2-40B4-BE49-F238E27FC236}">
                <a16:creationId xmlns:a16="http://schemas.microsoft.com/office/drawing/2014/main" id="{0CD14D09-B82B-41A1-ABFA-9BA0065B093A}"/>
              </a:ext>
            </a:extLst>
          </p:cNvPr>
          <p:cNvGrpSpPr>
            <a:grpSpLocks/>
          </p:cNvGrpSpPr>
          <p:nvPr/>
        </p:nvGrpSpPr>
        <p:grpSpPr bwMode="auto">
          <a:xfrm>
            <a:off x="1981200" y="1524000"/>
            <a:ext cx="457200" cy="366713"/>
            <a:chOff x="5136" y="1737"/>
            <a:chExt cx="288" cy="231"/>
          </a:xfrm>
        </p:grpSpPr>
        <p:sp>
          <p:nvSpPr>
            <p:cNvPr id="23587" name="Text Box 97">
              <a:extLst>
                <a:ext uri="{FF2B5EF4-FFF2-40B4-BE49-F238E27FC236}">
                  <a16:creationId xmlns:a16="http://schemas.microsoft.com/office/drawing/2014/main" id="{7224F0E8-C5CD-4F95-AB91-442BD2546117}"/>
                </a:ext>
              </a:extLst>
            </p:cNvPr>
            <p:cNvSpPr txBox="1">
              <a:spLocks noChangeArrowheads="1"/>
            </p:cNvSpPr>
            <p:nvPr/>
          </p:nvSpPr>
          <p:spPr bwMode="auto">
            <a:xfrm>
              <a:off x="5136"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B</a:t>
              </a:r>
              <a:endParaRPr lang="en-US" altLang="en-US" sz="1800">
                <a:solidFill>
                  <a:srgbClr val="0000FF"/>
                </a:solidFill>
              </a:endParaRPr>
            </a:p>
          </p:txBody>
        </p:sp>
        <p:sp>
          <p:nvSpPr>
            <p:cNvPr id="23588" name="Line 98">
              <a:extLst>
                <a:ext uri="{FF2B5EF4-FFF2-40B4-BE49-F238E27FC236}">
                  <a16:creationId xmlns:a16="http://schemas.microsoft.com/office/drawing/2014/main" id="{C9C38C59-55E9-435A-A729-79BFD62EC6E9}"/>
                </a:ext>
              </a:extLst>
            </p:cNvPr>
            <p:cNvSpPr>
              <a:spLocks noChangeShapeType="1"/>
            </p:cNvSpPr>
            <p:nvPr/>
          </p:nvSpPr>
          <p:spPr bwMode="auto">
            <a:xfrm>
              <a:off x="5184" y="1776"/>
              <a:ext cx="14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5707" name="Text Box 107">
            <a:extLst>
              <a:ext uri="{FF2B5EF4-FFF2-40B4-BE49-F238E27FC236}">
                <a16:creationId xmlns:a16="http://schemas.microsoft.com/office/drawing/2014/main" id="{B7108E06-0B15-4DA6-AE1C-D755D4DECACC}"/>
              </a:ext>
            </a:extLst>
          </p:cNvPr>
          <p:cNvSpPr txBox="1">
            <a:spLocks noChangeArrowheads="1"/>
          </p:cNvSpPr>
          <p:nvPr/>
        </p:nvSpPr>
        <p:spPr bwMode="auto">
          <a:xfrm>
            <a:off x="3200400" y="23622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dA</a:t>
            </a:r>
          </a:p>
        </p:txBody>
      </p:sp>
      <p:sp>
        <p:nvSpPr>
          <p:cNvPr id="25708" name="Text Box 108">
            <a:extLst>
              <a:ext uri="{FF2B5EF4-FFF2-40B4-BE49-F238E27FC236}">
                <a16:creationId xmlns:a16="http://schemas.microsoft.com/office/drawing/2014/main" id="{0AB216DE-4F32-4C60-BD03-69DDD3B87FAB}"/>
              </a:ext>
            </a:extLst>
          </p:cNvPr>
          <p:cNvSpPr txBox="1">
            <a:spLocks noChangeArrowheads="1"/>
          </p:cNvSpPr>
          <p:nvPr/>
        </p:nvSpPr>
        <p:spPr bwMode="auto">
          <a:xfrm>
            <a:off x="152400" y="3962400"/>
            <a:ext cx="6324600" cy="1219200"/>
          </a:xfrm>
          <a:prstGeom prst="rect">
            <a:avLst/>
          </a:prstGeom>
          <a:noFill/>
          <a:ln w="2857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8000"/>
                </a:solidFill>
              </a:rPr>
              <a:t>The loop PQRS is slided into uniform and perpendicular magnetic field.  The change (increase) in area of the coil under the influence of the field is dA in time dt. This causes an increase in magnetic flux d</a:t>
            </a:r>
            <a:r>
              <a:rPr lang="el-GR" altLang="en-US" sz="1800" b="1">
                <a:solidFill>
                  <a:srgbClr val="008000"/>
                </a:solidFill>
              </a:rPr>
              <a:t>Φ</a:t>
            </a:r>
            <a:r>
              <a:rPr lang="en-US" altLang="en-US" sz="1800" b="1">
                <a:solidFill>
                  <a:srgbClr val="008000"/>
                </a:solidFill>
              </a:rPr>
              <a:t>.</a:t>
            </a:r>
          </a:p>
        </p:txBody>
      </p:sp>
      <p:grpSp>
        <p:nvGrpSpPr>
          <p:cNvPr id="25711" name="Group 111">
            <a:extLst>
              <a:ext uri="{FF2B5EF4-FFF2-40B4-BE49-F238E27FC236}">
                <a16:creationId xmlns:a16="http://schemas.microsoft.com/office/drawing/2014/main" id="{1F48C4AE-F642-487D-9831-31C9DB65A41E}"/>
              </a:ext>
            </a:extLst>
          </p:cNvPr>
          <p:cNvGrpSpPr>
            <a:grpSpLocks/>
          </p:cNvGrpSpPr>
          <p:nvPr/>
        </p:nvGrpSpPr>
        <p:grpSpPr bwMode="auto">
          <a:xfrm>
            <a:off x="2133600" y="1828800"/>
            <a:ext cx="304800" cy="1524000"/>
            <a:chOff x="1152" y="1296"/>
            <a:chExt cx="192" cy="960"/>
          </a:xfrm>
        </p:grpSpPr>
        <p:sp>
          <p:nvSpPr>
            <p:cNvPr id="23585" name="Line 109">
              <a:extLst>
                <a:ext uri="{FF2B5EF4-FFF2-40B4-BE49-F238E27FC236}">
                  <a16:creationId xmlns:a16="http://schemas.microsoft.com/office/drawing/2014/main" id="{CFC044AB-DE02-4FF1-842A-6299A2790E7D}"/>
                </a:ext>
              </a:extLst>
            </p:cNvPr>
            <p:cNvSpPr>
              <a:spLocks noChangeShapeType="1"/>
            </p:cNvSpPr>
            <p:nvPr/>
          </p:nvSpPr>
          <p:spPr bwMode="auto">
            <a:xfrm>
              <a:off x="1344" y="1296"/>
              <a:ext cx="0" cy="960"/>
            </a:xfrm>
            <a:prstGeom prst="line">
              <a:avLst/>
            </a:prstGeom>
            <a:noFill/>
            <a:ln w="19050">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86" name="Text Box 110">
              <a:extLst>
                <a:ext uri="{FF2B5EF4-FFF2-40B4-BE49-F238E27FC236}">
                  <a16:creationId xmlns:a16="http://schemas.microsoft.com/office/drawing/2014/main" id="{3A1562FB-F666-4BE2-97C9-F0E3E12E0081}"/>
                </a:ext>
              </a:extLst>
            </p:cNvPr>
            <p:cNvSpPr txBox="1">
              <a:spLocks noChangeArrowheads="1"/>
            </p:cNvSpPr>
            <p:nvPr/>
          </p:nvSpPr>
          <p:spPr bwMode="auto">
            <a:xfrm>
              <a:off x="1152" y="1689"/>
              <a:ext cx="1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latin typeface="ItalicC" pitchFamily="2" charset="0"/>
                </a:rPr>
                <a:t>l</a:t>
              </a:r>
            </a:p>
          </p:txBody>
        </p:sp>
      </p:grpSp>
      <p:grpSp>
        <p:nvGrpSpPr>
          <p:cNvPr id="25714" name="Group 114">
            <a:extLst>
              <a:ext uri="{FF2B5EF4-FFF2-40B4-BE49-F238E27FC236}">
                <a16:creationId xmlns:a16="http://schemas.microsoft.com/office/drawing/2014/main" id="{55E3D109-C997-468D-81EB-4F3127BF6A71}"/>
              </a:ext>
            </a:extLst>
          </p:cNvPr>
          <p:cNvGrpSpPr>
            <a:grpSpLocks/>
          </p:cNvGrpSpPr>
          <p:nvPr/>
        </p:nvGrpSpPr>
        <p:grpSpPr bwMode="auto">
          <a:xfrm>
            <a:off x="2590800" y="3352800"/>
            <a:ext cx="2286000" cy="366713"/>
            <a:chOff x="1440" y="2208"/>
            <a:chExt cx="1440" cy="231"/>
          </a:xfrm>
        </p:grpSpPr>
        <p:sp>
          <p:nvSpPr>
            <p:cNvPr id="23583" name="Text Box 112">
              <a:extLst>
                <a:ext uri="{FF2B5EF4-FFF2-40B4-BE49-F238E27FC236}">
                  <a16:creationId xmlns:a16="http://schemas.microsoft.com/office/drawing/2014/main" id="{7E0601DE-C772-49C9-BCE9-FD729E374FDD}"/>
                </a:ext>
              </a:extLst>
            </p:cNvPr>
            <p:cNvSpPr txBox="1">
              <a:spLocks noChangeArrowheads="1"/>
            </p:cNvSpPr>
            <p:nvPr/>
          </p:nvSpPr>
          <p:spPr bwMode="auto">
            <a:xfrm>
              <a:off x="1824" y="2208"/>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8000"/>
                  </a:solidFill>
                </a:rPr>
                <a:t>v.dt</a:t>
              </a:r>
            </a:p>
          </p:txBody>
        </p:sp>
        <p:sp>
          <p:nvSpPr>
            <p:cNvPr id="23584" name="Line 113">
              <a:extLst>
                <a:ext uri="{FF2B5EF4-FFF2-40B4-BE49-F238E27FC236}">
                  <a16:creationId xmlns:a16="http://schemas.microsoft.com/office/drawing/2014/main" id="{89E3601A-D961-4D4F-902C-C2AC73698346}"/>
                </a:ext>
              </a:extLst>
            </p:cNvPr>
            <p:cNvSpPr>
              <a:spLocks noChangeShapeType="1"/>
            </p:cNvSpPr>
            <p:nvPr/>
          </p:nvSpPr>
          <p:spPr bwMode="auto">
            <a:xfrm>
              <a:off x="1440" y="2400"/>
              <a:ext cx="1440" cy="0"/>
            </a:xfrm>
            <a:prstGeom prst="line">
              <a:avLst/>
            </a:prstGeom>
            <a:noFill/>
            <a:ln w="19050">
              <a:solidFill>
                <a:srgbClr val="008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5726" name="Group 126">
            <a:extLst>
              <a:ext uri="{FF2B5EF4-FFF2-40B4-BE49-F238E27FC236}">
                <a16:creationId xmlns:a16="http://schemas.microsoft.com/office/drawing/2014/main" id="{EF3BBD44-6E18-49EC-8E90-FE081E3B6F09}"/>
              </a:ext>
            </a:extLst>
          </p:cNvPr>
          <p:cNvGrpSpPr>
            <a:grpSpLocks/>
          </p:cNvGrpSpPr>
          <p:nvPr/>
        </p:nvGrpSpPr>
        <p:grpSpPr bwMode="auto">
          <a:xfrm>
            <a:off x="6629400" y="3657600"/>
            <a:ext cx="2057400" cy="1676400"/>
            <a:chOff x="4176" y="2544"/>
            <a:chExt cx="1296" cy="1056"/>
          </a:xfrm>
        </p:grpSpPr>
        <p:sp>
          <p:nvSpPr>
            <p:cNvPr id="23575" name="Rectangle 123">
              <a:extLst>
                <a:ext uri="{FF2B5EF4-FFF2-40B4-BE49-F238E27FC236}">
                  <a16:creationId xmlns:a16="http://schemas.microsoft.com/office/drawing/2014/main" id="{529DD35C-2498-4B24-9752-1A3B2D5F4DD8}"/>
                </a:ext>
              </a:extLst>
            </p:cNvPr>
            <p:cNvSpPr>
              <a:spLocks noChangeArrowheads="1"/>
            </p:cNvSpPr>
            <p:nvPr/>
          </p:nvSpPr>
          <p:spPr bwMode="auto">
            <a:xfrm>
              <a:off x="4176" y="2544"/>
              <a:ext cx="1248" cy="1056"/>
            </a:xfrm>
            <a:prstGeom prst="rect">
              <a:avLst/>
            </a:prstGeom>
            <a:solidFill>
              <a:srgbClr val="CCFF99"/>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76" name="Text Box 115">
              <a:extLst>
                <a:ext uri="{FF2B5EF4-FFF2-40B4-BE49-F238E27FC236}">
                  <a16:creationId xmlns:a16="http://schemas.microsoft.com/office/drawing/2014/main" id="{8AB40C46-AD8E-44C4-9EF0-064FBCB7CCE0}"/>
                </a:ext>
              </a:extLst>
            </p:cNvPr>
            <p:cNvSpPr txBox="1">
              <a:spLocks noChangeArrowheads="1"/>
            </p:cNvSpPr>
            <p:nvPr/>
          </p:nvSpPr>
          <p:spPr bwMode="auto">
            <a:xfrm>
              <a:off x="4368" y="2544"/>
              <a:ext cx="1056" cy="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rPr>
                <a:t>d</a:t>
              </a:r>
              <a:r>
                <a:rPr lang="el-GR" altLang="en-US" sz="1800" b="1">
                  <a:solidFill>
                    <a:srgbClr val="990000"/>
                  </a:solidFill>
                </a:rPr>
                <a:t>Φ</a:t>
              </a:r>
              <a:r>
                <a:rPr lang="en-US" altLang="en-US" sz="1800" b="1">
                  <a:solidFill>
                    <a:srgbClr val="990000"/>
                  </a:solidFill>
                </a:rPr>
                <a:t> = B.dA</a:t>
              </a:r>
            </a:p>
            <a:p>
              <a:pPr eaLnBrk="1" hangingPunct="1">
                <a:spcBef>
                  <a:spcPct val="50000"/>
                </a:spcBef>
                <a:buFontTx/>
                <a:buNone/>
              </a:pPr>
              <a:r>
                <a:rPr lang="en-US" altLang="en-US" sz="1800" b="1">
                  <a:solidFill>
                    <a:srgbClr val="990000"/>
                  </a:solidFill>
                </a:rPr>
                <a:t>      = B.l.v.dt</a:t>
              </a:r>
            </a:p>
          </p:txBody>
        </p:sp>
        <p:sp>
          <p:nvSpPr>
            <p:cNvPr id="23577" name="Text Box 116">
              <a:extLst>
                <a:ext uri="{FF2B5EF4-FFF2-40B4-BE49-F238E27FC236}">
                  <a16:creationId xmlns:a16="http://schemas.microsoft.com/office/drawing/2014/main" id="{338FA3B3-1055-4B91-9AA0-99FAC38EF513}"/>
                </a:ext>
              </a:extLst>
            </p:cNvPr>
            <p:cNvSpPr txBox="1">
              <a:spLocks noChangeArrowheads="1"/>
            </p:cNvSpPr>
            <p:nvPr/>
          </p:nvSpPr>
          <p:spPr bwMode="auto">
            <a:xfrm>
              <a:off x="4464" y="3120"/>
              <a:ext cx="10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latin typeface="CommercialScript BT" pitchFamily="66" charset="0"/>
                </a:rPr>
                <a:t>E</a:t>
              </a:r>
              <a:r>
                <a:rPr lang="en-US" altLang="en-US" sz="1800" b="1">
                  <a:solidFill>
                    <a:srgbClr val="9900FF"/>
                  </a:solidFill>
                </a:rPr>
                <a:t>  = - d</a:t>
              </a:r>
              <a:r>
                <a:rPr lang="el-GR" altLang="en-US" sz="1800" b="1">
                  <a:solidFill>
                    <a:srgbClr val="9900FF"/>
                  </a:solidFill>
                </a:rPr>
                <a:t>Φ</a:t>
              </a:r>
              <a:r>
                <a:rPr lang="en-US" altLang="en-US" sz="1800" b="1">
                  <a:solidFill>
                    <a:srgbClr val="9900FF"/>
                  </a:solidFill>
                </a:rPr>
                <a:t> / dt  </a:t>
              </a:r>
              <a:endParaRPr lang="en-US" altLang="en-US" sz="1800" b="1">
                <a:solidFill>
                  <a:srgbClr val="9900FF"/>
                </a:solidFill>
                <a:cs typeface="Arial" panose="020B0604020202020204" pitchFamily="34" charset="0"/>
              </a:endParaRPr>
            </a:p>
          </p:txBody>
        </p:sp>
        <p:grpSp>
          <p:nvGrpSpPr>
            <p:cNvPr id="23578" name="Group 117">
              <a:extLst>
                <a:ext uri="{FF2B5EF4-FFF2-40B4-BE49-F238E27FC236}">
                  <a16:creationId xmlns:a16="http://schemas.microsoft.com/office/drawing/2014/main" id="{8430A44C-C927-4CBD-B513-03A012ED2AD6}"/>
                </a:ext>
              </a:extLst>
            </p:cNvPr>
            <p:cNvGrpSpPr>
              <a:grpSpLocks/>
            </p:cNvGrpSpPr>
            <p:nvPr/>
          </p:nvGrpSpPr>
          <p:grpSpPr bwMode="auto">
            <a:xfrm>
              <a:off x="4320" y="3456"/>
              <a:ext cx="96" cy="96"/>
              <a:chOff x="3168" y="1392"/>
              <a:chExt cx="144" cy="144"/>
            </a:xfrm>
          </p:grpSpPr>
          <p:sp>
            <p:nvSpPr>
              <p:cNvPr id="23580" name="Oval 118">
                <a:extLst>
                  <a:ext uri="{FF2B5EF4-FFF2-40B4-BE49-F238E27FC236}">
                    <a16:creationId xmlns:a16="http://schemas.microsoft.com/office/drawing/2014/main" id="{7DA66AD2-757A-4D89-8137-B85A63ED18AB}"/>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81" name="Oval 119">
                <a:extLst>
                  <a:ext uri="{FF2B5EF4-FFF2-40B4-BE49-F238E27FC236}">
                    <a16:creationId xmlns:a16="http://schemas.microsoft.com/office/drawing/2014/main" id="{ED5E8E11-7EE6-4437-9DC2-723FA80317B1}"/>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82" name="Oval 120">
                <a:extLst>
                  <a:ext uri="{FF2B5EF4-FFF2-40B4-BE49-F238E27FC236}">
                    <a16:creationId xmlns:a16="http://schemas.microsoft.com/office/drawing/2014/main" id="{8AE87BBC-39AA-4CB8-B926-E70558D4119E}"/>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3579" name="Text Box 121">
              <a:extLst>
                <a:ext uri="{FF2B5EF4-FFF2-40B4-BE49-F238E27FC236}">
                  <a16:creationId xmlns:a16="http://schemas.microsoft.com/office/drawing/2014/main" id="{92D61071-A7A8-494C-8C7E-25EC8B413C52}"/>
                </a:ext>
              </a:extLst>
            </p:cNvPr>
            <p:cNvSpPr txBox="1">
              <a:spLocks noChangeArrowheads="1"/>
            </p:cNvSpPr>
            <p:nvPr/>
          </p:nvSpPr>
          <p:spPr bwMode="auto">
            <a:xfrm>
              <a:off x="4464" y="3369"/>
              <a:ext cx="10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latin typeface="CommercialScript BT" pitchFamily="66" charset="0"/>
                </a:rPr>
                <a:t>E</a:t>
              </a:r>
              <a:r>
                <a:rPr lang="en-US" altLang="en-US" sz="1800" b="1">
                  <a:solidFill>
                    <a:srgbClr val="9900FF"/>
                  </a:solidFill>
                </a:rPr>
                <a:t>  = - Blv</a:t>
              </a:r>
              <a:endParaRPr lang="en-US" altLang="en-US" sz="1800" b="1">
                <a:solidFill>
                  <a:srgbClr val="9900FF"/>
                </a:solidFill>
                <a:cs typeface="Arial" panose="020B0604020202020204" pitchFamily="34" charset="0"/>
              </a:endParaRPr>
            </a:p>
          </p:txBody>
        </p:sp>
      </p:grpSp>
      <p:sp>
        <p:nvSpPr>
          <p:cNvPr id="25724" name="Text Box 124">
            <a:extLst>
              <a:ext uri="{FF2B5EF4-FFF2-40B4-BE49-F238E27FC236}">
                <a16:creationId xmlns:a16="http://schemas.microsoft.com/office/drawing/2014/main" id="{D855F16A-97A4-482B-9AF0-CDBFC3F036A0}"/>
              </a:ext>
            </a:extLst>
          </p:cNvPr>
          <p:cNvSpPr txBox="1">
            <a:spLocks noChangeArrowheads="1"/>
          </p:cNvSpPr>
          <p:nvPr/>
        </p:nvSpPr>
        <p:spPr bwMode="auto">
          <a:xfrm>
            <a:off x="152400" y="5314950"/>
            <a:ext cx="88392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The induced emf is due to motion of the loop and so it is called ‘</a:t>
            </a:r>
            <a:r>
              <a:rPr lang="en-US" altLang="en-US" sz="1800" b="1">
                <a:solidFill>
                  <a:srgbClr val="FF0000"/>
                </a:solidFill>
              </a:rPr>
              <a:t>motional emf</a:t>
            </a:r>
            <a:r>
              <a:rPr lang="en-US" altLang="en-US" sz="1800" b="1">
                <a:solidFill>
                  <a:srgbClr val="0000FF"/>
                </a:solidFill>
              </a:rPr>
              <a:t>’.</a:t>
            </a:r>
          </a:p>
          <a:p>
            <a:pPr eaLnBrk="1" hangingPunct="1">
              <a:spcBef>
                <a:spcPct val="50000"/>
              </a:spcBef>
              <a:buFontTx/>
              <a:buNone/>
            </a:pPr>
            <a:r>
              <a:rPr lang="en-US" altLang="en-US" sz="1800" b="1">
                <a:solidFill>
                  <a:srgbClr val="D60093"/>
                </a:solidFill>
              </a:rPr>
              <a:t>If the loop is pulled out of the magnetic field, then </a:t>
            </a:r>
            <a:r>
              <a:rPr lang="en-US" altLang="en-US" sz="1800" b="1">
                <a:solidFill>
                  <a:srgbClr val="800080"/>
                </a:solidFill>
                <a:latin typeface="CommercialScript BT" pitchFamily="66" charset="0"/>
              </a:rPr>
              <a:t>E</a:t>
            </a:r>
            <a:r>
              <a:rPr lang="en-US" altLang="en-US" sz="1800" b="1">
                <a:solidFill>
                  <a:srgbClr val="800080"/>
                </a:solidFill>
              </a:rPr>
              <a:t>  =  Blv</a:t>
            </a:r>
          </a:p>
          <a:p>
            <a:pPr eaLnBrk="1" hangingPunct="1">
              <a:spcBef>
                <a:spcPct val="50000"/>
              </a:spcBef>
              <a:buFontTx/>
              <a:buNone/>
            </a:pPr>
            <a:r>
              <a:rPr lang="en-US" altLang="en-US" sz="1800" b="1">
                <a:solidFill>
                  <a:srgbClr val="FF00FF"/>
                </a:solidFill>
              </a:rPr>
              <a:t>The direction of induced current is anticlockwise in the loop. i.e. P’S’R’Q’P’ by Fleming’s Right Hand Rule or </a:t>
            </a:r>
            <a:r>
              <a:rPr lang="en-US" altLang="en-US" sz="1800" b="1">
                <a:solidFill>
                  <a:srgbClr val="6600CC"/>
                </a:solidFill>
              </a:rPr>
              <a:t>Lenz’s Rule</a:t>
            </a:r>
            <a:r>
              <a:rPr lang="en-US" altLang="en-US" sz="1800" b="1">
                <a:solidFill>
                  <a:srgbClr val="FF00FF"/>
                </a:solidFill>
              </a:rPr>
              <a:t>.</a:t>
            </a:r>
          </a:p>
        </p:txBody>
      </p:sp>
      <p:grpSp>
        <p:nvGrpSpPr>
          <p:cNvPr id="25738" name="Group 138">
            <a:extLst>
              <a:ext uri="{FF2B5EF4-FFF2-40B4-BE49-F238E27FC236}">
                <a16:creationId xmlns:a16="http://schemas.microsoft.com/office/drawing/2014/main" id="{2DA14E52-3743-483E-8012-4E62F5BF2952}"/>
              </a:ext>
            </a:extLst>
          </p:cNvPr>
          <p:cNvGrpSpPr>
            <a:grpSpLocks/>
          </p:cNvGrpSpPr>
          <p:nvPr/>
        </p:nvGrpSpPr>
        <p:grpSpPr bwMode="auto">
          <a:xfrm>
            <a:off x="2590800" y="1828800"/>
            <a:ext cx="2668588" cy="1524000"/>
            <a:chOff x="1632" y="2832"/>
            <a:chExt cx="1681" cy="960"/>
          </a:xfrm>
        </p:grpSpPr>
        <p:sp>
          <p:nvSpPr>
            <p:cNvPr id="23571" name="Line 139">
              <a:extLst>
                <a:ext uri="{FF2B5EF4-FFF2-40B4-BE49-F238E27FC236}">
                  <a16:creationId xmlns:a16="http://schemas.microsoft.com/office/drawing/2014/main" id="{3A9506EF-1A31-4D83-8F13-5B1F26D6FAD7}"/>
                </a:ext>
              </a:extLst>
            </p:cNvPr>
            <p:cNvSpPr>
              <a:spLocks noChangeShapeType="1"/>
            </p:cNvSpPr>
            <p:nvPr/>
          </p:nvSpPr>
          <p:spPr bwMode="auto">
            <a:xfrm rot="187924" flipH="1">
              <a:off x="2208" y="2832"/>
              <a:ext cx="48" cy="1"/>
            </a:xfrm>
            <a:prstGeom prst="line">
              <a:avLst/>
            </a:prstGeom>
            <a:noFill/>
            <a:ln w="28575">
              <a:solidFill>
                <a:srgbClr val="FF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72" name="Line 140">
              <a:extLst>
                <a:ext uri="{FF2B5EF4-FFF2-40B4-BE49-F238E27FC236}">
                  <a16:creationId xmlns:a16="http://schemas.microsoft.com/office/drawing/2014/main" id="{7AC26C63-12C8-45DB-AE88-66B7BABCC46B}"/>
                </a:ext>
              </a:extLst>
            </p:cNvPr>
            <p:cNvSpPr>
              <a:spLocks noChangeShapeType="1"/>
            </p:cNvSpPr>
            <p:nvPr/>
          </p:nvSpPr>
          <p:spPr bwMode="auto">
            <a:xfrm rot="16387924" flipH="1">
              <a:off x="1609" y="3335"/>
              <a:ext cx="48" cy="1"/>
            </a:xfrm>
            <a:prstGeom prst="line">
              <a:avLst/>
            </a:prstGeom>
            <a:noFill/>
            <a:ln w="28575">
              <a:solidFill>
                <a:srgbClr val="FF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73" name="Line 141">
              <a:extLst>
                <a:ext uri="{FF2B5EF4-FFF2-40B4-BE49-F238E27FC236}">
                  <a16:creationId xmlns:a16="http://schemas.microsoft.com/office/drawing/2014/main" id="{7C6696B5-FCC9-4566-A336-F336D42C3C12}"/>
                </a:ext>
              </a:extLst>
            </p:cNvPr>
            <p:cNvSpPr>
              <a:spLocks noChangeShapeType="1"/>
            </p:cNvSpPr>
            <p:nvPr/>
          </p:nvSpPr>
          <p:spPr bwMode="auto">
            <a:xfrm rot="5212076" flipH="1" flipV="1">
              <a:off x="3289" y="3335"/>
              <a:ext cx="48" cy="1"/>
            </a:xfrm>
            <a:prstGeom prst="line">
              <a:avLst/>
            </a:prstGeom>
            <a:noFill/>
            <a:ln w="28575">
              <a:solidFill>
                <a:srgbClr val="FF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74" name="Line 142">
              <a:extLst>
                <a:ext uri="{FF2B5EF4-FFF2-40B4-BE49-F238E27FC236}">
                  <a16:creationId xmlns:a16="http://schemas.microsoft.com/office/drawing/2014/main" id="{EA0F88FA-8698-482E-B4E5-1A8A66C244A6}"/>
                </a:ext>
              </a:extLst>
            </p:cNvPr>
            <p:cNvSpPr>
              <a:spLocks noChangeShapeType="1"/>
            </p:cNvSpPr>
            <p:nvPr/>
          </p:nvSpPr>
          <p:spPr bwMode="auto">
            <a:xfrm rot="-187924">
              <a:off x="2256" y="3791"/>
              <a:ext cx="48" cy="1"/>
            </a:xfrm>
            <a:prstGeom prst="line">
              <a:avLst/>
            </a:prstGeom>
            <a:noFill/>
            <a:ln w="28575">
              <a:solidFill>
                <a:srgbClr val="FF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5743" name="Text Box 143">
            <a:extLst>
              <a:ext uri="{FF2B5EF4-FFF2-40B4-BE49-F238E27FC236}">
                <a16:creationId xmlns:a16="http://schemas.microsoft.com/office/drawing/2014/main" id="{70CBCF48-C450-432C-A27F-F9D98C58EE75}"/>
              </a:ext>
            </a:extLst>
          </p:cNvPr>
          <p:cNvSpPr txBox="1">
            <a:spLocks noChangeArrowheads="1"/>
          </p:cNvSpPr>
          <p:nvPr/>
        </p:nvSpPr>
        <p:spPr bwMode="auto">
          <a:xfrm>
            <a:off x="5334000" y="251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rPr>
              <a: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5606">
                                            <p:txEl>
                                              <p:pRg st="0" end="0"/>
                                            </p:txEl>
                                          </p:spTgt>
                                        </p:tgtEl>
                                        <p:attrNameLst>
                                          <p:attrName>style.visibility</p:attrName>
                                        </p:attrNameLst>
                                      </p:cBhvr>
                                      <p:to>
                                        <p:strVal val="visible"/>
                                      </p:to>
                                    </p:set>
                                    <p:animEffect transition="in" filter="slide(fromTop)">
                                      <p:cBhvr>
                                        <p:cTn id="7" dur="500"/>
                                        <p:tgtEl>
                                          <p:spTgt spid="256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5606">
                                            <p:txEl>
                                              <p:pRg st="1" end="1"/>
                                            </p:txEl>
                                          </p:spTgt>
                                        </p:tgtEl>
                                        <p:attrNameLst>
                                          <p:attrName>style.visibility</p:attrName>
                                        </p:attrNameLst>
                                      </p:cBhvr>
                                      <p:to>
                                        <p:strVal val="visible"/>
                                      </p:to>
                                    </p:set>
                                    <p:animEffect transition="in" filter="wipe(left)">
                                      <p:cBhvr>
                                        <p:cTn id="12" dur="500"/>
                                        <p:tgtEl>
                                          <p:spTgt spid="256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32" fill="hold" nodeType="clickEffect">
                                  <p:stCondLst>
                                    <p:cond delay="0"/>
                                  </p:stCondLst>
                                  <p:childTnLst>
                                    <p:set>
                                      <p:cBhvr>
                                        <p:cTn id="16" dur="1" fill="hold">
                                          <p:stCondLst>
                                            <p:cond delay="0"/>
                                          </p:stCondLst>
                                        </p:cTn>
                                        <p:tgtEl>
                                          <p:spTgt spid="25667"/>
                                        </p:tgtEl>
                                        <p:attrNameLst>
                                          <p:attrName>style.visibility</p:attrName>
                                        </p:attrNameLst>
                                      </p:cBhvr>
                                      <p:to>
                                        <p:strVal val="visible"/>
                                      </p:to>
                                    </p:set>
                                    <p:anim calcmode="lin" valueType="num">
                                      <p:cBhvr>
                                        <p:cTn id="17" dur="500" fill="hold"/>
                                        <p:tgtEl>
                                          <p:spTgt spid="25667"/>
                                        </p:tgtEl>
                                        <p:attrNameLst>
                                          <p:attrName>ppt_w</p:attrName>
                                        </p:attrNameLst>
                                      </p:cBhvr>
                                      <p:tavLst>
                                        <p:tav tm="0">
                                          <p:val>
                                            <p:strVal val="4*#ppt_w"/>
                                          </p:val>
                                        </p:tav>
                                        <p:tav tm="100000">
                                          <p:val>
                                            <p:strVal val="#ppt_w"/>
                                          </p:val>
                                        </p:tav>
                                      </p:tavLst>
                                    </p:anim>
                                    <p:anim calcmode="lin" valueType="num">
                                      <p:cBhvr>
                                        <p:cTn id="18" dur="500" fill="hold"/>
                                        <p:tgtEl>
                                          <p:spTgt spid="25667"/>
                                        </p:tgtEl>
                                        <p:attrNameLst>
                                          <p:attrName>ppt_h</p:attrName>
                                        </p:attrNameLst>
                                      </p:cBhvr>
                                      <p:tavLst>
                                        <p:tav tm="0">
                                          <p:val>
                                            <p:strVal val="4*#ppt_h"/>
                                          </p:val>
                                        </p:tav>
                                        <p:tav tm="100000">
                                          <p:val>
                                            <p:strVal val="#ppt_h"/>
                                          </p:val>
                                        </p:tav>
                                      </p:tavLst>
                                    </p:anim>
                                  </p:childTnLst>
                                </p:cTn>
                              </p:par>
                            </p:childTnLst>
                          </p:cTn>
                        </p:par>
                        <p:par>
                          <p:cTn id="19" fill="hold" nodeType="afterGroup">
                            <p:stCondLst>
                              <p:cond delay="500"/>
                            </p:stCondLst>
                            <p:childTnLst>
                              <p:par>
                                <p:cTn id="20" presetID="9" presetClass="entr" presetSubtype="0" fill="hold" nodeType="afterEffect">
                                  <p:stCondLst>
                                    <p:cond delay="0"/>
                                  </p:stCondLst>
                                  <p:childTnLst>
                                    <p:set>
                                      <p:cBhvr>
                                        <p:cTn id="21" dur="1" fill="hold">
                                          <p:stCondLst>
                                            <p:cond delay="0"/>
                                          </p:stCondLst>
                                        </p:cTn>
                                        <p:tgtEl>
                                          <p:spTgt spid="25696"/>
                                        </p:tgtEl>
                                        <p:attrNameLst>
                                          <p:attrName>style.visibility</p:attrName>
                                        </p:attrNameLst>
                                      </p:cBhvr>
                                      <p:to>
                                        <p:strVal val="visible"/>
                                      </p:to>
                                    </p:set>
                                    <p:animEffect transition="in" filter="dissolve">
                                      <p:cBhvr>
                                        <p:cTn id="22" dur="500"/>
                                        <p:tgtEl>
                                          <p:spTgt spid="256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25666"/>
                                        </p:tgtEl>
                                        <p:attrNameLst>
                                          <p:attrName>style.visibility</p:attrName>
                                        </p:attrNameLst>
                                      </p:cBhvr>
                                      <p:to>
                                        <p:strVal val="visible"/>
                                      </p:to>
                                    </p:set>
                                    <p:anim calcmode="lin" valueType="num">
                                      <p:cBhvr>
                                        <p:cTn id="27" dur="500" fill="hold"/>
                                        <p:tgtEl>
                                          <p:spTgt spid="25666"/>
                                        </p:tgtEl>
                                        <p:attrNameLst>
                                          <p:attrName>ppt_w</p:attrName>
                                        </p:attrNameLst>
                                      </p:cBhvr>
                                      <p:tavLst>
                                        <p:tav tm="0">
                                          <p:val>
                                            <p:fltVal val="0"/>
                                          </p:val>
                                        </p:tav>
                                        <p:tav tm="100000">
                                          <p:val>
                                            <p:strVal val="#ppt_w"/>
                                          </p:val>
                                        </p:tav>
                                      </p:tavLst>
                                    </p:anim>
                                    <p:anim calcmode="lin" valueType="num">
                                      <p:cBhvr>
                                        <p:cTn id="28" dur="500" fill="hold"/>
                                        <p:tgtEl>
                                          <p:spTgt spid="25666"/>
                                        </p:tgtEl>
                                        <p:attrNameLst>
                                          <p:attrName>ppt_h</p:attrName>
                                        </p:attrNameLst>
                                      </p:cBhvr>
                                      <p:tavLst>
                                        <p:tav tm="0">
                                          <p:val>
                                            <p:fltVal val="0"/>
                                          </p:val>
                                        </p:tav>
                                        <p:tav tm="100000">
                                          <p:val>
                                            <p:strVal val="#ppt_h"/>
                                          </p:val>
                                        </p:tav>
                                      </p:tavLst>
                                    </p:anim>
                                    <p:animEffect transition="in" filter="fade">
                                      <p:cBhvr>
                                        <p:cTn id="29" dur="500"/>
                                        <p:tgtEl>
                                          <p:spTgt spid="25666"/>
                                        </p:tgtEl>
                                      </p:cBhvr>
                                    </p:animEffect>
                                  </p:childTnLst>
                                </p:cTn>
                              </p:par>
                            </p:childTnLst>
                          </p:cTn>
                        </p:par>
                        <p:par>
                          <p:cTn id="30" fill="hold" nodeType="afterGroup">
                            <p:stCondLst>
                              <p:cond delay="500"/>
                            </p:stCondLst>
                            <p:childTnLst>
                              <p:par>
                                <p:cTn id="31" presetID="1" presetClass="entr" presetSubtype="0" fill="hold" nodeType="afterEffect">
                                  <p:stCondLst>
                                    <p:cond delay="0"/>
                                  </p:stCondLst>
                                  <p:childTnLst>
                                    <p:set>
                                      <p:cBhvr>
                                        <p:cTn id="32" dur="1" fill="hold">
                                          <p:stCondLst>
                                            <p:cond delay="0"/>
                                          </p:stCondLst>
                                        </p:cTn>
                                        <p:tgtEl>
                                          <p:spTgt spid="2570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2570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665"/>
                                        </p:tgtEl>
                                        <p:attrNameLst>
                                          <p:attrName>style.visibility</p:attrName>
                                        </p:attrNameLst>
                                      </p:cBhvr>
                                      <p:to>
                                        <p:strVal val="visible"/>
                                      </p:to>
                                    </p:set>
                                  </p:childTnLst>
                                </p:cTn>
                              </p:par>
                              <p:par>
                                <p:cTn id="39" presetID="35" presetClass="path" presetSubtype="0" accel="50000" decel="50000" fill="hold" grpId="1" nodeType="withEffect">
                                  <p:stCondLst>
                                    <p:cond delay="0"/>
                                  </p:stCondLst>
                                  <p:childTnLst>
                                    <p:animMotion origin="layout" path="M 0.0 0.0  L -0.25 0.0  E" pathEditMode="relative" ptsTypes="">
                                      <p:cBhvr>
                                        <p:cTn id="40" dur="2000" fill="hold"/>
                                        <p:tgtEl>
                                          <p:spTgt spid="25666"/>
                                        </p:tgtEl>
                                        <p:attrNameLst>
                                          <p:attrName>ppt_x</p:attrName>
                                          <p:attrName>ppt_y</p:attrName>
                                        </p:attrNameLst>
                                      </p:cBhvr>
                                    </p:animMotion>
                                  </p:childTnLst>
                                </p:cTn>
                              </p:par>
                              <p:par>
                                <p:cTn id="41" presetID="35" presetClass="path" presetSubtype="0" accel="50000" decel="50000" fill="hold" nodeType="withEffect">
                                  <p:stCondLst>
                                    <p:cond delay="0"/>
                                  </p:stCondLst>
                                  <p:childTnLst>
                                    <p:animMotion origin="layout" path="M 0.0 0.0  L -0.25 0.0  E" pathEditMode="relative" ptsTypes="">
                                      <p:cBhvr>
                                        <p:cTn id="42" dur="2000" fill="hold"/>
                                        <p:tgtEl>
                                          <p:spTgt spid="25704"/>
                                        </p:tgtEl>
                                        <p:attrNameLst>
                                          <p:attrName>ppt_x</p:attrName>
                                          <p:attrName>ppt_y</p:attrName>
                                        </p:attrNameLst>
                                      </p:cBhvr>
                                    </p:animMotion>
                                  </p:childTnLst>
                                </p:cTn>
                              </p:par>
                            </p:childTnLst>
                          </p:cTn>
                        </p:par>
                        <p:par>
                          <p:cTn id="43" fill="hold" nodeType="afterGroup">
                            <p:stCondLst>
                              <p:cond delay="2000"/>
                            </p:stCondLst>
                            <p:childTnLst>
                              <p:par>
                                <p:cTn id="44" presetID="9" presetClass="entr" presetSubtype="0" fill="hold" nodeType="afterEffect">
                                  <p:stCondLst>
                                    <p:cond delay="0"/>
                                  </p:stCondLst>
                                  <p:childTnLst>
                                    <p:set>
                                      <p:cBhvr>
                                        <p:cTn id="45" dur="1" fill="hold">
                                          <p:stCondLst>
                                            <p:cond delay="0"/>
                                          </p:stCondLst>
                                        </p:cTn>
                                        <p:tgtEl>
                                          <p:spTgt spid="25701"/>
                                        </p:tgtEl>
                                        <p:attrNameLst>
                                          <p:attrName>style.visibility</p:attrName>
                                        </p:attrNameLst>
                                      </p:cBhvr>
                                      <p:to>
                                        <p:strVal val="visible"/>
                                      </p:to>
                                    </p:set>
                                    <p:animEffect transition="in" filter="dissolve">
                                      <p:cBhvr>
                                        <p:cTn id="46" dur="500"/>
                                        <p:tgtEl>
                                          <p:spTgt spid="25701"/>
                                        </p:tgtEl>
                                      </p:cBhvr>
                                    </p:animEffect>
                                  </p:childTnLst>
                                </p:cTn>
                              </p:par>
                            </p:childTnLst>
                          </p:cTn>
                        </p:par>
                        <p:par>
                          <p:cTn id="47" fill="hold" nodeType="afterGroup">
                            <p:stCondLst>
                              <p:cond delay="2500"/>
                            </p:stCondLst>
                            <p:childTnLst>
                              <p:par>
                                <p:cTn id="48" presetID="1" presetClass="entr" presetSubtype="0" fill="hold" grpId="0" nodeType="afterEffect">
                                  <p:stCondLst>
                                    <p:cond delay="0"/>
                                  </p:stCondLst>
                                  <p:childTnLst>
                                    <p:set>
                                      <p:cBhvr>
                                        <p:cTn id="49" dur="1" fill="hold">
                                          <p:stCondLst>
                                            <p:cond delay="0"/>
                                          </p:stCondLst>
                                        </p:cTn>
                                        <p:tgtEl>
                                          <p:spTgt spid="25706"/>
                                        </p:tgtEl>
                                        <p:attrNameLst>
                                          <p:attrName>style.visibility</p:attrName>
                                        </p:attrNameLst>
                                      </p:cBhvr>
                                      <p:to>
                                        <p:strVal val="visible"/>
                                      </p:to>
                                    </p:set>
                                  </p:childTnLst>
                                </p:cTn>
                              </p:par>
                            </p:childTnLst>
                          </p:cTn>
                        </p:par>
                        <p:par>
                          <p:cTn id="50" fill="hold" nodeType="afterGroup">
                            <p:stCondLst>
                              <p:cond delay="2500"/>
                            </p:stCondLst>
                            <p:childTnLst>
                              <p:par>
                                <p:cTn id="51" presetID="9" presetClass="entr" presetSubtype="0" fill="hold" grpId="0" nodeType="afterEffect">
                                  <p:stCondLst>
                                    <p:cond delay="0"/>
                                  </p:stCondLst>
                                  <p:childTnLst>
                                    <p:set>
                                      <p:cBhvr>
                                        <p:cTn id="52" dur="1" fill="hold">
                                          <p:stCondLst>
                                            <p:cond delay="0"/>
                                          </p:stCondLst>
                                        </p:cTn>
                                        <p:tgtEl>
                                          <p:spTgt spid="25707"/>
                                        </p:tgtEl>
                                        <p:attrNameLst>
                                          <p:attrName>style.visibility</p:attrName>
                                        </p:attrNameLst>
                                      </p:cBhvr>
                                      <p:to>
                                        <p:strVal val="visible"/>
                                      </p:to>
                                    </p:set>
                                    <p:animEffect transition="in" filter="dissolve">
                                      <p:cBhvr>
                                        <p:cTn id="53" dur="500"/>
                                        <p:tgtEl>
                                          <p:spTgt spid="2570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nodeType="clickEffect">
                                  <p:stCondLst>
                                    <p:cond delay="0"/>
                                  </p:stCondLst>
                                  <p:childTnLst>
                                    <p:set>
                                      <p:cBhvr>
                                        <p:cTn id="57" dur="1" fill="hold">
                                          <p:stCondLst>
                                            <p:cond delay="0"/>
                                          </p:stCondLst>
                                        </p:cTn>
                                        <p:tgtEl>
                                          <p:spTgt spid="25711"/>
                                        </p:tgtEl>
                                        <p:attrNameLst>
                                          <p:attrName>style.visibility</p:attrName>
                                        </p:attrNameLst>
                                      </p:cBhvr>
                                      <p:to>
                                        <p:strVal val="visible"/>
                                      </p:to>
                                    </p:set>
                                    <p:animEffect transition="in" filter="dissolve">
                                      <p:cBhvr>
                                        <p:cTn id="58" dur="500"/>
                                        <p:tgtEl>
                                          <p:spTgt spid="25711"/>
                                        </p:tgtEl>
                                      </p:cBhvr>
                                    </p:animEffect>
                                  </p:childTnLst>
                                </p:cTn>
                              </p:par>
                            </p:childTnLst>
                          </p:cTn>
                        </p:par>
                        <p:par>
                          <p:cTn id="59" fill="hold" nodeType="afterGroup">
                            <p:stCondLst>
                              <p:cond delay="500"/>
                            </p:stCondLst>
                            <p:childTnLst>
                              <p:par>
                                <p:cTn id="60" presetID="9" presetClass="entr" presetSubtype="0" fill="hold" nodeType="afterEffect">
                                  <p:stCondLst>
                                    <p:cond delay="0"/>
                                  </p:stCondLst>
                                  <p:childTnLst>
                                    <p:set>
                                      <p:cBhvr>
                                        <p:cTn id="61" dur="1" fill="hold">
                                          <p:stCondLst>
                                            <p:cond delay="0"/>
                                          </p:stCondLst>
                                        </p:cTn>
                                        <p:tgtEl>
                                          <p:spTgt spid="25714"/>
                                        </p:tgtEl>
                                        <p:attrNameLst>
                                          <p:attrName>style.visibility</p:attrName>
                                        </p:attrNameLst>
                                      </p:cBhvr>
                                      <p:to>
                                        <p:strVal val="visible"/>
                                      </p:to>
                                    </p:set>
                                    <p:animEffect transition="in" filter="dissolve">
                                      <p:cBhvr>
                                        <p:cTn id="62" dur="500"/>
                                        <p:tgtEl>
                                          <p:spTgt spid="2571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5708"/>
                                        </p:tgtEl>
                                        <p:attrNameLst>
                                          <p:attrName>style.visibility</p:attrName>
                                        </p:attrNameLst>
                                      </p:cBhvr>
                                      <p:to>
                                        <p:strVal val="visible"/>
                                      </p:to>
                                    </p:set>
                                    <p:animEffect transition="in" filter="wipe(left)">
                                      <p:cBhvr>
                                        <p:cTn id="67" dur="500"/>
                                        <p:tgtEl>
                                          <p:spTgt spid="2570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nodeType="clickEffect">
                                  <p:stCondLst>
                                    <p:cond delay="0"/>
                                  </p:stCondLst>
                                  <p:childTnLst>
                                    <p:set>
                                      <p:cBhvr>
                                        <p:cTn id="71" dur="1" fill="hold">
                                          <p:stCondLst>
                                            <p:cond delay="0"/>
                                          </p:stCondLst>
                                        </p:cTn>
                                        <p:tgtEl>
                                          <p:spTgt spid="25726"/>
                                        </p:tgtEl>
                                        <p:attrNameLst>
                                          <p:attrName>style.visibility</p:attrName>
                                        </p:attrNameLst>
                                      </p:cBhvr>
                                      <p:to>
                                        <p:strVal val="visible"/>
                                      </p:to>
                                    </p:set>
                                    <p:anim calcmode="lin" valueType="num">
                                      <p:cBhvr>
                                        <p:cTn id="72" dur="500" fill="hold"/>
                                        <p:tgtEl>
                                          <p:spTgt spid="25726"/>
                                        </p:tgtEl>
                                        <p:attrNameLst>
                                          <p:attrName>ppt_w</p:attrName>
                                        </p:attrNameLst>
                                      </p:cBhvr>
                                      <p:tavLst>
                                        <p:tav tm="0">
                                          <p:val>
                                            <p:fltVal val="0"/>
                                          </p:val>
                                        </p:tav>
                                        <p:tav tm="100000">
                                          <p:val>
                                            <p:strVal val="#ppt_w"/>
                                          </p:val>
                                        </p:tav>
                                      </p:tavLst>
                                    </p:anim>
                                    <p:anim calcmode="lin" valueType="num">
                                      <p:cBhvr>
                                        <p:cTn id="73" dur="500" fill="hold"/>
                                        <p:tgtEl>
                                          <p:spTgt spid="25726"/>
                                        </p:tgtEl>
                                        <p:attrNameLst>
                                          <p:attrName>ppt_h</p:attrName>
                                        </p:attrNameLst>
                                      </p:cBhvr>
                                      <p:tavLst>
                                        <p:tav tm="0">
                                          <p:val>
                                            <p:fltVal val="0"/>
                                          </p:val>
                                        </p:tav>
                                        <p:tav tm="100000">
                                          <p:val>
                                            <p:strVal val="#ppt_h"/>
                                          </p:val>
                                        </p:tav>
                                      </p:tavLst>
                                    </p:anim>
                                    <p:animEffect transition="in" filter="fade">
                                      <p:cBhvr>
                                        <p:cTn id="74" dur="500"/>
                                        <p:tgtEl>
                                          <p:spTgt spid="25726"/>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1" fill="hold" nodeType="clickEffect">
                                  <p:stCondLst>
                                    <p:cond delay="0"/>
                                  </p:stCondLst>
                                  <p:childTnLst>
                                    <p:set>
                                      <p:cBhvr>
                                        <p:cTn id="78" dur="1" fill="hold">
                                          <p:stCondLst>
                                            <p:cond delay="0"/>
                                          </p:stCondLst>
                                        </p:cTn>
                                        <p:tgtEl>
                                          <p:spTgt spid="25724">
                                            <p:txEl>
                                              <p:pRg st="0" end="0"/>
                                            </p:txEl>
                                          </p:spTgt>
                                        </p:tgtEl>
                                        <p:attrNameLst>
                                          <p:attrName>style.visibility</p:attrName>
                                        </p:attrNameLst>
                                      </p:cBhvr>
                                      <p:to>
                                        <p:strVal val="visible"/>
                                      </p:to>
                                    </p:set>
                                    <p:animEffect transition="in" filter="wipe(up)">
                                      <p:cBhvr>
                                        <p:cTn id="79" dur="500"/>
                                        <p:tgtEl>
                                          <p:spTgt spid="25724">
                                            <p:txEl>
                                              <p:pRg st="0" end="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2" presetClass="entr" presetSubtype="4" fill="hold" nodeType="clickEffect">
                                  <p:stCondLst>
                                    <p:cond delay="0"/>
                                  </p:stCondLst>
                                  <p:childTnLst>
                                    <p:set>
                                      <p:cBhvr>
                                        <p:cTn id="83" dur="1" fill="hold">
                                          <p:stCondLst>
                                            <p:cond delay="0"/>
                                          </p:stCondLst>
                                        </p:cTn>
                                        <p:tgtEl>
                                          <p:spTgt spid="25724">
                                            <p:txEl>
                                              <p:pRg st="1" end="1"/>
                                            </p:txEl>
                                          </p:spTgt>
                                        </p:tgtEl>
                                        <p:attrNameLst>
                                          <p:attrName>style.visibility</p:attrName>
                                        </p:attrNameLst>
                                      </p:cBhvr>
                                      <p:to>
                                        <p:strVal val="visible"/>
                                      </p:to>
                                    </p:set>
                                    <p:animEffect transition="in" filter="slide(fromBottom)">
                                      <p:cBhvr>
                                        <p:cTn id="84" dur="500"/>
                                        <p:tgtEl>
                                          <p:spTgt spid="25724">
                                            <p:txEl>
                                              <p:pRg st="1" end="1"/>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2" presetClass="entr" presetSubtype="4" fill="hold" nodeType="clickEffect">
                                  <p:stCondLst>
                                    <p:cond delay="0"/>
                                  </p:stCondLst>
                                  <p:childTnLst>
                                    <p:set>
                                      <p:cBhvr>
                                        <p:cTn id="88" dur="1" fill="hold">
                                          <p:stCondLst>
                                            <p:cond delay="0"/>
                                          </p:stCondLst>
                                        </p:cTn>
                                        <p:tgtEl>
                                          <p:spTgt spid="25724">
                                            <p:txEl>
                                              <p:pRg st="2" end="2"/>
                                            </p:txEl>
                                          </p:spTgt>
                                        </p:tgtEl>
                                        <p:attrNameLst>
                                          <p:attrName>style.visibility</p:attrName>
                                        </p:attrNameLst>
                                      </p:cBhvr>
                                      <p:to>
                                        <p:strVal val="visible"/>
                                      </p:to>
                                    </p:set>
                                    <p:animEffect transition="in" filter="slide(fromBottom)">
                                      <p:cBhvr>
                                        <p:cTn id="89" dur="500"/>
                                        <p:tgtEl>
                                          <p:spTgt spid="25724">
                                            <p:txEl>
                                              <p:pRg st="2" end="2"/>
                                            </p:txEl>
                                          </p:spTgt>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9" presetClass="entr" presetSubtype="0" fill="hold" nodeType="clickEffect">
                                  <p:stCondLst>
                                    <p:cond delay="0"/>
                                  </p:stCondLst>
                                  <p:childTnLst>
                                    <p:set>
                                      <p:cBhvr>
                                        <p:cTn id="93" dur="1" fill="hold">
                                          <p:stCondLst>
                                            <p:cond delay="0"/>
                                          </p:stCondLst>
                                        </p:cTn>
                                        <p:tgtEl>
                                          <p:spTgt spid="25738"/>
                                        </p:tgtEl>
                                        <p:attrNameLst>
                                          <p:attrName>style.visibility</p:attrName>
                                        </p:attrNameLst>
                                      </p:cBhvr>
                                      <p:to>
                                        <p:strVal val="visible"/>
                                      </p:to>
                                    </p:set>
                                    <p:animEffect transition="in" filter="dissolve">
                                      <p:cBhvr>
                                        <p:cTn id="94" dur="500"/>
                                        <p:tgtEl>
                                          <p:spTgt spid="25738"/>
                                        </p:tgtEl>
                                      </p:cBhvr>
                                    </p:animEffect>
                                  </p:childTnLst>
                                </p:cTn>
                              </p:par>
                            </p:childTnLst>
                          </p:cTn>
                        </p:par>
                        <p:par>
                          <p:cTn id="95" fill="hold" nodeType="afterGroup">
                            <p:stCondLst>
                              <p:cond delay="500"/>
                            </p:stCondLst>
                            <p:childTnLst>
                              <p:par>
                                <p:cTn id="96" presetID="9" presetClass="entr" presetSubtype="0" fill="hold" grpId="0" nodeType="afterEffect">
                                  <p:stCondLst>
                                    <p:cond delay="0"/>
                                  </p:stCondLst>
                                  <p:childTnLst>
                                    <p:set>
                                      <p:cBhvr>
                                        <p:cTn id="97" dur="1" fill="hold">
                                          <p:stCondLst>
                                            <p:cond delay="0"/>
                                          </p:stCondLst>
                                        </p:cTn>
                                        <p:tgtEl>
                                          <p:spTgt spid="25743"/>
                                        </p:tgtEl>
                                        <p:attrNameLst>
                                          <p:attrName>style.visibility</p:attrName>
                                        </p:attrNameLst>
                                      </p:cBhvr>
                                      <p:to>
                                        <p:strVal val="visible"/>
                                      </p:to>
                                    </p:set>
                                    <p:animEffect transition="in" filter="dissolve">
                                      <p:cBhvr>
                                        <p:cTn id="98" dur="500"/>
                                        <p:tgtEl>
                                          <p:spTgt spid="257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6" grpId="0" animBg="1"/>
      <p:bldP spid="25665" grpId="0" animBg="1"/>
      <p:bldP spid="25666" grpId="0" animBg="1"/>
      <p:bldP spid="25666" grpId="1" animBg="1"/>
      <p:bldP spid="25707" grpId="0"/>
      <p:bldP spid="25708" grpId="0" animBg="1"/>
      <p:bldP spid="257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28" name="Rectangle 32">
            <a:extLst>
              <a:ext uri="{FF2B5EF4-FFF2-40B4-BE49-F238E27FC236}">
                <a16:creationId xmlns:a16="http://schemas.microsoft.com/office/drawing/2014/main" id="{F64D3180-813E-4339-8644-028FDD101C5E}"/>
              </a:ext>
            </a:extLst>
          </p:cNvPr>
          <p:cNvSpPr>
            <a:spLocks noChangeArrowheads="1"/>
          </p:cNvSpPr>
          <p:nvPr/>
        </p:nvSpPr>
        <p:spPr bwMode="auto">
          <a:xfrm>
            <a:off x="5638800" y="4097338"/>
            <a:ext cx="3276600" cy="2514600"/>
          </a:xfrm>
          <a:prstGeom prst="rect">
            <a:avLst/>
          </a:prstGeom>
          <a:solidFill>
            <a:schemeClr val="bg1"/>
          </a:solidFill>
          <a:ln w="28575">
            <a:solidFill>
              <a:srgbClr val="33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9700" name="Text Box 4">
            <a:extLst>
              <a:ext uri="{FF2B5EF4-FFF2-40B4-BE49-F238E27FC236}">
                <a16:creationId xmlns:a16="http://schemas.microsoft.com/office/drawing/2014/main" id="{7C954F79-932F-4DFB-8205-E7A95A0DA5D0}"/>
              </a:ext>
            </a:extLst>
          </p:cNvPr>
          <p:cNvSpPr txBox="1">
            <a:spLocks noChangeArrowheads="1"/>
          </p:cNvSpPr>
          <p:nvPr/>
        </p:nvSpPr>
        <p:spPr bwMode="auto">
          <a:xfrm>
            <a:off x="152400" y="76200"/>
            <a:ext cx="8686800" cy="394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According Lenz’s Rule, the direction of induced current is such that it opposes the cause of changing magnetic flux.</a:t>
            </a:r>
          </a:p>
          <a:p>
            <a:pPr eaLnBrk="1" hangingPunct="1">
              <a:spcBef>
                <a:spcPct val="50000"/>
              </a:spcBef>
              <a:buFontTx/>
              <a:buNone/>
            </a:pPr>
            <a:r>
              <a:rPr lang="en-US" altLang="en-US" sz="1800" b="1">
                <a:solidFill>
                  <a:srgbClr val="339933"/>
                </a:solidFill>
              </a:rPr>
              <a:t>Here, the cause of changing magnetic flux is due to motion of the loop and increase in area of the coil in the uniform magnetic field.</a:t>
            </a:r>
          </a:p>
          <a:p>
            <a:pPr eaLnBrk="1" hangingPunct="1">
              <a:spcBef>
                <a:spcPct val="50000"/>
              </a:spcBef>
              <a:buFontTx/>
              <a:buNone/>
            </a:pPr>
            <a:r>
              <a:rPr lang="en-US" altLang="en-US" sz="1800" b="1">
                <a:solidFill>
                  <a:srgbClr val="6600CC"/>
                </a:solidFill>
              </a:rPr>
              <a:t>Therefore, this motion of the loop is to be opposed. So, the current is setting itself such that by Fleming’s Left Hand Rule, the conductor arm PS experiences force to the right whereas the loop is trying to move to the left.</a:t>
            </a:r>
          </a:p>
          <a:p>
            <a:pPr eaLnBrk="1" hangingPunct="1">
              <a:spcBef>
                <a:spcPct val="50000"/>
              </a:spcBef>
              <a:buFontTx/>
              <a:buNone/>
            </a:pPr>
            <a:r>
              <a:rPr lang="en-US" altLang="en-US" sz="1800" b="1">
                <a:solidFill>
                  <a:srgbClr val="006666"/>
                </a:solidFill>
              </a:rPr>
              <a:t>Against this force, mechanical work is done which is converted into electrical energy (induced current).</a:t>
            </a:r>
          </a:p>
          <a:p>
            <a:pPr eaLnBrk="1" hangingPunct="1">
              <a:spcBef>
                <a:spcPct val="50000"/>
              </a:spcBef>
              <a:buFontTx/>
              <a:buNone/>
            </a:pPr>
            <a:r>
              <a:rPr lang="en-US" altLang="en-US" sz="1800" b="1">
                <a:solidFill>
                  <a:srgbClr val="FF0000"/>
                </a:solidFill>
              </a:rPr>
              <a:t>NOTE: If the loop is completely inside the boundary of magnetic field, then there will not be any change in magnetic flux and so there will not be induced current in the loop.</a:t>
            </a:r>
          </a:p>
        </p:txBody>
      </p:sp>
      <p:pic>
        <p:nvPicPr>
          <p:cNvPr id="29721" name="Picture 25">
            <a:extLst>
              <a:ext uri="{FF2B5EF4-FFF2-40B4-BE49-F238E27FC236}">
                <a16:creationId xmlns:a16="http://schemas.microsoft.com/office/drawing/2014/main" id="{405520E4-67DF-4F6D-97D6-A17F7B9F66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618038"/>
            <a:ext cx="2133600"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733" name="Group 37">
            <a:extLst>
              <a:ext uri="{FF2B5EF4-FFF2-40B4-BE49-F238E27FC236}">
                <a16:creationId xmlns:a16="http://schemas.microsoft.com/office/drawing/2014/main" id="{CE23EF98-036C-4D84-8361-BF3FF6771CE5}"/>
              </a:ext>
            </a:extLst>
          </p:cNvPr>
          <p:cNvGrpSpPr>
            <a:grpSpLocks/>
          </p:cNvGrpSpPr>
          <p:nvPr/>
        </p:nvGrpSpPr>
        <p:grpSpPr bwMode="auto">
          <a:xfrm>
            <a:off x="5562600" y="5303838"/>
            <a:ext cx="2157413" cy="915987"/>
            <a:chOff x="3648" y="3496"/>
            <a:chExt cx="1359" cy="577"/>
          </a:xfrm>
        </p:grpSpPr>
        <p:sp>
          <p:nvSpPr>
            <p:cNvPr id="25614" name="Line 26">
              <a:extLst>
                <a:ext uri="{FF2B5EF4-FFF2-40B4-BE49-F238E27FC236}">
                  <a16:creationId xmlns:a16="http://schemas.microsoft.com/office/drawing/2014/main" id="{EAF00186-53D8-4AFA-ADA3-A9128FB61F60}"/>
                </a:ext>
              </a:extLst>
            </p:cNvPr>
            <p:cNvSpPr>
              <a:spLocks noChangeShapeType="1"/>
            </p:cNvSpPr>
            <p:nvPr/>
          </p:nvSpPr>
          <p:spPr bwMode="auto">
            <a:xfrm flipH="1">
              <a:off x="4128" y="3564"/>
              <a:ext cx="879" cy="433"/>
            </a:xfrm>
            <a:prstGeom prst="line">
              <a:avLst/>
            </a:prstGeom>
            <a:noFill/>
            <a:ln w="28575">
              <a:solidFill>
                <a:srgbClr val="FF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15" name="Text Box 27">
              <a:extLst>
                <a:ext uri="{FF2B5EF4-FFF2-40B4-BE49-F238E27FC236}">
                  <a16:creationId xmlns:a16="http://schemas.microsoft.com/office/drawing/2014/main" id="{842D8720-0135-4106-8028-6BBD68265C85}"/>
                </a:ext>
              </a:extLst>
            </p:cNvPr>
            <p:cNvSpPr txBox="1">
              <a:spLocks noChangeArrowheads="1"/>
            </p:cNvSpPr>
            <p:nvPr/>
          </p:nvSpPr>
          <p:spPr bwMode="auto">
            <a:xfrm flipH="1">
              <a:off x="3648" y="3496"/>
              <a:ext cx="672"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00CC"/>
                  </a:solidFill>
                </a:rPr>
                <a:t>E</a:t>
              </a:r>
              <a:r>
                <a:rPr lang="en-US" altLang="en-US" sz="1800" b="1">
                  <a:solidFill>
                    <a:srgbClr val="FF00FF"/>
                  </a:solidFill>
                </a:rPr>
                <a:t>lectricCurrent  (I)</a:t>
              </a:r>
            </a:p>
          </p:txBody>
        </p:sp>
      </p:grpSp>
      <p:grpSp>
        <p:nvGrpSpPr>
          <p:cNvPr id="29732" name="Group 36">
            <a:extLst>
              <a:ext uri="{FF2B5EF4-FFF2-40B4-BE49-F238E27FC236}">
                <a16:creationId xmlns:a16="http://schemas.microsoft.com/office/drawing/2014/main" id="{083D03D4-6D1F-45F2-A842-285D5D3EE41A}"/>
              </a:ext>
            </a:extLst>
          </p:cNvPr>
          <p:cNvGrpSpPr>
            <a:grpSpLocks/>
          </p:cNvGrpSpPr>
          <p:nvPr/>
        </p:nvGrpSpPr>
        <p:grpSpPr bwMode="auto">
          <a:xfrm>
            <a:off x="7696200" y="4052888"/>
            <a:ext cx="838200" cy="1358900"/>
            <a:chOff x="4992" y="2708"/>
            <a:chExt cx="528" cy="856"/>
          </a:xfrm>
        </p:grpSpPr>
        <p:sp>
          <p:nvSpPr>
            <p:cNvPr id="25612" name="Line 28">
              <a:extLst>
                <a:ext uri="{FF2B5EF4-FFF2-40B4-BE49-F238E27FC236}">
                  <a16:creationId xmlns:a16="http://schemas.microsoft.com/office/drawing/2014/main" id="{CE71A7B5-6EB0-4936-A613-DBA30CFE5172}"/>
                </a:ext>
              </a:extLst>
            </p:cNvPr>
            <p:cNvSpPr>
              <a:spLocks noChangeShapeType="1"/>
            </p:cNvSpPr>
            <p:nvPr/>
          </p:nvSpPr>
          <p:spPr bwMode="auto">
            <a:xfrm flipV="1">
              <a:off x="5007" y="2891"/>
              <a:ext cx="377" cy="673"/>
            </a:xfrm>
            <a:prstGeom prst="line">
              <a:avLst/>
            </a:prstGeom>
            <a:noFill/>
            <a:ln w="28575">
              <a:solidFill>
                <a:srgbClr val="CC33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13" name="Text Box 29">
              <a:extLst>
                <a:ext uri="{FF2B5EF4-FFF2-40B4-BE49-F238E27FC236}">
                  <a16:creationId xmlns:a16="http://schemas.microsoft.com/office/drawing/2014/main" id="{04C91B71-70FD-49BB-A323-D686D75962A2}"/>
                </a:ext>
              </a:extLst>
            </p:cNvPr>
            <p:cNvSpPr txBox="1">
              <a:spLocks noChangeArrowheads="1"/>
            </p:cNvSpPr>
            <p:nvPr/>
          </p:nvSpPr>
          <p:spPr bwMode="auto">
            <a:xfrm flipH="1">
              <a:off x="4992" y="2708"/>
              <a:ext cx="52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8000"/>
                  </a:solidFill>
                </a:rPr>
                <a:t>F</a:t>
              </a:r>
              <a:r>
                <a:rPr lang="en-US" altLang="en-US" sz="1800" b="1">
                  <a:solidFill>
                    <a:srgbClr val="993300"/>
                  </a:solidFill>
                </a:rPr>
                <a:t>orce</a:t>
              </a:r>
              <a:r>
                <a:rPr lang="en-US" altLang="en-US" sz="1800" b="1">
                  <a:solidFill>
                    <a:srgbClr val="CC3300"/>
                  </a:solidFill>
                </a:rPr>
                <a:t> </a:t>
              </a:r>
              <a:r>
                <a:rPr lang="en-US" altLang="en-US" sz="1800" b="1">
                  <a:solidFill>
                    <a:srgbClr val="993300"/>
                  </a:solidFill>
                </a:rPr>
                <a:t>(F)</a:t>
              </a:r>
            </a:p>
          </p:txBody>
        </p:sp>
      </p:grpSp>
      <p:grpSp>
        <p:nvGrpSpPr>
          <p:cNvPr id="29731" name="Group 35">
            <a:extLst>
              <a:ext uri="{FF2B5EF4-FFF2-40B4-BE49-F238E27FC236}">
                <a16:creationId xmlns:a16="http://schemas.microsoft.com/office/drawing/2014/main" id="{DD2AC22A-2719-4EC6-A7AA-A5D570C33A9A}"/>
              </a:ext>
            </a:extLst>
          </p:cNvPr>
          <p:cNvGrpSpPr>
            <a:grpSpLocks/>
          </p:cNvGrpSpPr>
          <p:nvPr/>
        </p:nvGrpSpPr>
        <p:grpSpPr bwMode="auto">
          <a:xfrm>
            <a:off x="5867400" y="4038600"/>
            <a:ext cx="1841500" cy="1371600"/>
            <a:chOff x="3840" y="2699"/>
            <a:chExt cx="1160" cy="864"/>
          </a:xfrm>
        </p:grpSpPr>
        <p:sp>
          <p:nvSpPr>
            <p:cNvPr id="25610" name="Line 30">
              <a:extLst>
                <a:ext uri="{FF2B5EF4-FFF2-40B4-BE49-F238E27FC236}">
                  <a16:creationId xmlns:a16="http://schemas.microsoft.com/office/drawing/2014/main" id="{EB168172-CC18-40D8-B1AE-6A7002B97BEF}"/>
                </a:ext>
              </a:extLst>
            </p:cNvPr>
            <p:cNvSpPr>
              <a:spLocks noChangeShapeType="1"/>
            </p:cNvSpPr>
            <p:nvPr/>
          </p:nvSpPr>
          <p:spPr bwMode="auto">
            <a:xfrm flipH="1" flipV="1">
              <a:off x="4280" y="3083"/>
              <a:ext cx="720" cy="48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11" name="Text Box 31">
              <a:extLst>
                <a:ext uri="{FF2B5EF4-FFF2-40B4-BE49-F238E27FC236}">
                  <a16:creationId xmlns:a16="http://schemas.microsoft.com/office/drawing/2014/main" id="{D4A063D3-B1FD-4C61-9BF8-C0AD237A35A7}"/>
                </a:ext>
              </a:extLst>
            </p:cNvPr>
            <p:cNvSpPr txBox="1">
              <a:spLocks noChangeArrowheads="1"/>
            </p:cNvSpPr>
            <p:nvPr/>
          </p:nvSpPr>
          <p:spPr bwMode="auto">
            <a:xfrm flipH="1">
              <a:off x="3840" y="2699"/>
              <a:ext cx="768"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M</a:t>
              </a:r>
              <a:r>
                <a:rPr lang="en-US" altLang="en-US" sz="1800" b="1">
                  <a:solidFill>
                    <a:srgbClr val="0000FF"/>
                  </a:solidFill>
                </a:rPr>
                <a:t>agnetic Field   (B)</a:t>
              </a:r>
            </a:p>
          </p:txBody>
        </p:sp>
      </p:grpSp>
      <p:sp>
        <p:nvSpPr>
          <p:cNvPr id="29729" name="Text Box 33">
            <a:extLst>
              <a:ext uri="{FF2B5EF4-FFF2-40B4-BE49-F238E27FC236}">
                <a16:creationId xmlns:a16="http://schemas.microsoft.com/office/drawing/2014/main" id="{850A5452-8E4D-45F0-902C-F836507BC6D2}"/>
              </a:ext>
            </a:extLst>
          </p:cNvPr>
          <p:cNvSpPr txBox="1">
            <a:spLocks noChangeArrowheads="1"/>
          </p:cNvSpPr>
          <p:nvPr/>
        </p:nvSpPr>
        <p:spPr bwMode="auto">
          <a:xfrm>
            <a:off x="152400" y="4114800"/>
            <a:ext cx="3886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6600FF"/>
                </a:solidFill>
              </a:rPr>
              <a:t>Fleming’s Right Hand Rule:</a:t>
            </a:r>
          </a:p>
        </p:txBody>
      </p:sp>
      <p:sp>
        <p:nvSpPr>
          <p:cNvPr id="29730" name="Text Box 34">
            <a:extLst>
              <a:ext uri="{FF2B5EF4-FFF2-40B4-BE49-F238E27FC236}">
                <a16:creationId xmlns:a16="http://schemas.microsoft.com/office/drawing/2014/main" id="{6232D348-35CE-4E5E-9620-B2503DF38B56}"/>
              </a:ext>
            </a:extLst>
          </p:cNvPr>
          <p:cNvSpPr txBox="1">
            <a:spLocks noChangeArrowheads="1"/>
          </p:cNvSpPr>
          <p:nvPr/>
        </p:nvSpPr>
        <p:spPr bwMode="auto">
          <a:xfrm>
            <a:off x="152400" y="4495800"/>
            <a:ext cx="49530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If the </a:t>
            </a:r>
            <a:r>
              <a:rPr lang="en-US" altLang="en-US" sz="1800" b="1">
                <a:solidFill>
                  <a:srgbClr val="FF00FF"/>
                </a:solidFill>
              </a:rPr>
              <a:t>c</a:t>
            </a:r>
            <a:r>
              <a:rPr lang="en-US" altLang="en-US" sz="1800" b="1">
                <a:solidFill>
                  <a:srgbClr val="FF6600"/>
                </a:solidFill>
              </a:rPr>
              <a:t>entral finger, </a:t>
            </a:r>
            <a:r>
              <a:rPr lang="en-US" altLang="en-US" sz="1800" b="1">
                <a:solidFill>
                  <a:srgbClr val="0000FF"/>
                </a:solidFill>
              </a:rPr>
              <a:t>f</a:t>
            </a:r>
            <a:r>
              <a:rPr lang="en-US" altLang="en-US" sz="1800" b="1">
                <a:solidFill>
                  <a:srgbClr val="FF6600"/>
                </a:solidFill>
              </a:rPr>
              <a:t>ore finger and thu</a:t>
            </a:r>
            <a:r>
              <a:rPr lang="en-US" altLang="en-US" sz="1800" b="1">
                <a:solidFill>
                  <a:srgbClr val="993300"/>
                </a:solidFill>
              </a:rPr>
              <a:t>m</a:t>
            </a:r>
            <a:r>
              <a:rPr lang="en-US" altLang="en-US" sz="1800" b="1">
                <a:solidFill>
                  <a:srgbClr val="FF6600"/>
                </a:solidFill>
              </a:rPr>
              <a:t>b of right hand are stretched mutually perpendicular to each other and the fore finger points to </a:t>
            </a:r>
            <a:r>
              <a:rPr lang="en-US" altLang="en-US" sz="1800" b="1">
                <a:solidFill>
                  <a:srgbClr val="0000FF"/>
                </a:solidFill>
              </a:rPr>
              <a:t>magnetic field</a:t>
            </a:r>
            <a:r>
              <a:rPr lang="en-US" altLang="en-US" sz="1800" b="1">
                <a:solidFill>
                  <a:srgbClr val="FF6600"/>
                </a:solidFill>
              </a:rPr>
              <a:t>,  thumb points in the direction of </a:t>
            </a:r>
            <a:r>
              <a:rPr lang="en-US" altLang="en-US" sz="1800" b="1">
                <a:solidFill>
                  <a:srgbClr val="993300"/>
                </a:solidFill>
              </a:rPr>
              <a:t>motion</a:t>
            </a:r>
            <a:r>
              <a:rPr lang="en-US" altLang="en-US" sz="1800" b="1">
                <a:solidFill>
                  <a:srgbClr val="FF6600"/>
                </a:solidFill>
              </a:rPr>
              <a:t> (</a:t>
            </a:r>
            <a:r>
              <a:rPr lang="en-US" altLang="en-US" sz="1800" b="1">
                <a:solidFill>
                  <a:srgbClr val="CC3300"/>
                </a:solidFill>
              </a:rPr>
              <a:t>force</a:t>
            </a:r>
            <a:r>
              <a:rPr lang="en-US" altLang="en-US" sz="1800" b="1">
                <a:solidFill>
                  <a:srgbClr val="FF6600"/>
                </a:solidFill>
              </a:rPr>
              <a:t>), then central finger points to the direction of </a:t>
            </a:r>
            <a:r>
              <a:rPr lang="en-US" altLang="en-US" sz="1800" b="1">
                <a:solidFill>
                  <a:srgbClr val="FF00FF"/>
                </a:solidFill>
              </a:rPr>
              <a:t>induced</a:t>
            </a:r>
            <a:r>
              <a:rPr lang="en-US" altLang="en-US" sz="1800" b="1">
                <a:solidFill>
                  <a:srgbClr val="FF6600"/>
                </a:solidFill>
              </a:rPr>
              <a:t> </a:t>
            </a:r>
            <a:r>
              <a:rPr lang="en-US" altLang="en-US" sz="1800" b="1">
                <a:solidFill>
                  <a:srgbClr val="FF00FF"/>
                </a:solidFill>
              </a:rPr>
              <a:t>current</a:t>
            </a:r>
            <a:r>
              <a:rPr lang="en-US" altLang="en-US" sz="1800" b="1">
                <a:solidFill>
                  <a:srgbClr val="FF6600"/>
                </a:solidFill>
              </a:rPr>
              <a:t> in the conductor.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9700">
                                            <p:txEl>
                                              <p:pRg st="0" end="0"/>
                                            </p:txEl>
                                          </p:spTgt>
                                        </p:tgtEl>
                                        <p:attrNameLst>
                                          <p:attrName>style.visibility</p:attrName>
                                        </p:attrNameLst>
                                      </p:cBhvr>
                                      <p:to>
                                        <p:strVal val="visible"/>
                                      </p:to>
                                    </p:set>
                                    <p:animEffect transition="in" filter="wipe(up)">
                                      <p:cBhvr>
                                        <p:cTn id="7" dur="500"/>
                                        <p:tgtEl>
                                          <p:spTgt spid="297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9700">
                                            <p:txEl>
                                              <p:pRg st="1" end="1"/>
                                            </p:txEl>
                                          </p:spTgt>
                                        </p:tgtEl>
                                        <p:attrNameLst>
                                          <p:attrName>style.visibility</p:attrName>
                                        </p:attrNameLst>
                                      </p:cBhvr>
                                      <p:to>
                                        <p:strVal val="visible"/>
                                      </p:to>
                                    </p:set>
                                    <p:animEffect transition="in" filter="wipe(up)">
                                      <p:cBhvr>
                                        <p:cTn id="12" dur="500"/>
                                        <p:tgtEl>
                                          <p:spTgt spid="297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9700">
                                            <p:txEl>
                                              <p:pRg st="2" end="2"/>
                                            </p:txEl>
                                          </p:spTgt>
                                        </p:tgtEl>
                                        <p:attrNameLst>
                                          <p:attrName>style.visibility</p:attrName>
                                        </p:attrNameLst>
                                      </p:cBhvr>
                                      <p:to>
                                        <p:strVal val="visible"/>
                                      </p:to>
                                    </p:set>
                                    <p:animEffect transition="in" filter="wipe(up)">
                                      <p:cBhvr>
                                        <p:cTn id="17" dur="500"/>
                                        <p:tgtEl>
                                          <p:spTgt spid="297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9700">
                                            <p:txEl>
                                              <p:pRg st="3" end="3"/>
                                            </p:txEl>
                                          </p:spTgt>
                                        </p:tgtEl>
                                        <p:attrNameLst>
                                          <p:attrName>style.visibility</p:attrName>
                                        </p:attrNameLst>
                                      </p:cBhvr>
                                      <p:to>
                                        <p:strVal val="visible"/>
                                      </p:to>
                                    </p:set>
                                    <p:animEffect transition="in" filter="wipe(up)">
                                      <p:cBhvr>
                                        <p:cTn id="22" dur="500"/>
                                        <p:tgtEl>
                                          <p:spTgt spid="297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29700">
                                            <p:txEl>
                                              <p:pRg st="4" end="4"/>
                                            </p:txEl>
                                          </p:spTgt>
                                        </p:tgtEl>
                                        <p:attrNameLst>
                                          <p:attrName>style.visibility</p:attrName>
                                        </p:attrNameLst>
                                      </p:cBhvr>
                                      <p:to>
                                        <p:strVal val="visible"/>
                                      </p:to>
                                    </p:set>
                                    <p:anim calcmode="lin" valueType="num">
                                      <p:cBhvr>
                                        <p:cTn id="27" dur="500" fill="hold"/>
                                        <p:tgtEl>
                                          <p:spTgt spid="29700">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9700">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9700">
                                            <p:txEl>
                                              <p:pRg st="4" end="4"/>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8" fill="hold" nodeType="clickEffect">
                                  <p:stCondLst>
                                    <p:cond delay="0"/>
                                  </p:stCondLst>
                                  <p:childTnLst>
                                    <p:set>
                                      <p:cBhvr>
                                        <p:cTn id="33" dur="1" fill="hold">
                                          <p:stCondLst>
                                            <p:cond delay="0"/>
                                          </p:stCondLst>
                                        </p:cTn>
                                        <p:tgtEl>
                                          <p:spTgt spid="29729">
                                            <p:txEl>
                                              <p:pRg st="0" end="0"/>
                                            </p:txEl>
                                          </p:spTgt>
                                        </p:tgtEl>
                                        <p:attrNameLst>
                                          <p:attrName>style.visibility</p:attrName>
                                        </p:attrNameLst>
                                      </p:cBhvr>
                                      <p:to>
                                        <p:strVal val="visible"/>
                                      </p:to>
                                    </p:set>
                                    <p:animEffect transition="in" filter="slide(fromLeft)">
                                      <p:cBhvr>
                                        <p:cTn id="34" dur="500"/>
                                        <p:tgtEl>
                                          <p:spTgt spid="29729">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9728"/>
                                        </p:tgtEl>
                                        <p:attrNameLst>
                                          <p:attrName>style.visibility</p:attrName>
                                        </p:attrNameLst>
                                      </p:cBhvr>
                                      <p:to>
                                        <p:strVal val="visible"/>
                                      </p:to>
                                    </p:set>
                                    <p:anim calcmode="lin" valueType="num">
                                      <p:cBhvr>
                                        <p:cTn id="39" dur="500" fill="hold"/>
                                        <p:tgtEl>
                                          <p:spTgt spid="29728"/>
                                        </p:tgtEl>
                                        <p:attrNameLst>
                                          <p:attrName>ppt_w</p:attrName>
                                        </p:attrNameLst>
                                      </p:cBhvr>
                                      <p:tavLst>
                                        <p:tav tm="0">
                                          <p:val>
                                            <p:fltVal val="0"/>
                                          </p:val>
                                        </p:tav>
                                        <p:tav tm="100000">
                                          <p:val>
                                            <p:strVal val="#ppt_w"/>
                                          </p:val>
                                        </p:tav>
                                      </p:tavLst>
                                    </p:anim>
                                    <p:anim calcmode="lin" valueType="num">
                                      <p:cBhvr>
                                        <p:cTn id="40" dur="500" fill="hold"/>
                                        <p:tgtEl>
                                          <p:spTgt spid="29728"/>
                                        </p:tgtEl>
                                        <p:attrNameLst>
                                          <p:attrName>ppt_h</p:attrName>
                                        </p:attrNameLst>
                                      </p:cBhvr>
                                      <p:tavLst>
                                        <p:tav tm="0">
                                          <p:val>
                                            <p:fltVal val="0"/>
                                          </p:val>
                                        </p:tav>
                                        <p:tav tm="100000">
                                          <p:val>
                                            <p:strVal val="#ppt_h"/>
                                          </p:val>
                                        </p:tav>
                                      </p:tavLst>
                                    </p:anim>
                                    <p:animEffect transition="in" filter="fade">
                                      <p:cBhvr>
                                        <p:cTn id="41" dur="500"/>
                                        <p:tgtEl>
                                          <p:spTgt spid="2972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childTnLst>
                                    <p:set>
                                      <p:cBhvr>
                                        <p:cTn id="45" dur="1" fill="hold">
                                          <p:stCondLst>
                                            <p:cond delay="0"/>
                                          </p:stCondLst>
                                        </p:cTn>
                                        <p:tgtEl>
                                          <p:spTgt spid="29721"/>
                                        </p:tgtEl>
                                        <p:attrNameLst>
                                          <p:attrName>style.visibility</p:attrName>
                                        </p:attrNameLst>
                                      </p:cBhvr>
                                      <p:to>
                                        <p:strVal val="visible"/>
                                      </p:to>
                                    </p:set>
                                    <p:animEffect transition="in" filter="wipe(down)">
                                      <p:cBhvr>
                                        <p:cTn id="46" dur="500"/>
                                        <p:tgtEl>
                                          <p:spTgt spid="2972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childTnLst>
                                    <p:set>
                                      <p:cBhvr>
                                        <p:cTn id="50" dur="1" fill="hold">
                                          <p:stCondLst>
                                            <p:cond delay="0"/>
                                          </p:stCondLst>
                                        </p:cTn>
                                        <p:tgtEl>
                                          <p:spTgt spid="29731"/>
                                        </p:tgtEl>
                                        <p:attrNameLst>
                                          <p:attrName>style.visibility</p:attrName>
                                        </p:attrNameLst>
                                      </p:cBhvr>
                                      <p:to>
                                        <p:strVal val="visible"/>
                                      </p:to>
                                    </p:set>
                                    <p:animEffect transition="in" filter="wipe(down)">
                                      <p:cBhvr>
                                        <p:cTn id="51" dur="500"/>
                                        <p:tgtEl>
                                          <p:spTgt spid="2973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nodeType="clickEffect">
                                  <p:stCondLst>
                                    <p:cond delay="0"/>
                                  </p:stCondLst>
                                  <p:childTnLst>
                                    <p:set>
                                      <p:cBhvr>
                                        <p:cTn id="55" dur="1" fill="hold">
                                          <p:stCondLst>
                                            <p:cond delay="0"/>
                                          </p:stCondLst>
                                        </p:cTn>
                                        <p:tgtEl>
                                          <p:spTgt spid="29732"/>
                                        </p:tgtEl>
                                        <p:attrNameLst>
                                          <p:attrName>style.visibility</p:attrName>
                                        </p:attrNameLst>
                                      </p:cBhvr>
                                      <p:to>
                                        <p:strVal val="visible"/>
                                      </p:to>
                                    </p:set>
                                    <p:animEffect transition="in" filter="wipe(down)">
                                      <p:cBhvr>
                                        <p:cTn id="56" dur="500"/>
                                        <p:tgtEl>
                                          <p:spTgt spid="2973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nodeType="clickEffect">
                                  <p:stCondLst>
                                    <p:cond delay="0"/>
                                  </p:stCondLst>
                                  <p:childTnLst>
                                    <p:set>
                                      <p:cBhvr>
                                        <p:cTn id="60" dur="1" fill="hold">
                                          <p:stCondLst>
                                            <p:cond delay="0"/>
                                          </p:stCondLst>
                                        </p:cTn>
                                        <p:tgtEl>
                                          <p:spTgt spid="29733"/>
                                        </p:tgtEl>
                                        <p:attrNameLst>
                                          <p:attrName>style.visibility</p:attrName>
                                        </p:attrNameLst>
                                      </p:cBhvr>
                                      <p:to>
                                        <p:strVal val="visible"/>
                                      </p:to>
                                    </p:set>
                                    <p:animEffect transition="in" filter="wipe(up)">
                                      <p:cBhvr>
                                        <p:cTn id="61" dur="500"/>
                                        <p:tgtEl>
                                          <p:spTgt spid="2973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29730"/>
                                        </p:tgtEl>
                                        <p:attrNameLst>
                                          <p:attrName>style.visibility</p:attrName>
                                        </p:attrNameLst>
                                      </p:cBhvr>
                                      <p:to>
                                        <p:strVal val="visible"/>
                                      </p:to>
                                    </p:set>
                                    <p:animEffect transition="in" filter="dissolve">
                                      <p:cBhvr>
                                        <p:cTn id="66" dur="500"/>
                                        <p:tgtEl>
                                          <p:spTgt spid="29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28" grpId="0" animBg="1"/>
      <p:bldP spid="297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2" name="Text Box 28">
            <a:extLst>
              <a:ext uri="{FF2B5EF4-FFF2-40B4-BE49-F238E27FC236}">
                <a16:creationId xmlns:a16="http://schemas.microsoft.com/office/drawing/2014/main" id="{03D51BD3-8575-44B5-B0F0-179284086284}"/>
              </a:ext>
            </a:extLst>
          </p:cNvPr>
          <p:cNvSpPr txBox="1">
            <a:spLocks noChangeArrowheads="1"/>
          </p:cNvSpPr>
          <p:nvPr/>
        </p:nvSpPr>
        <p:spPr bwMode="auto">
          <a:xfrm>
            <a:off x="152400" y="76200"/>
            <a:ext cx="8686800"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990000"/>
                </a:solidFill>
              </a:rPr>
              <a:t>3.   </a:t>
            </a:r>
            <a:r>
              <a:rPr lang="en-US" altLang="en-US" sz="2000" b="1" u="sng">
                <a:solidFill>
                  <a:srgbClr val="990000"/>
                </a:solidFill>
              </a:rPr>
              <a:t>By changing the orientation of the coil (</a:t>
            </a:r>
            <a:r>
              <a:rPr lang="el-GR" altLang="en-US" sz="2000" b="1">
                <a:solidFill>
                  <a:srgbClr val="990000"/>
                </a:solidFill>
              </a:rPr>
              <a:t>θ</a:t>
            </a:r>
            <a:r>
              <a:rPr lang="en-US" altLang="en-US" sz="2000" b="1" u="sng">
                <a:solidFill>
                  <a:srgbClr val="990000"/>
                </a:solidFill>
              </a:rPr>
              <a:t>) in Magnetic Field:</a:t>
            </a:r>
          </a:p>
          <a:p>
            <a:pPr eaLnBrk="1" hangingPunct="1">
              <a:spcBef>
                <a:spcPct val="50000"/>
              </a:spcBef>
              <a:buFontTx/>
              <a:buNone/>
            </a:pPr>
            <a:r>
              <a:rPr lang="en-US" altLang="en-US" sz="1800" b="1">
                <a:solidFill>
                  <a:srgbClr val="FF0066"/>
                </a:solidFill>
              </a:rPr>
              <a:t>      </a:t>
            </a:r>
            <a:r>
              <a:rPr lang="en-US" altLang="en-US" sz="1800" b="1">
                <a:solidFill>
                  <a:srgbClr val="FF6600"/>
                </a:solidFill>
              </a:rPr>
              <a:t>Magnetic flux </a:t>
            </a:r>
            <a:r>
              <a:rPr lang="el-GR" altLang="en-US" sz="1800" b="1">
                <a:solidFill>
                  <a:srgbClr val="FF6600"/>
                </a:solidFill>
              </a:rPr>
              <a:t>Φ</a:t>
            </a:r>
            <a:r>
              <a:rPr lang="en-US" altLang="en-US" sz="1800" b="1">
                <a:solidFill>
                  <a:srgbClr val="FF6600"/>
                </a:solidFill>
              </a:rPr>
              <a:t> can be changed by changing the relative orientation of the  loop (</a:t>
            </a:r>
            <a:r>
              <a:rPr lang="el-GR" altLang="en-US" sz="1800" b="1">
                <a:solidFill>
                  <a:srgbClr val="FF6600"/>
                </a:solidFill>
              </a:rPr>
              <a:t>θ</a:t>
            </a:r>
            <a:r>
              <a:rPr lang="en-US" altLang="en-US" sz="1800" b="1">
                <a:solidFill>
                  <a:srgbClr val="FF6600"/>
                </a:solidFill>
              </a:rPr>
              <a:t>) with the magnetic field B and hence emf can be induced in the circuit.</a:t>
            </a:r>
          </a:p>
        </p:txBody>
      </p:sp>
      <p:sp>
        <p:nvSpPr>
          <p:cNvPr id="31786" name="Line 42">
            <a:extLst>
              <a:ext uri="{FF2B5EF4-FFF2-40B4-BE49-F238E27FC236}">
                <a16:creationId xmlns:a16="http://schemas.microsoft.com/office/drawing/2014/main" id="{109988F2-DA30-46A9-9AAE-9495832C9DAB}"/>
              </a:ext>
            </a:extLst>
          </p:cNvPr>
          <p:cNvSpPr>
            <a:spLocks noChangeShapeType="1"/>
          </p:cNvSpPr>
          <p:nvPr/>
        </p:nvSpPr>
        <p:spPr bwMode="auto">
          <a:xfrm>
            <a:off x="7315200" y="2209800"/>
            <a:ext cx="0" cy="41148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787" name="Group 43">
            <a:extLst>
              <a:ext uri="{FF2B5EF4-FFF2-40B4-BE49-F238E27FC236}">
                <a16:creationId xmlns:a16="http://schemas.microsoft.com/office/drawing/2014/main" id="{04DCBCD2-8F28-469F-8D3F-165541893959}"/>
              </a:ext>
            </a:extLst>
          </p:cNvPr>
          <p:cNvGrpSpPr>
            <a:grpSpLocks/>
          </p:cNvGrpSpPr>
          <p:nvPr/>
        </p:nvGrpSpPr>
        <p:grpSpPr bwMode="auto">
          <a:xfrm>
            <a:off x="6400800" y="2438400"/>
            <a:ext cx="1828800" cy="3581400"/>
            <a:chOff x="3936" y="576"/>
            <a:chExt cx="1152" cy="2256"/>
          </a:xfrm>
        </p:grpSpPr>
        <p:sp>
          <p:nvSpPr>
            <p:cNvPr id="27710" name="Text Box 44">
              <a:extLst>
                <a:ext uri="{FF2B5EF4-FFF2-40B4-BE49-F238E27FC236}">
                  <a16:creationId xmlns:a16="http://schemas.microsoft.com/office/drawing/2014/main" id="{2F13A5E3-D434-4A34-AAE7-738848CC9ACE}"/>
                </a:ext>
              </a:extLst>
            </p:cNvPr>
            <p:cNvSpPr txBox="1">
              <a:spLocks noChangeArrowheads="1"/>
            </p:cNvSpPr>
            <p:nvPr/>
          </p:nvSpPr>
          <p:spPr bwMode="auto">
            <a:xfrm>
              <a:off x="3936" y="110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P</a:t>
              </a:r>
            </a:p>
          </p:txBody>
        </p:sp>
        <p:sp>
          <p:nvSpPr>
            <p:cNvPr id="27711" name="Text Box 45">
              <a:extLst>
                <a:ext uri="{FF2B5EF4-FFF2-40B4-BE49-F238E27FC236}">
                  <a16:creationId xmlns:a16="http://schemas.microsoft.com/office/drawing/2014/main" id="{DF7BFA09-C52B-436C-9FC7-2F0B0B3E732B}"/>
                </a:ext>
              </a:extLst>
            </p:cNvPr>
            <p:cNvSpPr txBox="1">
              <a:spLocks noChangeArrowheads="1"/>
            </p:cNvSpPr>
            <p:nvPr/>
          </p:nvSpPr>
          <p:spPr bwMode="auto">
            <a:xfrm>
              <a:off x="3936" y="260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Q</a:t>
              </a:r>
            </a:p>
          </p:txBody>
        </p:sp>
        <p:sp>
          <p:nvSpPr>
            <p:cNvPr id="27712" name="Text Box 46">
              <a:extLst>
                <a:ext uri="{FF2B5EF4-FFF2-40B4-BE49-F238E27FC236}">
                  <a16:creationId xmlns:a16="http://schemas.microsoft.com/office/drawing/2014/main" id="{4223FA15-F59B-4FDA-A9DC-AC307BB1FAD7}"/>
                </a:ext>
              </a:extLst>
            </p:cNvPr>
            <p:cNvSpPr txBox="1">
              <a:spLocks noChangeArrowheads="1"/>
            </p:cNvSpPr>
            <p:nvPr/>
          </p:nvSpPr>
          <p:spPr bwMode="auto">
            <a:xfrm>
              <a:off x="4848" y="20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R</a:t>
              </a:r>
            </a:p>
          </p:txBody>
        </p:sp>
        <p:sp>
          <p:nvSpPr>
            <p:cNvPr id="27713" name="Text Box 47">
              <a:extLst>
                <a:ext uri="{FF2B5EF4-FFF2-40B4-BE49-F238E27FC236}">
                  <a16:creationId xmlns:a16="http://schemas.microsoft.com/office/drawing/2014/main" id="{035C32BC-87E8-41AE-871B-65243A2EF975}"/>
                </a:ext>
              </a:extLst>
            </p:cNvPr>
            <p:cNvSpPr txBox="1">
              <a:spLocks noChangeArrowheads="1"/>
            </p:cNvSpPr>
            <p:nvPr/>
          </p:nvSpPr>
          <p:spPr bwMode="auto">
            <a:xfrm>
              <a:off x="4848" y="57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S</a:t>
              </a:r>
            </a:p>
          </p:txBody>
        </p:sp>
      </p:grpSp>
      <p:grpSp>
        <p:nvGrpSpPr>
          <p:cNvPr id="31931" name="Group 187">
            <a:extLst>
              <a:ext uri="{FF2B5EF4-FFF2-40B4-BE49-F238E27FC236}">
                <a16:creationId xmlns:a16="http://schemas.microsoft.com/office/drawing/2014/main" id="{674C48D4-CEB4-44D0-B662-859324E850A4}"/>
              </a:ext>
            </a:extLst>
          </p:cNvPr>
          <p:cNvGrpSpPr>
            <a:grpSpLocks/>
          </p:cNvGrpSpPr>
          <p:nvPr/>
        </p:nvGrpSpPr>
        <p:grpSpPr bwMode="auto">
          <a:xfrm>
            <a:off x="6019800" y="3048000"/>
            <a:ext cx="1295400" cy="2438400"/>
            <a:chOff x="912" y="1392"/>
            <a:chExt cx="816" cy="1536"/>
          </a:xfrm>
        </p:grpSpPr>
        <p:sp>
          <p:nvSpPr>
            <p:cNvPr id="27705" name="Line 99">
              <a:extLst>
                <a:ext uri="{FF2B5EF4-FFF2-40B4-BE49-F238E27FC236}">
                  <a16:creationId xmlns:a16="http://schemas.microsoft.com/office/drawing/2014/main" id="{CFFBA8BD-EC1A-464F-993C-29E8B2B55036}"/>
                </a:ext>
              </a:extLst>
            </p:cNvPr>
            <p:cNvSpPr>
              <a:spLocks noChangeShapeType="1"/>
            </p:cNvSpPr>
            <p:nvPr/>
          </p:nvSpPr>
          <p:spPr bwMode="auto">
            <a:xfrm>
              <a:off x="912" y="1392"/>
              <a:ext cx="816"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6" name="Line 100">
              <a:extLst>
                <a:ext uri="{FF2B5EF4-FFF2-40B4-BE49-F238E27FC236}">
                  <a16:creationId xmlns:a16="http://schemas.microsoft.com/office/drawing/2014/main" id="{086BF7CD-EAFC-4566-B8A8-40E2E7250129}"/>
                </a:ext>
              </a:extLst>
            </p:cNvPr>
            <p:cNvSpPr>
              <a:spLocks noChangeShapeType="1"/>
            </p:cNvSpPr>
            <p:nvPr/>
          </p:nvSpPr>
          <p:spPr bwMode="auto">
            <a:xfrm>
              <a:off x="912" y="1776"/>
              <a:ext cx="816"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7" name="Line 101">
              <a:extLst>
                <a:ext uri="{FF2B5EF4-FFF2-40B4-BE49-F238E27FC236}">
                  <a16:creationId xmlns:a16="http://schemas.microsoft.com/office/drawing/2014/main" id="{8630702C-2BFD-4DAF-B710-3CF320AF20C7}"/>
                </a:ext>
              </a:extLst>
            </p:cNvPr>
            <p:cNvSpPr>
              <a:spLocks noChangeShapeType="1"/>
            </p:cNvSpPr>
            <p:nvPr/>
          </p:nvSpPr>
          <p:spPr bwMode="auto">
            <a:xfrm>
              <a:off x="912" y="2160"/>
              <a:ext cx="816"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8" name="Line 102">
              <a:extLst>
                <a:ext uri="{FF2B5EF4-FFF2-40B4-BE49-F238E27FC236}">
                  <a16:creationId xmlns:a16="http://schemas.microsoft.com/office/drawing/2014/main" id="{CDF1A0E5-4DF7-4D48-9E70-0155159B0BE4}"/>
                </a:ext>
              </a:extLst>
            </p:cNvPr>
            <p:cNvSpPr>
              <a:spLocks noChangeShapeType="1"/>
            </p:cNvSpPr>
            <p:nvPr/>
          </p:nvSpPr>
          <p:spPr bwMode="auto">
            <a:xfrm>
              <a:off x="912" y="2544"/>
              <a:ext cx="816"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9" name="Line 103">
              <a:extLst>
                <a:ext uri="{FF2B5EF4-FFF2-40B4-BE49-F238E27FC236}">
                  <a16:creationId xmlns:a16="http://schemas.microsoft.com/office/drawing/2014/main" id="{0024A5CE-5381-4895-83C3-5703764FFEB7}"/>
                </a:ext>
              </a:extLst>
            </p:cNvPr>
            <p:cNvSpPr>
              <a:spLocks noChangeShapeType="1"/>
            </p:cNvSpPr>
            <p:nvPr/>
          </p:nvSpPr>
          <p:spPr bwMode="auto">
            <a:xfrm>
              <a:off x="912" y="2928"/>
              <a:ext cx="816"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886" name="Group 142">
            <a:extLst>
              <a:ext uri="{FF2B5EF4-FFF2-40B4-BE49-F238E27FC236}">
                <a16:creationId xmlns:a16="http://schemas.microsoft.com/office/drawing/2014/main" id="{7638790B-FF17-4E73-AE77-9D5AB4BBA87B}"/>
              </a:ext>
            </a:extLst>
          </p:cNvPr>
          <p:cNvGrpSpPr>
            <a:grpSpLocks/>
          </p:cNvGrpSpPr>
          <p:nvPr/>
        </p:nvGrpSpPr>
        <p:grpSpPr bwMode="auto">
          <a:xfrm>
            <a:off x="6705600" y="2667000"/>
            <a:ext cx="1143000" cy="3352800"/>
            <a:chOff x="3648" y="1200"/>
            <a:chExt cx="720" cy="2112"/>
          </a:xfrm>
        </p:grpSpPr>
        <p:sp>
          <p:nvSpPr>
            <p:cNvPr id="27696" name="AutoShape 126">
              <a:extLst>
                <a:ext uri="{FF2B5EF4-FFF2-40B4-BE49-F238E27FC236}">
                  <a16:creationId xmlns:a16="http://schemas.microsoft.com/office/drawing/2014/main" id="{DF305B81-7E51-4362-A4C8-C3928692F9F7}"/>
                </a:ext>
              </a:extLst>
            </p:cNvPr>
            <p:cNvSpPr>
              <a:spLocks noChangeArrowheads="1"/>
            </p:cNvSpPr>
            <p:nvPr/>
          </p:nvSpPr>
          <p:spPr bwMode="auto">
            <a:xfrm rot="5400000" flipH="1">
              <a:off x="3072" y="1776"/>
              <a:ext cx="1872" cy="720"/>
            </a:xfrm>
            <a:prstGeom prst="parallelogram">
              <a:avLst>
                <a:gd name="adj" fmla="val 65000"/>
              </a:avLst>
            </a:prstGeom>
            <a:solidFill>
              <a:srgbClr val="CCECFF"/>
            </a:solidFill>
            <a:ln>
              <a:noFill/>
            </a:ln>
            <a:effectLst/>
            <a:extLst>
              <a:ext uri="{91240B29-F687-4F45-9708-019B960494DF}">
                <a14:hiddenLine xmlns:a14="http://schemas.microsoft.com/office/drawing/2010/main" w="3175">
                  <a:solidFill>
                    <a:srgbClr val="CC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7697" name="Group 141">
              <a:extLst>
                <a:ext uri="{FF2B5EF4-FFF2-40B4-BE49-F238E27FC236}">
                  <a16:creationId xmlns:a16="http://schemas.microsoft.com/office/drawing/2014/main" id="{292C779B-C2D5-45F1-BCD8-1506EEFE6E93}"/>
                </a:ext>
              </a:extLst>
            </p:cNvPr>
            <p:cNvGrpSpPr>
              <a:grpSpLocks/>
            </p:cNvGrpSpPr>
            <p:nvPr/>
          </p:nvGrpSpPr>
          <p:grpSpPr bwMode="auto">
            <a:xfrm>
              <a:off x="3648" y="1200"/>
              <a:ext cx="720" cy="2112"/>
              <a:chOff x="3648" y="1200"/>
              <a:chExt cx="720" cy="2112"/>
            </a:xfrm>
          </p:grpSpPr>
          <p:sp>
            <p:nvSpPr>
              <p:cNvPr id="27698" name="Line 116">
                <a:extLst>
                  <a:ext uri="{FF2B5EF4-FFF2-40B4-BE49-F238E27FC236}">
                    <a16:creationId xmlns:a16="http://schemas.microsoft.com/office/drawing/2014/main" id="{C897D56A-9C9A-416C-B9E7-ED0F6864A575}"/>
                  </a:ext>
                </a:extLst>
              </p:cNvPr>
              <p:cNvSpPr>
                <a:spLocks noChangeShapeType="1"/>
              </p:cNvSpPr>
              <p:nvPr/>
            </p:nvSpPr>
            <p:spPr bwMode="auto">
              <a:xfrm>
                <a:off x="3984" y="2832"/>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99" name="Line 117">
                <a:extLst>
                  <a:ext uri="{FF2B5EF4-FFF2-40B4-BE49-F238E27FC236}">
                    <a16:creationId xmlns:a16="http://schemas.microsoft.com/office/drawing/2014/main" id="{4755E4F4-BCA3-40AF-B920-3D86C2DFD216}"/>
                  </a:ext>
                </a:extLst>
              </p:cNvPr>
              <p:cNvSpPr>
                <a:spLocks noChangeShapeType="1"/>
              </p:cNvSpPr>
              <p:nvPr/>
            </p:nvSpPr>
            <p:spPr bwMode="auto">
              <a:xfrm>
                <a:off x="4080" y="2784"/>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0" name="Line 131">
                <a:extLst>
                  <a:ext uri="{FF2B5EF4-FFF2-40B4-BE49-F238E27FC236}">
                    <a16:creationId xmlns:a16="http://schemas.microsoft.com/office/drawing/2014/main" id="{5F564574-E328-4795-ABA6-5B623A49818D}"/>
                  </a:ext>
                </a:extLst>
              </p:cNvPr>
              <p:cNvSpPr>
                <a:spLocks noChangeShapeType="1"/>
              </p:cNvSpPr>
              <p:nvPr/>
            </p:nvSpPr>
            <p:spPr bwMode="auto">
              <a:xfrm>
                <a:off x="3648" y="168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1" name="Line 132">
                <a:extLst>
                  <a:ext uri="{FF2B5EF4-FFF2-40B4-BE49-F238E27FC236}">
                    <a16:creationId xmlns:a16="http://schemas.microsoft.com/office/drawing/2014/main" id="{8589BB26-9874-43C0-826B-BCF3FD8202B4}"/>
                  </a:ext>
                </a:extLst>
              </p:cNvPr>
              <p:cNvSpPr>
                <a:spLocks noChangeShapeType="1"/>
              </p:cNvSpPr>
              <p:nvPr/>
            </p:nvSpPr>
            <p:spPr bwMode="auto">
              <a:xfrm>
                <a:off x="4368" y="120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2" name="Line 133">
                <a:extLst>
                  <a:ext uri="{FF2B5EF4-FFF2-40B4-BE49-F238E27FC236}">
                    <a16:creationId xmlns:a16="http://schemas.microsoft.com/office/drawing/2014/main" id="{FD05D952-8DD8-457C-ACF7-28A6748E73D9}"/>
                  </a:ext>
                </a:extLst>
              </p:cNvPr>
              <p:cNvSpPr>
                <a:spLocks noChangeShapeType="1"/>
              </p:cNvSpPr>
              <p:nvPr/>
            </p:nvSpPr>
            <p:spPr bwMode="auto">
              <a:xfrm flipV="1">
                <a:off x="3648" y="1200"/>
                <a:ext cx="72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3" name="Line 134">
                <a:extLst>
                  <a:ext uri="{FF2B5EF4-FFF2-40B4-BE49-F238E27FC236}">
                    <a16:creationId xmlns:a16="http://schemas.microsoft.com/office/drawing/2014/main" id="{9BAF1053-CD84-4384-8EF7-C87AE7E29A91}"/>
                  </a:ext>
                </a:extLst>
              </p:cNvPr>
              <p:cNvSpPr>
                <a:spLocks noChangeShapeType="1"/>
              </p:cNvSpPr>
              <p:nvPr/>
            </p:nvSpPr>
            <p:spPr bwMode="auto">
              <a:xfrm flipV="1">
                <a:off x="3648" y="2832"/>
                <a:ext cx="336" cy="24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704" name="Line 140">
                <a:extLst>
                  <a:ext uri="{FF2B5EF4-FFF2-40B4-BE49-F238E27FC236}">
                    <a16:creationId xmlns:a16="http://schemas.microsoft.com/office/drawing/2014/main" id="{05316073-41DF-4CC8-9B18-CB8689BDDDB5}"/>
                  </a:ext>
                </a:extLst>
              </p:cNvPr>
              <p:cNvSpPr>
                <a:spLocks noChangeShapeType="1"/>
              </p:cNvSpPr>
              <p:nvPr/>
            </p:nvSpPr>
            <p:spPr bwMode="auto">
              <a:xfrm flipV="1">
                <a:off x="4080" y="2592"/>
                <a:ext cx="288" cy="1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31887" name="Group 143">
            <a:extLst>
              <a:ext uri="{FF2B5EF4-FFF2-40B4-BE49-F238E27FC236}">
                <a16:creationId xmlns:a16="http://schemas.microsoft.com/office/drawing/2014/main" id="{139AB845-6170-4FA9-9AC7-67CFBDE29404}"/>
              </a:ext>
            </a:extLst>
          </p:cNvPr>
          <p:cNvGrpSpPr>
            <a:grpSpLocks/>
          </p:cNvGrpSpPr>
          <p:nvPr/>
        </p:nvGrpSpPr>
        <p:grpSpPr bwMode="auto">
          <a:xfrm>
            <a:off x="8153400" y="3200400"/>
            <a:ext cx="457200" cy="366713"/>
            <a:chOff x="5136" y="1737"/>
            <a:chExt cx="288" cy="231"/>
          </a:xfrm>
        </p:grpSpPr>
        <p:sp>
          <p:nvSpPr>
            <p:cNvPr id="27694" name="Text Box 144">
              <a:extLst>
                <a:ext uri="{FF2B5EF4-FFF2-40B4-BE49-F238E27FC236}">
                  <a16:creationId xmlns:a16="http://schemas.microsoft.com/office/drawing/2014/main" id="{00F10FC5-4532-49FC-816A-DA52B6AF7EF5}"/>
                </a:ext>
              </a:extLst>
            </p:cNvPr>
            <p:cNvSpPr txBox="1">
              <a:spLocks noChangeArrowheads="1"/>
            </p:cNvSpPr>
            <p:nvPr/>
          </p:nvSpPr>
          <p:spPr bwMode="auto">
            <a:xfrm>
              <a:off x="5136"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B</a:t>
              </a:r>
              <a:endParaRPr lang="en-US" altLang="en-US" sz="1800">
                <a:solidFill>
                  <a:srgbClr val="0000FF"/>
                </a:solidFill>
              </a:endParaRPr>
            </a:p>
          </p:txBody>
        </p:sp>
        <p:sp>
          <p:nvSpPr>
            <p:cNvPr id="27695" name="Line 145">
              <a:extLst>
                <a:ext uri="{FF2B5EF4-FFF2-40B4-BE49-F238E27FC236}">
                  <a16:creationId xmlns:a16="http://schemas.microsoft.com/office/drawing/2014/main" id="{0CC7619A-7C98-4FF0-854B-08FBDC85E748}"/>
                </a:ext>
              </a:extLst>
            </p:cNvPr>
            <p:cNvSpPr>
              <a:spLocks noChangeShapeType="1"/>
            </p:cNvSpPr>
            <p:nvPr/>
          </p:nvSpPr>
          <p:spPr bwMode="auto">
            <a:xfrm>
              <a:off x="5184" y="1776"/>
              <a:ext cx="14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20" name="Group 176">
            <a:extLst>
              <a:ext uri="{FF2B5EF4-FFF2-40B4-BE49-F238E27FC236}">
                <a16:creationId xmlns:a16="http://schemas.microsoft.com/office/drawing/2014/main" id="{1E4AAC70-BFB9-44FA-B2D9-F310BCBEC7E8}"/>
              </a:ext>
            </a:extLst>
          </p:cNvPr>
          <p:cNvGrpSpPr>
            <a:grpSpLocks/>
          </p:cNvGrpSpPr>
          <p:nvPr/>
        </p:nvGrpSpPr>
        <p:grpSpPr bwMode="auto">
          <a:xfrm>
            <a:off x="7239000" y="2590800"/>
            <a:ext cx="228600" cy="3352800"/>
            <a:chOff x="3648" y="1200"/>
            <a:chExt cx="720" cy="2112"/>
          </a:xfrm>
        </p:grpSpPr>
        <p:sp>
          <p:nvSpPr>
            <p:cNvPr id="27685" name="AutoShape 177">
              <a:extLst>
                <a:ext uri="{FF2B5EF4-FFF2-40B4-BE49-F238E27FC236}">
                  <a16:creationId xmlns:a16="http://schemas.microsoft.com/office/drawing/2014/main" id="{B47EC922-B97E-49F1-A0A4-AA5386827075}"/>
                </a:ext>
              </a:extLst>
            </p:cNvPr>
            <p:cNvSpPr>
              <a:spLocks noChangeArrowheads="1"/>
            </p:cNvSpPr>
            <p:nvPr/>
          </p:nvSpPr>
          <p:spPr bwMode="auto">
            <a:xfrm rot="5400000" flipH="1">
              <a:off x="3072" y="1776"/>
              <a:ext cx="1872" cy="720"/>
            </a:xfrm>
            <a:prstGeom prst="parallelogram">
              <a:avLst>
                <a:gd name="adj" fmla="val 65000"/>
              </a:avLst>
            </a:prstGeom>
            <a:solidFill>
              <a:srgbClr val="CCECFF"/>
            </a:solidFill>
            <a:ln w="3175">
              <a:solidFill>
                <a:srgbClr val="CC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7686" name="Group 178">
              <a:extLst>
                <a:ext uri="{FF2B5EF4-FFF2-40B4-BE49-F238E27FC236}">
                  <a16:creationId xmlns:a16="http://schemas.microsoft.com/office/drawing/2014/main" id="{A6A15ABF-6A18-4260-A920-F9BA9C6B6A05}"/>
                </a:ext>
              </a:extLst>
            </p:cNvPr>
            <p:cNvGrpSpPr>
              <a:grpSpLocks/>
            </p:cNvGrpSpPr>
            <p:nvPr/>
          </p:nvGrpSpPr>
          <p:grpSpPr bwMode="auto">
            <a:xfrm>
              <a:off x="3648" y="1200"/>
              <a:ext cx="720" cy="2112"/>
              <a:chOff x="3648" y="1200"/>
              <a:chExt cx="720" cy="2112"/>
            </a:xfrm>
          </p:grpSpPr>
          <p:sp>
            <p:nvSpPr>
              <p:cNvPr id="27687" name="Line 179">
                <a:extLst>
                  <a:ext uri="{FF2B5EF4-FFF2-40B4-BE49-F238E27FC236}">
                    <a16:creationId xmlns:a16="http://schemas.microsoft.com/office/drawing/2014/main" id="{D3A0D587-0C81-4253-95E0-1A006D115135}"/>
                  </a:ext>
                </a:extLst>
              </p:cNvPr>
              <p:cNvSpPr>
                <a:spLocks noChangeShapeType="1"/>
              </p:cNvSpPr>
              <p:nvPr/>
            </p:nvSpPr>
            <p:spPr bwMode="auto">
              <a:xfrm>
                <a:off x="3984" y="2832"/>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88" name="Line 180">
                <a:extLst>
                  <a:ext uri="{FF2B5EF4-FFF2-40B4-BE49-F238E27FC236}">
                    <a16:creationId xmlns:a16="http://schemas.microsoft.com/office/drawing/2014/main" id="{800E7CFD-E10C-4C3F-BA6D-DD0F4CA84A79}"/>
                  </a:ext>
                </a:extLst>
              </p:cNvPr>
              <p:cNvSpPr>
                <a:spLocks noChangeShapeType="1"/>
              </p:cNvSpPr>
              <p:nvPr/>
            </p:nvSpPr>
            <p:spPr bwMode="auto">
              <a:xfrm>
                <a:off x="4080" y="2784"/>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89" name="Line 181">
                <a:extLst>
                  <a:ext uri="{FF2B5EF4-FFF2-40B4-BE49-F238E27FC236}">
                    <a16:creationId xmlns:a16="http://schemas.microsoft.com/office/drawing/2014/main" id="{792308DA-C928-44F2-981D-27815DA02B0A}"/>
                  </a:ext>
                </a:extLst>
              </p:cNvPr>
              <p:cNvSpPr>
                <a:spLocks noChangeShapeType="1"/>
              </p:cNvSpPr>
              <p:nvPr/>
            </p:nvSpPr>
            <p:spPr bwMode="auto">
              <a:xfrm>
                <a:off x="3648" y="168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90" name="Line 182">
                <a:extLst>
                  <a:ext uri="{FF2B5EF4-FFF2-40B4-BE49-F238E27FC236}">
                    <a16:creationId xmlns:a16="http://schemas.microsoft.com/office/drawing/2014/main" id="{2C78FC24-C340-416E-82FA-54D68EF64640}"/>
                  </a:ext>
                </a:extLst>
              </p:cNvPr>
              <p:cNvSpPr>
                <a:spLocks noChangeShapeType="1"/>
              </p:cNvSpPr>
              <p:nvPr/>
            </p:nvSpPr>
            <p:spPr bwMode="auto">
              <a:xfrm>
                <a:off x="4368" y="120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91" name="Line 183">
                <a:extLst>
                  <a:ext uri="{FF2B5EF4-FFF2-40B4-BE49-F238E27FC236}">
                    <a16:creationId xmlns:a16="http://schemas.microsoft.com/office/drawing/2014/main" id="{E81F2731-DCAB-4614-9BE5-03F914079E79}"/>
                  </a:ext>
                </a:extLst>
              </p:cNvPr>
              <p:cNvSpPr>
                <a:spLocks noChangeShapeType="1"/>
              </p:cNvSpPr>
              <p:nvPr/>
            </p:nvSpPr>
            <p:spPr bwMode="auto">
              <a:xfrm flipV="1">
                <a:off x="3648" y="1200"/>
                <a:ext cx="72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92" name="Line 184">
                <a:extLst>
                  <a:ext uri="{FF2B5EF4-FFF2-40B4-BE49-F238E27FC236}">
                    <a16:creationId xmlns:a16="http://schemas.microsoft.com/office/drawing/2014/main" id="{31B8358C-0978-4CB7-9B35-334F79B50F0F}"/>
                  </a:ext>
                </a:extLst>
              </p:cNvPr>
              <p:cNvSpPr>
                <a:spLocks noChangeShapeType="1"/>
              </p:cNvSpPr>
              <p:nvPr/>
            </p:nvSpPr>
            <p:spPr bwMode="auto">
              <a:xfrm flipV="1">
                <a:off x="3648" y="2832"/>
                <a:ext cx="336" cy="24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93" name="Line 185">
                <a:extLst>
                  <a:ext uri="{FF2B5EF4-FFF2-40B4-BE49-F238E27FC236}">
                    <a16:creationId xmlns:a16="http://schemas.microsoft.com/office/drawing/2014/main" id="{2F4A954D-1751-4F09-BE82-F1A7B1898F7F}"/>
                  </a:ext>
                </a:extLst>
              </p:cNvPr>
              <p:cNvSpPr>
                <a:spLocks noChangeShapeType="1"/>
              </p:cNvSpPr>
              <p:nvPr/>
            </p:nvSpPr>
            <p:spPr bwMode="auto">
              <a:xfrm flipV="1">
                <a:off x="4080" y="2592"/>
                <a:ext cx="288" cy="1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31930" name="Group 186">
            <a:extLst>
              <a:ext uri="{FF2B5EF4-FFF2-40B4-BE49-F238E27FC236}">
                <a16:creationId xmlns:a16="http://schemas.microsoft.com/office/drawing/2014/main" id="{572BBA8A-3534-41E3-930D-13E67B289804}"/>
              </a:ext>
            </a:extLst>
          </p:cNvPr>
          <p:cNvGrpSpPr>
            <a:grpSpLocks/>
          </p:cNvGrpSpPr>
          <p:nvPr/>
        </p:nvGrpSpPr>
        <p:grpSpPr bwMode="auto">
          <a:xfrm>
            <a:off x="7315200" y="3048000"/>
            <a:ext cx="1219200" cy="2438400"/>
            <a:chOff x="1728" y="1392"/>
            <a:chExt cx="768" cy="1536"/>
          </a:xfrm>
        </p:grpSpPr>
        <p:sp>
          <p:nvSpPr>
            <p:cNvPr id="27680" name="Line 98">
              <a:extLst>
                <a:ext uri="{FF2B5EF4-FFF2-40B4-BE49-F238E27FC236}">
                  <a16:creationId xmlns:a16="http://schemas.microsoft.com/office/drawing/2014/main" id="{008D7732-93C9-4EF6-8CC9-5E62CF8BA943}"/>
                </a:ext>
              </a:extLst>
            </p:cNvPr>
            <p:cNvSpPr>
              <a:spLocks noChangeShapeType="1"/>
            </p:cNvSpPr>
            <p:nvPr/>
          </p:nvSpPr>
          <p:spPr bwMode="auto">
            <a:xfrm>
              <a:off x="1728" y="2928"/>
              <a:ext cx="76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81" name="Line 104">
              <a:extLst>
                <a:ext uri="{FF2B5EF4-FFF2-40B4-BE49-F238E27FC236}">
                  <a16:creationId xmlns:a16="http://schemas.microsoft.com/office/drawing/2014/main" id="{8D86AB67-04F6-4DA9-99D2-35EBD4689F2D}"/>
                </a:ext>
              </a:extLst>
            </p:cNvPr>
            <p:cNvSpPr>
              <a:spLocks noChangeShapeType="1"/>
            </p:cNvSpPr>
            <p:nvPr/>
          </p:nvSpPr>
          <p:spPr bwMode="auto">
            <a:xfrm>
              <a:off x="1728" y="1392"/>
              <a:ext cx="76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82" name="Line 105">
              <a:extLst>
                <a:ext uri="{FF2B5EF4-FFF2-40B4-BE49-F238E27FC236}">
                  <a16:creationId xmlns:a16="http://schemas.microsoft.com/office/drawing/2014/main" id="{A4B8046D-2FD3-4043-BAAE-E0F8985BF95E}"/>
                </a:ext>
              </a:extLst>
            </p:cNvPr>
            <p:cNvSpPr>
              <a:spLocks noChangeShapeType="1"/>
            </p:cNvSpPr>
            <p:nvPr/>
          </p:nvSpPr>
          <p:spPr bwMode="auto">
            <a:xfrm>
              <a:off x="1728" y="1776"/>
              <a:ext cx="76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83" name="Line 106">
              <a:extLst>
                <a:ext uri="{FF2B5EF4-FFF2-40B4-BE49-F238E27FC236}">
                  <a16:creationId xmlns:a16="http://schemas.microsoft.com/office/drawing/2014/main" id="{CEB13EEF-BD44-4932-ACDA-451D339790C7}"/>
                </a:ext>
              </a:extLst>
            </p:cNvPr>
            <p:cNvSpPr>
              <a:spLocks noChangeShapeType="1"/>
            </p:cNvSpPr>
            <p:nvPr/>
          </p:nvSpPr>
          <p:spPr bwMode="auto">
            <a:xfrm>
              <a:off x="1728" y="2160"/>
              <a:ext cx="76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84" name="Line 107">
              <a:extLst>
                <a:ext uri="{FF2B5EF4-FFF2-40B4-BE49-F238E27FC236}">
                  <a16:creationId xmlns:a16="http://schemas.microsoft.com/office/drawing/2014/main" id="{7F96442A-76D3-41EC-9B5F-5591D1C77E1D}"/>
                </a:ext>
              </a:extLst>
            </p:cNvPr>
            <p:cNvSpPr>
              <a:spLocks noChangeShapeType="1"/>
            </p:cNvSpPr>
            <p:nvPr/>
          </p:nvSpPr>
          <p:spPr bwMode="auto">
            <a:xfrm>
              <a:off x="1728" y="2544"/>
              <a:ext cx="76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54" name="Group 210">
            <a:extLst>
              <a:ext uri="{FF2B5EF4-FFF2-40B4-BE49-F238E27FC236}">
                <a16:creationId xmlns:a16="http://schemas.microsoft.com/office/drawing/2014/main" id="{A7E5F43F-B47D-4FE8-9FDE-441651160E9E}"/>
              </a:ext>
            </a:extLst>
          </p:cNvPr>
          <p:cNvGrpSpPr>
            <a:grpSpLocks/>
          </p:cNvGrpSpPr>
          <p:nvPr/>
        </p:nvGrpSpPr>
        <p:grpSpPr bwMode="auto">
          <a:xfrm>
            <a:off x="7391400" y="3124200"/>
            <a:ext cx="384175" cy="442913"/>
            <a:chOff x="4560" y="1632"/>
            <a:chExt cx="242" cy="279"/>
          </a:xfrm>
        </p:grpSpPr>
        <p:sp>
          <p:nvSpPr>
            <p:cNvPr id="27678" name="Arc 189">
              <a:extLst>
                <a:ext uri="{FF2B5EF4-FFF2-40B4-BE49-F238E27FC236}">
                  <a16:creationId xmlns:a16="http://schemas.microsoft.com/office/drawing/2014/main" id="{843749EF-DCC3-48E3-BDB5-CD45F95C3ECF}"/>
                </a:ext>
              </a:extLst>
            </p:cNvPr>
            <p:cNvSpPr>
              <a:spLocks/>
            </p:cNvSpPr>
            <p:nvPr/>
          </p:nvSpPr>
          <p:spPr bwMode="auto">
            <a:xfrm rot="3318290">
              <a:off x="4592" y="1600"/>
              <a:ext cx="96" cy="159"/>
            </a:xfrm>
            <a:custGeom>
              <a:avLst/>
              <a:gdLst>
                <a:gd name="T0" fmla="*/ 0 w 21600"/>
                <a:gd name="T1" fmla="*/ 0 h 35904"/>
                <a:gd name="T2" fmla="*/ 0 w 21600"/>
                <a:gd name="T3" fmla="*/ 0 h 35904"/>
                <a:gd name="T4" fmla="*/ 0 w 21600"/>
                <a:gd name="T5" fmla="*/ 0 h 35904"/>
                <a:gd name="T6" fmla="*/ 0 60000 65536"/>
                <a:gd name="T7" fmla="*/ 0 60000 65536"/>
                <a:gd name="T8" fmla="*/ 0 60000 65536"/>
              </a:gdLst>
              <a:ahLst/>
              <a:cxnLst>
                <a:cxn ang="T6">
                  <a:pos x="T0" y="T1"/>
                </a:cxn>
                <a:cxn ang="T7">
                  <a:pos x="T2" y="T3"/>
                </a:cxn>
                <a:cxn ang="T8">
                  <a:pos x="T4" y="T5"/>
                </a:cxn>
              </a:cxnLst>
              <a:rect l="0" t="0" r="r" b="b"/>
              <a:pathLst>
                <a:path w="21600" h="35904" fill="none" extrusionOk="0">
                  <a:moveTo>
                    <a:pt x="-1" y="0"/>
                  </a:moveTo>
                  <a:cubicBezTo>
                    <a:pt x="11929" y="0"/>
                    <a:pt x="21600" y="9670"/>
                    <a:pt x="21600" y="21600"/>
                  </a:cubicBezTo>
                  <a:cubicBezTo>
                    <a:pt x="21600" y="26868"/>
                    <a:pt x="19674" y="31956"/>
                    <a:pt x="16185" y="35904"/>
                  </a:cubicBezTo>
                </a:path>
                <a:path w="21600" h="35904" stroke="0" extrusionOk="0">
                  <a:moveTo>
                    <a:pt x="-1" y="0"/>
                  </a:moveTo>
                  <a:cubicBezTo>
                    <a:pt x="11929" y="0"/>
                    <a:pt x="21600" y="9670"/>
                    <a:pt x="21600" y="21600"/>
                  </a:cubicBezTo>
                  <a:cubicBezTo>
                    <a:pt x="21600" y="26868"/>
                    <a:pt x="19674" y="31956"/>
                    <a:pt x="16185" y="35904"/>
                  </a:cubicBezTo>
                  <a:lnTo>
                    <a:pt x="0" y="21600"/>
                  </a:lnTo>
                  <a:lnTo>
                    <a:pt x="-1" y="0"/>
                  </a:lnTo>
                  <a:close/>
                </a:path>
              </a:pathLst>
            </a:custGeom>
            <a:noFill/>
            <a:ln w="28575">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7679" name="Rectangle 190">
              <a:extLst>
                <a:ext uri="{FF2B5EF4-FFF2-40B4-BE49-F238E27FC236}">
                  <a16:creationId xmlns:a16="http://schemas.microsoft.com/office/drawing/2014/main" id="{82FB1F64-D70A-4B2B-9530-43D8A5B566E4}"/>
                </a:ext>
              </a:extLst>
            </p:cNvPr>
            <p:cNvSpPr>
              <a:spLocks noChangeArrowheads="1"/>
            </p:cNvSpPr>
            <p:nvPr/>
          </p:nvSpPr>
          <p:spPr bwMode="auto">
            <a:xfrm>
              <a:off x="4608" y="1680"/>
              <a:ext cx="19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00FF"/>
                  </a:solidFill>
                </a:rPr>
                <a:t>θ</a:t>
              </a:r>
              <a:endParaRPr lang="en-US" altLang="en-US" sz="1800"/>
            </a:p>
          </p:txBody>
        </p:sp>
      </p:grpSp>
      <p:sp>
        <p:nvSpPr>
          <p:cNvPr id="31936" name="AutoShape 192">
            <a:extLst>
              <a:ext uri="{FF2B5EF4-FFF2-40B4-BE49-F238E27FC236}">
                <a16:creationId xmlns:a16="http://schemas.microsoft.com/office/drawing/2014/main" id="{C2D6D1EF-4C57-4740-AB1F-FD056A57C58F}"/>
              </a:ext>
            </a:extLst>
          </p:cNvPr>
          <p:cNvSpPr>
            <a:spLocks noChangeArrowheads="1"/>
          </p:cNvSpPr>
          <p:nvPr/>
        </p:nvSpPr>
        <p:spPr bwMode="auto">
          <a:xfrm>
            <a:off x="7086600" y="2133600"/>
            <a:ext cx="381000" cy="381000"/>
          </a:xfrm>
          <a:prstGeom prst="curvedLeftArrow">
            <a:avLst>
              <a:gd name="adj1" fmla="val 20000"/>
              <a:gd name="adj2" fmla="val 40000"/>
              <a:gd name="adj3" fmla="val 33333"/>
            </a:avLst>
          </a:prstGeom>
          <a:solidFill>
            <a:srgbClr val="66FFFF"/>
          </a:solidFill>
          <a:ln w="6350">
            <a:solidFill>
              <a:srgbClr val="66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38" name="Line 194">
            <a:extLst>
              <a:ext uri="{FF2B5EF4-FFF2-40B4-BE49-F238E27FC236}">
                <a16:creationId xmlns:a16="http://schemas.microsoft.com/office/drawing/2014/main" id="{E86F87E1-4261-4418-9908-B3DCC2447C2E}"/>
              </a:ext>
            </a:extLst>
          </p:cNvPr>
          <p:cNvSpPr>
            <a:spLocks noChangeShapeType="1"/>
          </p:cNvSpPr>
          <p:nvPr/>
        </p:nvSpPr>
        <p:spPr bwMode="auto">
          <a:xfrm flipV="1">
            <a:off x="7315200" y="1828800"/>
            <a:ext cx="0" cy="3810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39" name="Rectangle 195">
            <a:extLst>
              <a:ext uri="{FF2B5EF4-FFF2-40B4-BE49-F238E27FC236}">
                <a16:creationId xmlns:a16="http://schemas.microsoft.com/office/drawing/2014/main" id="{50349C22-B253-416F-B406-9DFC3B4AE7E0}"/>
              </a:ext>
            </a:extLst>
          </p:cNvPr>
          <p:cNvSpPr>
            <a:spLocks noChangeArrowheads="1"/>
          </p:cNvSpPr>
          <p:nvPr/>
        </p:nvSpPr>
        <p:spPr bwMode="auto">
          <a:xfrm>
            <a:off x="5638800" y="1676400"/>
            <a:ext cx="3352800" cy="48768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FF"/>
              </a:solidFill>
            </a:endParaRPr>
          </a:p>
        </p:txBody>
      </p:sp>
      <p:sp>
        <p:nvSpPr>
          <p:cNvPr id="31940" name="Text Box 196">
            <a:extLst>
              <a:ext uri="{FF2B5EF4-FFF2-40B4-BE49-F238E27FC236}">
                <a16:creationId xmlns:a16="http://schemas.microsoft.com/office/drawing/2014/main" id="{FCC1C3FD-2226-4F3B-851E-1B5600BA0D9E}"/>
              </a:ext>
            </a:extLst>
          </p:cNvPr>
          <p:cNvSpPr txBox="1">
            <a:spLocks noChangeArrowheads="1"/>
          </p:cNvSpPr>
          <p:nvPr/>
        </p:nvSpPr>
        <p:spPr bwMode="auto">
          <a:xfrm>
            <a:off x="7467600" y="20574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0000"/>
                </a:solidFill>
                <a:cs typeface="Arial" panose="020B0604020202020204" pitchFamily="34" charset="0"/>
              </a:rPr>
              <a:t>ω</a:t>
            </a:r>
          </a:p>
        </p:txBody>
      </p:sp>
      <p:sp>
        <p:nvSpPr>
          <p:cNvPr id="31941" name="Rectangle 197">
            <a:extLst>
              <a:ext uri="{FF2B5EF4-FFF2-40B4-BE49-F238E27FC236}">
                <a16:creationId xmlns:a16="http://schemas.microsoft.com/office/drawing/2014/main" id="{47CFB3F8-E9C4-4618-902B-1AE42A071491}"/>
              </a:ext>
            </a:extLst>
          </p:cNvPr>
          <p:cNvSpPr>
            <a:spLocks noChangeArrowheads="1"/>
          </p:cNvSpPr>
          <p:nvPr/>
        </p:nvSpPr>
        <p:spPr bwMode="auto">
          <a:xfrm>
            <a:off x="533400" y="1524000"/>
            <a:ext cx="189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r>
              <a:rPr lang="en-US" altLang="en-US" sz="1800" b="1">
                <a:solidFill>
                  <a:srgbClr val="9900FF"/>
                </a:solidFill>
              </a:rPr>
              <a:t> = N B A cos </a:t>
            </a:r>
            <a:r>
              <a:rPr lang="el-GR" altLang="en-US" sz="1800" b="1">
                <a:solidFill>
                  <a:srgbClr val="9900FF"/>
                </a:solidFill>
              </a:rPr>
              <a:t>θ</a:t>
            </a:r>
            <a:endParaRPr lang="en-US" altLang="en-US" sz="1800" b="1">
              <a:solidFill>
                <a:srgbClr val="9900FF"/>
              </a:solidFill>
            </a:endParaRPr>
          </a:p>
        </p:txBody>
      </p:sp>
      <p:sp>
        <p:nvSpPr>
          <p:cNvPr id="31942" name="Text Box 198">
            <a:extLst>
              <a:ext uri="{FF2B5EF4-FFF2-40B4-BE49-F238E27FC236}">
                <a16:creationId xmlns:a16="http://schemas.microsoft.com/office/drawing/2014/main" id="{B623D528-41B4-4C69-A68B-BE061F5E1ABC}"/>
              </a:ext>
            </a:extLst>
          </p:cNvPr>
          <p:cNvSpPr txBox="1">
            <a:spLocks noChangeArrowheads="1"/>
          </p:cNvSpPr>
          <p:nvPr/>
        </p:nvSpPr>
        <p:spPr bwMode="auto">
          <a:xfrm>
            <a:off x="685800" y="1905000"/>
            <a:ext cx="43434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At time t, with angular velocity </a:t>
            </a:r>
            <a:r>
              <a:rPr lang="el-GR" altLang="en-US" sz="1800" b="1">
                <a:solidFill>
                  <a:srgbClr val="0066FF"/>
                </a:solidFill>
              </a:rPr>
              <a:t>ω</a:t>
            </a:r>
            <a:r>
              <a:rPr lang="en-US" altLang="en-US" sz="1800" b="1">
                <a:solidFill>
                  <a:srgbClr val="0066FF"/>
                </a:solidFill>
              </a:rPr>
              <a:t>,</a:t>
            </a:r>
          </a:p>
          <a:p>
            <a:pPr eaLnBrk="1" hangingPunct="1">
              <a:spcBef>
                <a:spcPct val="50000"/>
              </a:spcBef>
              <a:buFontTx/>
              <a:buNone/>
            </a:pPr>
            <a:r>
              <a:rPr lang="el-GR" altLang="en-US" sz="1800" b="1">
                <a:solidFill>
                  <a:srgbClr val="FF0000"/>
                </a:solidFill>
              </a:rPr>
              <a:t>θ</a:t>
            </a:r>
            <a:r>
              <a:rPr lang="en-US" altLang="en-US" sz="1800" b="1">
                <a:solidFill>
                  <a:srgbClr val="FF0000"/>
                </a:solidFill>
              </a:rPr>
              <a:t> = </a:t>
            </a:r>
            <a:r>
              <a:rPr lang="el-GR" altLang="en-US" sz="1800" b="1">
                <a:solidFill>
                  <a:srgbClr val="FF0000"/>
                </a:solidFill>
              </a:rPr>
              <a:t>ω</a:t>
            </a:r>
            <a:r>
              <a:rPr lang="en-US" altLang="en-US" sz="1800" b="1">
                <a:solidFill>
                  <a:srgbClr val="FF0000"/>
                </a:solidFill>
              </a:rPr>
              <a:t>t      </a:t>
            </a:r>
            <a:r>
              <a:rPr lang="en-US" altLang="en-US" sz="1800" b="1">
                <a:solidFill>
                  <a:srgbClr val="008080"/>
                </a:solidFill>
              </a:rPr>
              <a:t>(at t = 0, loop is assumed to be perpendicular to the magnetic field and </a:t>
            </a:r>
            <a:r>
              <a:rPr lang="el-GR" altLang="en-US" sz="1800" b="1">
                <a:solidFill>
                  <a:srgbClr val="008080"/>
                </a:solidFill>
              </a:rPr>
              <a:t>θ</a:t>
            </a:r>
            <a:r>
              <a:rPr lang="en-US" altLang="en-US" sz="1800" b="1">
                <a:solidFill>
                  <a:srgbClr val="008080"/>
                </a:solidFill>
              </a:rPr>
              <a:t> = 0</a:t>
            </a:r>
            <a:r>
              <a:rPr lang="en-US" altLang="en-US" sz="1800" b="1">
                <a:solidFill>
                  <a:srgbClr val="008080"/>
                </a:solidFill>
                <a:cs typeface="Arial" panose="020B0604020202020204" pitchFamily="34" charset="0"/>
              </a:rPr>
              <a:t>°</a:t>
            </a:r>
            <a:r>
              <a:rPr lang="en-US" altLang="en-US" sz="1800" b="1">
                <a:solidFill>
                  <a:srgbClr val="008080"/>
                </a:solidFill>
              </a:rPr>
              <a:t>)</a:t>
            </a:r>
          </a:p>
        </p:txBody>
      </p:sp>
      <p:grpSp>
        <p:nvGrpSpPr>
          <p:cNvPr id="31952" name="Group 208">
            <a:extLst>
              <a:ext uri="{FF2B5EF4-FFF2-40B4-BE49-F238E27FC236}">
                <a16:creationId xmlns:a16="http://schemas.microsoft.com/office/drawing/2014/main" id="{73B1A18B-1D25-47E1-8C35-F55DF981C17E}"/>
              </a:ext>
            </a:extLst>
          </p:cNvPr>
          <p:cNvGrpSpPr>
            <a:grpSpLocks/>
          </p:cNvGrpSpPr>
          <p:nvPr/>
        </p:nvGrpSpPr>
        <p:grpSpPr bwMode="auto">
          <a:xfrm>
            <a:off x="381000" y="3276600"/>
            <a:ext cx="2286000" cy="366713"/>
            <a:chOff x="240" y="2064"/>
            <a:chExt cx="1440" cy="231"/>
          </a:xfrm>
        </p:grpSpPr>
        <p:grpSp>
          <p:nvGrpSpPr>
            <p:cNvPr id="27673" name="Group 199">
              <a:extLst>
                <a:ext uri="{FF2B5EF4-FFF2-40B4-BE49-F238E27FC236}">
                  <a16:creationId xmlns:a16="http://schemas.microsoft.com/office/drawing/2014/main" id="{E3CBEFC9-8D8E-4F02-BAE1-C19193A97E50}"/>
                </a:ext>
              </a:extLst>
            </p:cNvPr>
            <p:cNvGrpSpPr>
              <a:grpSpLocks/>
            </p:cNvGrpSpPr>
            <p:nvPr/>
          </p:nvGrpSpPr>
          <p:grpSpPr bwMode="auto">
            <a:xfrm>
              <a:off x="240" y="2112"/>
              <a:ext cx="96" cy="96"/>
              <a:chOff x="3168" y="1392"/>
              <a:chExt cx="144" cy="144"/>
            </a:xfrm>
          </p:grpSpPr>
          <p:sp>
            <p:nvSpPr>
              <p:cNvPr id="27675" name="Oval 200">
                <a:extLst>
                  <a:ext uri="{FF2B5EF4-FFF2-40B4-BE49-F238E27FC236}">
                    <a16:creationId xmlns:a16="http://schemas.microsoft.com/office/drawing/2014/main" id="{A1C7721F-544D-4CB1-9336-5CC8A1F07F0E}"/>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7676" name="Oval 201">
                <a:extLst>
                  <a:ext uri="{FF2B5EF4-FFF2-40B4-BE49-F238E27FC236}">
                    <a16:creationId xmlns:a16="http://schemas.microsoft.com/office/drawing/2014/main" id="{E86CBD5B-289D-4983-9BF9-9AC370F02D3F}"/>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7677" name="Oval 202">
                <a:extLst>
                  <a:ext uri="{FF2B5EF4-FFF2-40B4-BE49-F238E27FC236}">
                    <a16:creationId xmlns:a16="http://schemas.microsoft.com/office/drawing/2014/main" id="{281B6630-BE56-462B-94A9-761832513AA5}"/>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7674" name="Rectangle 203">
              <a:extLst>
                <a:ext uri="{FF2B5EF4-FFF2-40B4-BE49-F238E27FC236}">
                  <a16:creationId xmlns:a16="http://schemas.microsoft.com/office/drawing/2014/main" id="{14BD338D-21B1-44CC-A487-CE8D2DFE9B3E}"/>
                </a:ext>
              </a:extLst>
            </p:cNvPr>
            <p:cNvSpPr>
              <a:spLocks noChangeArrowheads="1"/>
            </p:cNvSpPr>
            <p:nvPr/>
          </p:nvSpPr>
          <p:spPr bwMode="auto">
            <a:xfrm>
              <a:off x="352" y="2064"/>
              <a:ext cx="13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r>
                <a:rPr lang="en-US" altLang="en-US" sz="1800" b="1">
                  <a:solidFill>
                    <a:srgbClr val="9900FF"/>
                  </a:solidFill>
                </a:rPr>
                <a:t> = N B A cos </a:t>
              </a:r>
              <a:r>
                <a:rPr lang="el-GR" altLang="en-US" sz="1800" b="1">
                  <a:solidFill>
                    <a:srgbClr val="9900FF"/>
                  </a:solidFill>
                </a:rPr>
                <a:t>ω</a:t>
              </a:r>
              <a:r>
                <a:rPr lang="en-US" altLang="en-US" sz="1800" b="1">
                  <a:solidFill>
                    <a:srgbClr val="9900FF"/>
                  </a:solidFill>
                </a:rPr>
                <a:t>t </a:t>
              </a:r>
            </a:p>
          </p:txBody>
        </p:sp>
      </p:grpSp>
      <p:grpSp>
        <p:nvGrpSpPr>
          <p:cNvPr id="31955" name="Group 211">
            <a:extLst>
              <a:ext uri="{FF2B5EF4-FFF2-40B4-BE49-F238E27FC236}">
                <a16:creationId xmlns:a16="http://schemas.microsoft.com/office/drawing/2014/main" id="{CC73B6F5-68B2-4C76-81D5-7E27C713A72B}"/>
              </a:ext>
            </a:extLst>
          </p:cNvPr>
          <p:cNvGrpSpPr>
            <a:grpSpLocks/>
          </p:cNvGrpSpPr>
          <p:nvPr/>
        </p:nvGrpSpPr>
        <p:grpSpPr bwMode="auto">
          <a:xfrm>
            <a:off x="381000" y="3657600"/>
            <a:ext cx="4572000" cy="2430463"/>
            <a:chOff x="192" y="2304"/>
            <a:chExt cx="2880" cy="1531"/>
          </a:xfrm>
        </p:grpSpPr>
        <p:sp>
          <p:nvSpPr>
            <p:cNvPr id="27671" name="Rectangle 205">
              <a:extLst>
                <a:ext uri="{FF2B5EF4-FFF2-40B4-BE49-F238E27FC236}">
                  <a16:creationId xmlns:a16="http://schemas.microsoft.com/office/drawing/2014/main" id="{B84D6E03-DCFA-4449-8DD0-012A6191B474}"/>
                </a:ext>
              </a:extLst>
            </p:cNvPr>
            <p:cNvSpPr>
              <a:spLocks noChangeArrowheads="1"/>
            </p:cNvSpPr>
            <p:nvPr/>
          </p:nvSpPr>
          <p:spPr bwMode="auto">
            <a:xfrm>
              <a:off x="192" y="3072"/>
              <a:ext cx="1344" cy="240"/>
            </a:xfrm>
            <a:prstGeom prst="rect">
              <a:avLst/>
            </a:prstGeom>
            <a:solidFill>
              <a:srgbClr val="CCFF99"/>
            </a:solidFill>
            <a:ln w="28575">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7672" name="Text Box 204">
              <a:extLst>
                <a:ext uri="{FF2B5EF4-FFF2-40B4-BE49-F238E27FC236}">
                  <a16:creationId xmlns:a16="http://schemas.microsoft.com/office/drawing/2014/main" id="{50298E7A-6BF8-44C4-AF51-B6FB0515A349}"/>
                </a:ext>
              </a:extLst>
            </p:cNvPr>
            <p:cNvSpPr txBox="1">
              <a:spLocks noChangeArrowheads="1"/>
            </p:cNvSpPr>
            <p:nvPr/>
          </p:nvSpPr>
          <p:spPr bwMode="auto">
            <a:xfrm>
              <a:off x="192" y="2304"/>
              <a:ext cx="2880" cy="1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Differentiating w.r.t. t,</a:t>
              </a:r>
            </a:p>
            <a:p>
              <a:pPr eaLnBrk="1" hangingPunct="1">
                <a:spcBef>
                  <a:spcPct val="50000"/>
                </a:spcBef>
                <a:buFontTx/>
                <a:buNone/>
              </a:pPr>
              <a:r>
                <a:rPr lang="en-US" altLang="en-US" sz="1800" b="1">
                  <a:solidFill>
                    <a:srgbClr val="006600"/>
                  </a:solidFill>
                </a:rPr>
                <a:t>d</a:t>
              </a:r>
              <a:r>
                <a:rPr lang="el-GR" altLang="en-US" sz="1800" b="1">
                  <a:solidFill>
                    <a:srgbClr val="006600"/>
                  </a:solidFill>
                </a:rPr>
                <a:t>Φ</a:t>
              </a:r>
              <a:r>
                <a:rPr lang="en-US" altLang="en-US" sz="1800" b="1">
                  <a:solidFill>
                    <a:srgbClr val="006600"/>
                  </a:solidFill>
                </a:rPr>
                <a:t> / dt  = - NBA</a:t>
              </a:r>
              <a:r>
                <a:rPr lang="el-GR" altLang="en-US" sz="1800" b="1">
                  <a:solidFill>
                    <a:srgbClr val="006600"/>
                  </a:solidFill>
                </a:rPr>
                <a:t>ω</a:t>
              </a:r>
              <a:r>
                <a:rPr lang="en-US" altLang="en-US" sz="1800" b="1">
                  <a:solidFill>
                    <a:srgbClr val="006600"/>
                  </a:solidFill>
                </a:rPr>
                <a:t> sin </a:t>
              </a:r>
              <a:r>
                <a:rPr lang="el-GR" altLang="en-US" sz="1800" b="1">
                  <a:solidFill>
                    <a:srgbClr val="006600"/>
                  </a:solidFill>
                </a:rPr>
                <a:t>ω</a:t>
              </a:r>
              <a:r>
                <a:rPr lang="en-US" altLang="en-US" sz="1800" b="1">
                  <a:solidFill>
                    <a:srgbClr val="006600"/>
                  </a:solidFill>
                </a:rPr>
                <a:t>t</a:t>
              </a:r>
            </a:p>
            <a:p>
              <a:pPr eaLnBrk="1" hangingPunct="1">
                <a:spcBef>
                  <a:spcPct val="50000"/>
                </a:spcBef>
                <a:buFontTx/>
                <a:buNone/>
              </a:pPr>
              <a:r>
                <a:rPr lang="en-US" altLang="en-US" sz="1800" b="1"/>
                <a:t> </a:t>
              </a:r>
              <a:r>
                <a:rPr lang="en-US" altLang="en-US" sz="1800" b="1">
                  <a:solidFill>
                    <a:srgbClr val="0000FF"/>
                  </a:solidFill>
                  <a:latin typeface="CommercialScript BT" pitchFamily="66" charset="0"/>
                </a:rPr>
                <a:t>E</a:t>
              </a:r>
              <a:r>
                <a:rPr lang="en-US" altLang="en-US" sz="1800" b="1">
                  <a:solidFill>
                    <a:srgbClr val="0000FF"/>
                  </a:solidFill>
                </a:rPr>
                <a:t> = - d</a:t>
              </a:r>
              <a:r>
                <a:rPr lang="el-GR" altLang="en-US" sz="1800" b="1">
                  <a:solidFill>
                    <a:srgbClr val="0000FF"/>
                  </a:solidFill>
                </a:rPr>
                <a:t>Φ</a:t>
              </a:r>
              <a:r>
                <a:rPr lang="en-US" altLang="en-US" sz="1800" b="1">
                  <a:solidFill>
                    <a:srgbClr val="0000FF"/>
                  </a:solidFill>
                </a:rPr>
                <a:t> / dt </a:t>
              </a:r>
            </a:p>
            <a:p>
              <a:pPr eaLnBrk="1" hangingPunct="1">
                <a:spcBef>
                  <a:spcPct val="50000"/>
                </a:spcBef>
                <a:buFontTx/>
                <a:buNone/>
              </a:pPr>
              <a:r>
                <a:rPr lang="en-US" altLang="en-US" sz="1800" b="1">
                  <a:solidFill>
                    <a:srgbClr val="0000FF"/>
                  </a:solidFill>
                </a:rPr>
                <a:t> </a:t>
              </a:r>
              <a:r>
                <a:rPr lang="en-US" altLang="en-US" sz="1800" b="1">
                  <a:solidFill>
                    <a:srgbClr val="0000FF"/>
                  </a:solidFill>
                  <a:latin typeface="CommercialScript BT" pitchFamily="66" charset="0"/>
                </a:rPr>
                <a:t>E</a:t>
              </a:r>
              <a:r>
                <a:rPr lang="en-US" altLang="en-US" sz="1800" b="1">
                  <a:solidFill>
                    <a:srgbClr val="0000FF"/>
                  </a:solidFill>
                </a:rPr>
                <a:t> = NBA</a:t>
              </a:r>
              <a:r>
                <a:rPr lang="el-GR" altLang="en-US" sz="1800" b="1">
                  <a:solidFill>
                    <a:srgbClr val="0000FF"/>
                  </a:solidFill>
                </a:rPr>
                <a:t>ω</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a:p>
              <a:pPr eaLnBrk="1" hangingPunct="1">
                <a:spcBef>
                  <a:spcPct val="50000"/>
                </a:spcBef>
                <a:buFontTx/>
                <a:buNone/>
              </a:pPr>
              <a:r>
                <a:rPr lang="en-US" altLang="en-US" sz="1800" b="1">
                  <a:solidFill>
                    <a:srgbClr val="0000FF"/>
                  </a:solidFill>
                </a:rPr>
                <a:t> </a:t>
              </a: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 </a:t>
              </a:r>
              <a:r>
                <a:rPr lang="en-US" altLang="en-US" sz="1800" b="1">
                  <a:solidFill>
                    <a:srgbClr val="0000FF"/>
                  </a:solidFill>
                </a:rPr>
                <a:t>sin </a:t>
              </a:r>
              <a:r>
                <a:rPr lang="el-GR" altLang="en-US" sz="1800" b="1">
                  <a:solidFill>
                    <a:srgbClr val="0000FF"/>
                  </a:solidFill>
                </a:rPr>
                <a:t>ω</a:t>
              </a:r>
              <a:r>
                <a:rPr lang="en-US" altLang="en-US" sz="1800" b="1">
                  <a:solidFill>
                    <a:srgbClr val="0000FF"/>
                  </a:solidFill>
                </a:rPr>
                <a:t>t</a:t>
              </a:r>
              <a:r>
                <a:rPr lang="en-US" altLang="en-US" sz="1800" b="1">
                  <a:solidFill>
                    <a:srgbClr val="FF0000"/>
                  </a:solidFill>
                </a:rPr>
                <a:t>    </a:t>
              </a:r>
              <a:r>
                <a:rPr lang="en-US" altLang="en-US" sz="1800" b="1">
                  <a:solidFill>
                    <a:srgbClr val="008080"/>
                  </a:solidFill>
                </a:rPr>
                <a:t>(where </a:t>
              </a:r>
              <a:r>
                <a:rPr lang="en-US" altLang="en-US" sz="1800" b="1">
                  <a:solidFill>
                    <a:srgbClr val="008080"/>
                  </a:solidFill>
                  <a:latin typeface="CommercialScript BT" pitchFamily="66" charset="0"/>
                </a:rPr>
                <a:t>E</a:t>
              </a:r>
              <a:r>
                <a:rPr lang="en-US" altLang="en-US" sz="1800" b="1" baseline="-25000">
                  <a:solidFill>
                    <a:srgbClr val="008080"/>
                  </a:solidFill>
                </a:rPr>
                <a:t>0</a:t>
              </a:r>
              <a:r>
                <a:rPr lang="en-US" altLang="en-US" sz="1800" b="1">
                  <a:solidFill>
                    <a:srgbClr val="008080"/>
                  </a:solidFill>
                </a:rPr>
                <a:t> = NBA</a:t>
              </a:r>
              <a:r>
                <a:rPr lang="el-GR" altLang="en-US" sz="1800" b="1">
                  <a:solidFill>
                    <a:srgbClr val="008080"/>
                  </a:solidFill>
                </a:rPr>
                <a:t>ω</a:t>
              </a:r>
              <a:r>
                <a:rPr lang="en-US" altLang="en-US" sz="1800" b="1">
                  <a:solidFill>
                    <a:srgbClr val="008080"/>
                  </a:solidFill>
                </a:rPr>
                <a:t> is  </a:t>
              </a:r>
            </a:p>
            <a:p>
              <a:pPr eaLnBrk="1" hangingPunct="1">
                <a:spcBef>
                  <a:spcPct val="50000"/>
                </a:spcBef>
                <a:buFontTx/>
                <a:buNone/>
              </a:pPr>
              <a:r>
                <a:rPr lang="en-US" altLang="en-US" sz="1800" b="1">
                  <a:solidFill>
                    <a:srgbClr val="008080"/>
                  </a:solidFill>
                </a:rPr>
                <a:t>                              the maximum emf)</a:t>
              </a:r>
            </a:p>
          </p:txBody>
        </p:sp>
      </p:grpSp>
      <p:sp>
        <p:nvSpPr>
          <p:cNvPr id="31953" name="Line 209">
            <a:extLst>
              <a:ext uri="{FF2B5EF4-FFF2-40B4-BE49-F238E27FC236}">
                <a16:creationId xmlns:a16="http://schemas.microsoft.com/office/drawing/2014/main" id="{BDCAC5A4-36B4-43AF-BB15-1E05D13ED10B}"/>
              </a:ext>
            </a:extLst>
          </p:cNvPr>
          <p:cNvSpPr>
            <a:spLocks noChangeShapeType="1"/>
          </p:cNvSpPr>
          <p:nvPr/>
        </p:nvSpPr>
        <p:spPr bwMode="auto">
          <a:xfrm>
            <a:off x="7315200" y="3048000"/>
            <a:ext cx="304800" cy="609600"/>
          </a:xfrm>
          <a:prstGeom prst="line">
            <a:avLst/>
          </a:prstGeom>
          <a:noFill/>
          <a:ln w="2857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956" name="Group 212">
            <a:extLst>
              <a:ext uri="{FF2B5EF4-FFF2-40B4-BE49-F238E27FC236}">
                <a16:creationId xmlns:a16="http://schemas.microsoft.com/office/drawing/2014/main" id="{089AAA8A-0F39-469E-A960-8108F655B928}"/>
              </a:ext>
            </a:extLst>
          </p:cNvPr>
          <p:cNvGrpSpPr>
            <a:grpSpLocks/>
          </p:cNvGrpSpPr>
          <p:nvPr/>
        </p:nvGrpSpPr>
        <p:grpSpPr bwMode="auto">
          <a:xfrm>
            <a:off x="7467600" y="3671888"/>
            <a:ext cx="304800" cy="366712"/>
            <a:chOff x="4080" y="2928"/>
            <a:chExt cx="192" cy="231"/>
          </a:xfrm>
        </p:grpSpPr>
        <p:sp>
          <p:nvSpPr>
            <p:cNvPr id="27669" name="Line 213">
              <a:extLst>
                <a:ext uri="{FF2B5EF4-FFF2-40B4-BE49-F238E27FC236}">
                  <a16:creationId xmlns:a16="http://schemas.microsoft.com/office/drawing/2014/main" id="{8399C21E-8B66-44AB-989C-6A0DE15E42A7}"/>
                </a:ext>
              </a:extLst>
            </p:cNvPr>
            <p:cNvSpPr>
              <a:spLocks noChangeShapeType="1"/>
            </p:cNvSpPr>
            <p:nvPr/>
          </p:nvSpPr>
          <p:spPr bwMode="auto">
            <a:xfrm rot="5400000" flipH="1" flipV="1">
              <a:off x="4152" y="295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670" name="Text Box 214">
              <a:extLst>
                <a:ext uri="{FF2B5EF4-FFF2-40B4-BE49-F238E27FC236}">
                  <a16:creationId xmlns:a16="http://schemas.microsoft.com/office/drawing/2014/main" id="{B4614EFA-492D-4082-9C59-6EECEBB01F9B}"/>
                </a:ext>
              </a:extLst>
            </p:cNvPr>
            <p:cNvSpPr txBox="1">
              <a:spLocks noChangeArrowheads="1"/>
            </p:cNvSpPr>
            <p:nvPr/>
          </p:nvSpPr>
          <p:spPr bwMode="auto">
            <a:xfrm>
              <a:off x="4080" y="292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A50021"/>
                  </a:solidFill>
                </a:rPr>
                <a:t>n</a:t>
              </a:r>
              <a:endParaRPr lang="en-US" altLang="en-US"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31772">
                                            <p:txEl>
                                              <p:pRg st="0" end="0"/>
                                            </p:txEl>
                                          </p:spTgt>
                                        </p:tgtEl>
                                        <p:attrNameLst>
                                          <p:attrName>style.visibility</p:attrName>
                                        </p:attrNameLst>
                                      </p:cBhvr>
                                      <p:to>
                                        <p:strVal val="visible"/>
                                      </p:to>
                                    </p:set>
                                    <p:animEffect transition="in" filter="slide(fromTop)">
                                      <p:cBhvr>
                                        <p:cTn id="7" dur="500"/>
                                        <p:tgtEl>
                                          <p:spTgt spid="317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1772">
                                            <p:txEl>
                                              <p:pRg st="1" end="1"/>
                                            </p:txEl>
                                          </p:spTgt>
                                        </p:tgtEl>
                                        <p:attrNameLst>
                                          <p:attrName>style.visibility</p:attrName>
                                        </p:attrNameLst>
                                      </p:cBhvr>
                                      <p:to>
                                        <p:strVal val="visible"/>
                                      </p:to>
                                    </p:set>
                                    <p:animEffect transition="in" filter="wipe(left)">
                                      <p:cBhvr>
                                        <p:cTn id="12" dur="500"/>
                                        <p:tgtEl>
                                          <p:spTgt spid="3177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31939"/>
                                        </p:tgtEl>
                                        <p:attrNameLst>
                                          <p:attrName>style.visibility</p:attrName>
                                        </p:attrNameLst>
                                      </p:cBhvr>
                                      <p:to>
                                        <p:strVal val="visible"/>
                                      </p:to>
                                    </p:set>
                                    <p:anim calcmode="lin" valueType="num">
                                      <p:cBhvr>
                                        <p:cTn id="17" dur="500" fill="hold"/>
                                        <p:tgtEl>
                                          <p:spTgt spid="31939"/>
                                        </p:tgtEl>
                                        <p:attrNameLst>
                                          <p:attrName>ppt_w</p:attrName>
                                        </p:attrNameLst>
                                      </p:cBhvr>
                                      <p:tavLst>
                                        <p:tav tm="0">
                                          <p:val>
                                            <p:fltVal val="0"/>
                                          </p:val>
                                        </p:tav>
                                        <p:tav tm="100000">
                                          <p:val>
                                            <p:strVal val="#ppt_w"/>
                                          </p:val>
                                        </p:tav>
                                      </p:tavLst>
                                    </p:anim>
                                    <p:anim calcmode="lin" valueType="num">
                                      <p:cBhvr>
                                        <p:cTn id="18" dur="500" fill="hold"/>
                                        <p:tgtEl>
                                          <p:spTgt spid="31939"/>
                                        </p:tgtEl>
                                        <p:attrNameLst>
                                          <p:attrName>ppt_h</p:attrName>
                                        </p:attrNameLst>
                                      </p:cBhvr>
                                      <p:tavLst>
                                        <p:tav tm="0">
                                          <p:val>
                                            <p:fltVal val="0"/>
                                          </p:val>
                                        </p:tav>
                                        <p:tav tm="100000">
                                          <p:val>
                                            <p:strVal val="#ppt_h"/>
                                          </p:val>
                                        </p:tav>
                                      </p:tavLst>
                                    </p:anim>
                                    <p:animEffect transition="in" filter="fade">
                                      <p:cBhvr>
                                        <p:cTn id="19" dur="500"/>
                                        <p:tgtEl>
                                          <p:spTgt spid="319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1931"/>
                                        </p:tgtEl>
                                        <p:attrNameLst>
                                          <p:attrName>style.visibility</p:attrName>
                                        </p:attrNameLst>
                                      </p:cBhvr>
                                      <p:to>
                                        <p:strVal val="visible"/>
                                      </p:to>
                                    </p:set>
                                    <p:animEffect transition="in" filter="wipe(left)">
                                      <p:cBhvr>
                                        <p:cTn id="24" dur="500"/>
                                        <p:tgtEl>
                                          <p:spTgt spid="31931"/>
                                        </p:tgtEl>
                                      </p:cBhvr>
                                    </p:animEffect>
                                  </p:childTnLst>
                                </p:cTn>
                              </p:par>
                            </p:childTnLst>
                          </p:cTn>
                        </p:par>
                        <p:par>
                          <p:cTn id="25" fill="hold" nodeType="afterGroup">
                            <p:stCondLst>
                              <p:cond delay="500"/>
                            </p:stCondLst>
                            <p:childTnLst>
                              <p:par>
                                <p:cTn id="26" presetID="22" presetClass="entr" presetSubtype="8" fill="hold" nodeType="afterEffect">
                                  <p:stCondLst>
                                    <p:cond delay="0"/>
                                  </p:stCondLst>
                                  <p:childTnLst>
                                    <p:set>
                                      <p:cBhvr>
                                        <p:cTn id="27" dur="1" fill="hold">
                                          <p:stCondLst>
                                            <p:cond delay="0"/>
                                          </p:stCondLst>
                                        </p:cTn>
                                        <p:tgtEl>
                                          <p:spTgt spid="31930"/>
                                        </p:tgtEl>
                                        <p:attrNameLst>
                                          <p:attrName>style.visibility</p:attrName>
                                        </p:attrNameLst>
                                      </p:cBhvr>
                                      <p:to>
                                        <p:strVal val="visible"/>
                                      </p:to>
                                    </p:set>
                                    <p:animEffect transition="in" filter="wipe(left)">
                                      <p:cBhvr>
                                        <p:cTn id="28" dur="500"/>
                                        <p:tgtEl>
                                          <p:spTgt spid="31930"/>
                                        </p:tgtEl>
                                      </p:cBhvr>
                                    </p:animEffect>
                                  </p:childTnLst>
                                </p:cTn>
                              </p:par>
                            </p:childTnLst>
                          </p:cTn>
                        </p:par>
                        <p:par>
                          <p:cTn id="29" fill="hold" nodeType="afterGroup">
                            <p:stCondLst>
                              <p:cond delay="1000"/>
                            </p:stCondLst>
                            <p:childTnLst>
                              <p:par>
                                <p:cTn id="30" presetID="9" presetClass="entr" presetSubtype="0" fill="hold" nodeType="afterEffect">
                                  <p:stCondLst>
                                    <p:cond delay="0"/>
                                  </p:stCondLst>
                                  <p:childTnLst>
                                    <p:set>
                                      <p:cBhvr>
                                        <p:cTn id="31" dur="1" fill="hold">
                                          <p:stCondLst>
                                            <p:cond delay="0"/>
                                          </p:stCondLst>
                                        </p:cTn>
                                        <p:tgtEl>
                                          <p:spTgt spid="31887"/>
                                        </p:tgtEl>
                                        <p:attrNameLst>
                                          <p:attrName>style.visibility</p:attrName>
                                        </p:attrNameLst>
                                      </p:cBhvr>
                                      <p:to>
                                        <p:strVal val="visible"/>
                                      </p:to>
                                    </p:set>
                                    <p:animEffect transition="in" filter="dissolve">
                                      <p:cBhvr>
                                        <p:cTn id="32" dur="500"/>
                                        <p:tgtEl>
                                          <p:spTgt spid="3188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1920"/>
                                        </p:tgtEl>
                                        <p:attrNameLst>
                                          <p:attrName>style.visibility</p:attrName>
                                        </p:attrNameLst>
                                      </p:cBhvr>
                                      <p:to>
                                        <p:strVal val="visible"/>
                                      </p:to>
                                    </p:set>
                                    <p:animEffect transition="in" filter="dissolve">
                                      <p:cBhvr>
                                        <p:cTn id="37" dur="500"/>
                                        <p:tgtEl>
                                          <p:spTgt spid="31920"/>
                                        </p:tgtEl>
                                      </p:cBhvr>
                                    </p:animEffect>
                                  </p:childTnLst>
                                  <p:subTnLst>
                                    <p:set>
                                      <p:cBhvr override="childStyle">
                                        <p:cTn dur="1" fill="hold" display="0" masterRel="nextClick" afterEffect="1"/>
                                        <p:tgtEl>
                                          <p:spTgt spid="31920"/>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nodeType="clickEffect">
                                  <p:stCondLst>
                                    <p:cond delay="0"/>
                                  </p:stCondLst>
                                  <p:childTnLst>
                                    <p:set>
                                      <p:cBhvr>
                                        <p:cTn id="41" dur="1" fill="hold">
                                          <p:stCondLst>
                                            <p:cond delay="0"/>
                                          </p:stCondLst>
                                        </p:cTn>
                                        <p:tgtEl>
                                          <p:spTgt spid="31886"/>
                                        </p:tgtEl>
                                        <p:attrNameLst>
                                          <p:attrName>style.visibility</p:attrName>
                                        </p:attrNameLst>
                                      </p:cBhvr>
                                      <p:to>
                                        <p:strVal val="visible"/>
                                      </p:to>
                                    </p:set>
                                    <p:anim calcmode="lin" valueType="num">
                                      <p:cBhvr>
                                        <p:cTn id="42" dur="1000" fill="hold"/>
                                        <p:tgtEl>
                                          <p:spTgt spid="31886"/>
                                        </p:tgtEl>
                                        <p:attrNameLst>
                                          <p:attrName>ppt_w</p:attrName>
                                        </p:attrNameLst>
                                      </p:cBhvr>
                                      <p:tavLst>
                                        <p:tav tm="0">
                                          <p:val>
                                            <p:fltVal val="0"/>
                                          </p:val>
                                        </p:tav>
                                        <p:tav tm="100000">
                                          <p:val>
                                            <p:strVal val="#ppt_w"/>
                                          </p:val>
                                        </p:tav>
                                      </p:tavLst>
                                    </p:anim>
                                    <p:anim calcmode="lin" valueType="num">
                                      <p:cBhvr>
                                        <p:cTn id="43" dur="1000" fill="hold"/>
                                        <p:tgtEl>
                                          <p:spTgt spid="31886"/>
                                        </p:tgtEl>
                                        <p:attrNameLst>
                                          <p:attrName>ppt_h</p:attrName>
                                        </p:attrNameLst>
                                      </p:cBhvr>
                                      <p:tavLst>
                                        <p:tav tm="0">
                                          <p:val>
                                            <p:strVal val="#ppt_h"/>
                                          </p:val>
                                        </p:tav>
                                        <p:tav tm="100000">
                                          <p:val>
                                            <p:strVal val="#ppt_h"/>
                                          </p:val>
                                        </p:tav>
                                      </p:tavLst>
                                    </p:anim>
                                  </p:childTnLst>
                                </p:cTn>
                              </p:par>
                              <p:par>
                                <p:cTn id="44" presetID="9" presetClass="entr" presetSubtype="0" fill="hold" nodeType="withEffect">
                                  <p:stCondLst>
                                    <p:cond delay="0"/>
                                  </p:stCondLst>
                                  <p:childTnLst>
                                    <p:set>
                                      <p:cBhvr>
                                        <p:cTn id="45" dur="1" fill="hold">
                                          <p:stCondLst>
                                            <p:cond delay="0"/>
                                          </p:stCondLst>
                                        </p:cTn>
                                        <p:tgtEl>
                                          <p:spTgt spid="31786"/>
                                        </p:tgtEl>
                                        <p:attrNameLst>
                                          <p:attrName>style.visibility</p:attrName>
                                        </p:attrNameLst>
                                      </p:cBhvr>
                                      <p:to>
                                        <p:strVal val="visible"/>
                                      </p:to>
                                    </p:set>
                                    <p:animEffect transition="in" filter="dissolve">
                                      <p:cBhvr>
                                        <p:cTn id="46" dur="500"/>
                                        <p:tgtEl>
                                          <p:spTgt spid="31786"/>
                                        </p:tgtEl>
                                      </p:cBhvr>
                                    </p:animEffect>
                                  </p:childTnLst>
                                </p:cTn>
                              </p:par>
                              <p:par>
                                <p:cTn id="47" presetID="9" presetClass="entr" presetSubtype="0" fill="hold" nodeType="withEffect">
                                  <p:stCondLst>
                                    <p:cond delay="0"/>
                                  </p:stCondLst>
                                  <p:childTnLst>
                                    <p:set>
                                      <p:cBhvr>
                                        <p:cTn id="48" dur="1" fill="hold">
                                          <p:stCondLst>
                                            <p:cond delay="0"/>
                                          </p:stCondLst>
                                        </p:cTn>
                                        <p:tgtEl>
                                          <p:spTgt spid="31938"/>
                                        </p:tgtEl>
                                        <p:attrNameLst>
                                          <p:attrName>style.visibility</p:attrName>
                                        </p:attrNameLst>
                                      </p:cBhvr>
                                      <p:to>
                                        <p:strVal val="visible"/>
                                      </p:to>
                                    </p:set>
                                    <p:animEffect transition="in" filter="dissolve">
                                      <p:cBhvr>
                                        <p:cTn id="49" dur="500"/>
                                        <p:tgtEl>
                                          <p:spTgt spid="31938"/>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31936"/>
                                        </p:tgtEl>
                                        <p:attrNameLst>
                                          <p:attrName>style.visibility</p:attrName>
                                        </p:attrNameLst>
                                      </p:cBhvr>
                                      <p:to>
                                        <p:strVal val="visible"/>
                                      </p:to>
                                    </p:set>
                                    <p:animEffect transition="in" filter="wipe(up)">
                                      <p:cBhvr>
                                        <p:cTn id="52" dur="500"/>
                                        <p:tgtEl>
                                          <p:spTgt spid="31936"/>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31940"/>
                                        </p:tgtEl>
                                        <p:attrNameLst>
                                          <p:attrName>style.visibility</p:attrName>
                                        </p:attrNameLst>
                                      </p:cBhvr>
                                      <p:to>
                                        <p:strVal val="visible"/>
                                      </p:to>
                                    </p:set>
                                    <p:animEffect transition="in" filter="dissolve">
                                      <p:cBhvr>
                                        <p:cTn id="55" dur="500"/>
                                        <p:tgtEl>
                                          <p:spTgt spid="31940"/>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nodeType="clickEffect">
                                  <p:stCondLst>
                                    <p:cond delay="0"/>
                                  </p:stCondLst>
                                  <p:childTnLst>
                                    <p:set>
                                      <p:cBhvr>
                                        <p:cTn id="59" dur="1" fill="hold">
                                          <p:stCondLst>
                                            <p:cond delay="0"/>
                                          </p:stCondLst>
                                        </p:cTn>
                                        <p:tgtEl>
                                          <p:spTgt spid="31787"/>
                                        </p:tgtEl>
                                        <p:attrNameLst>
                                          <p:attrName>style.visibility</p:attrName>
                                        </p:attrNameLst>
                                      </p:cBhvr>
                                      <p:to>
                                        <p:strVal val="visible"/>
                                      </p:to>
                                    </p:set>
                                    <p:animEffect transition="in" filter="dissolve">
                                      <p:cBhvr>
                                        <p:cTn id="60" dur="500"/>
                                        <p:tgtEl>
                                          <p:spTgt spid="31787"/>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1" fill="hold" nodeType="clickEffect">
                                  <p:stCondLst>
                                    <p:cond delay="0"/>
                                  </p:stCondLst>
                                  <p:childTnLst>
                                    <p:set>
                                      <p:cBhvr>
                                        <p:cTn id="64" dur="1" fill="hold">
                                          <p:stCondLst>
                                            <p:cond delay="0"/>
                                          </p:stCondLst>
                                        </p:cTn>
                                        <p:tgtEl>
                                          <p:spTgt spid="31953"/>
                                        </p:tgtEl>
                                        <p:attrNameLst>
                                          <p:attrName>style.visibility</p:attrName>
                                        </p:attrNameLst>
                                      </p:cBhvr>
                                      <p:to>
                                        <p:strVal val="visible"/>
                                      </p:to>
                                    </p:set>
                                    <p:animEffect transition="in" filter="wipe(up)">
                                      <p:cBhvr>
                                        <p:cTn id="65" dur="500"/>
                                        <p:tgtEl>
                                          <p:spTgt spid="31953"/>
                                        </p:tgtEl>
                                      </p:cBhvr>
                                    </p:animEffect>
                                  </p:childTnLst>
                                </p:cTn>
                              </p:par>
                            </p:childTnLst>
                          </p:cTn>
                        </p:par>
                        <p:par>
                          <p:cTn id="66" fill="hold" nodeType="afterGroup">
                            <p:stCondLst>
                              <p:cond delay="500"/>
                            </p:stCondLst>
                            <p:childTnLst>
                              <p:par>
                                <p:cTn id="67" presetID="9" presetClass="entr" presetSubtype="0" fill="hold" nodeType="afterEffect">
                                  <p:stCondLst>
                                    <p:cond delay="0"/>
                                  </p:stCondLst>
                                  <p:childTnLst>
                                    <p:set>
                                      <p:cBhvr>
                                        <p:cTn id="68" dur="1" fill="hold">
                                          <p:stCondLst>
                                            <p:cond delay="0"/>
                                          </p:stCondLst>
                                        </p:cTn>
                                        <p:tgtEl>
                                          <p:spTgt spid="31956"/>
                                        </p:tgtEl>
                                        <p:attrNameLst>
                                          <p:attrName>style.visibility</p:attrName>
                                        </p:attrNameLst>
                                      </p:cBhvr>
                                      <p:to>
                                        <p:strVal val="visible"/>
                                      </p:to>
                                    </p:set>
                                    <p:animEffect transition="in" filter="dissolve">
                                      <p:cBhvr>
                                        <p:cTn id="69" dur="500"/>
                                        <p:tgtEl>
                                          <p:spTgt spid="3195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1" fill="hold" nodeType="clickEffect">
                                  <p:stCondLst>
                                    <p:cond delay="0"/>
                                  </p:stCondLst>
                                  <p:childTnLst>
                                    <p:set>
                                      <p:cBhvr>
                                        <p:cTn id="73" dur="1" fill="hold">
                                          <p:stCondLst>
                                            <p:cond delay="0"/>
                                          </p:stCondLst>
                                        </p:cTn>
                                        <p:tgtEl>
                                          <p:spTgt spid="31954"/>
                                        </p:tgtEl>
                                        <p:attrNameLst>
                                          <p:attrName>style.visibility</p:attrName>
                                        </p:attrNameLst>
                                      </p:cBhvr>
                                      <p:to>
                                        <p:strVal val="visible"/>
                                      </p:to>
                                    </p:set>
                                    <p:animEffect transition="in" filter="wipe(up)">
                                      <p:cBhvr>
                                        <p:cTn id="74" dur="500"/>
                                        <p:tgtEl>
                                          <p:spTgt spid="3195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31941"/>
                                        </p:tgtEl>
                                        <p:attrNameLst>
                                          <p:attrName>style.visibility</p:attrName>
                                        </p:attrNameLst>
                                      </p:cBhvr>
                                      <p:to>
                                        <p:strVal val="visible"/>
                                      </p:to>
                                    </p:set>
                                    <p:animEffect transition="in" filter="wipe(left)">
                                      <p:cBhvr>
                                        <p:cTn id="79" dur="500"/>
                                        <p:tgtEl>
                                          <p:spTgt spid="31941"/>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nodeType="clickEffect">
                                  <p:stCondLst>
                                    <p:cond delay="0"/>
                                  </p:stCondLst>
                                  <p:childTnLst>
                                    <p:set>
                                      <p:cBhvr>
                                        <p:cTn id="83" dur="1" fill="hold">
                                          <p:stCondLst>
                                            <p:cond delay="0"/>
                                          </p:stCondLst>
                                        </p:cTn>
                                        <p:tgtEl>
                                          <p:spTgt spid="31942">
                                            <p:txEl>
                                              <p:pRg st="0" end="0"/>
                                            </p:txEl>
                                          </p:spTgt>
                                        </p:tgtEl>
                                        <p:attrNameLst>
                                          <p:attrName>style.visibility</p:attrName>
                                        </p:attrNameLst>
                                      </p:cBhvr>
                                      <p:to>
                                        <p:strVal val="visible"/>
                                      </p:to>
                                    </p:set>
                                    <p:animEffect transition="in" filter="wipe(left)">
                                      <p:cBhvr>
                                        <p:cTn id="84" dur="500"/>
                                        <p:tgtEl>
                                          <p:spTgt spid="31942">
                                            <p:txEl>
                                              <p:pRg st="0" end="0"/>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nodeType="clickEffect">
                                  <p:stCondLst>
                                    <p:cond delay="0"/>
                                  </p:stCondLst>
                                  <p:childTnLst>
                                    <p:set>
                                      <p:cBhvr>
                                        <p:cTn id="88" dur="1" fill="hold">
                                          <p:stCondLst>
                                            <p:cond delay="0"/>
                                          </p:stCondLst>
                                        </p:cTn>
                                        <p:tgtEl>
                                          <p:spTgt spid="31942">
                                            <p:txEl>
                                              <p:pRg st="1" end="1"/>
                                            </p:txEl>
                                          </p:spTgt>
                                        </p:tgtEl>
                                        <p:attrNameLst>
                                          <p:attrName>style.visibility</p:attrName>
                                        </p:attrNameLst>
                                      </p:cBhvr>
                                      <p:to>
                                        <p:strVal val="visible"/>
                                      </p:to>
                                    </p:set>
                                    <p:animEffect transition="in" filter="wipe(left)">
                                      <p:cBhvr>
                                        <p:cTn id="89" dur="500"/>
                                        <p:tgtEl>
                                          <p:spTgt spid="31942">
                                            <p:txEl>
                                              <p:pRg st="1" end="1"/>
                                            </p:txEl>
                                          </p:spTgt>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1" fill="hold" nodeType="clickEffect">
                                  <p:stCondLst>
                                    <p:cond delay="0"/>
                                  </p:stCondLst>
                                  <p:childTnLst>
                                    <p:set>
                                      <p:cBhvr>
                                        <p:cTn id="93" dur="1" fill="hold">
                                          <p:stCondLst>
                                            <p:cond delay="0"/>
                                          </p:stCondLst>
                                        </p:cTn>
                                        <p:tgtEl>
                                          <p:spTgt spid="31952"/>
                                        </p:tgtEl>
                                        <p:attrNameLst>
                                          <p:attrName>style.visibility</p:attrName>
                                        </p:attrNameLst>
                                      </p:cBhvr>
                                      <p:to>
                                        <p:strVal val="visible"/>
                                      </p:to>
                                    </p:set>
                                    <p:animEffect transition="in" filter="wipe(up)">
                                      <p:cBhvr>
                                        <p:cTn id="94" dur="500"/>
                                        <p:tgtEl>
                                          <p:spTgt spid="31952"/>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nodeType="clickEffect">
                                  <p:stCondLst>
                                    <p:cond delay="0"/>
                                  </p:stCondLst>
                                  <p:childTnLst>
                                    <p:set>
                                      <p:cBhvr>
                                        <p:cTn id="98" dur="1" fill="hold">
                                          <p:stCondLst>
                                            <p:cond delay="0"/>
                                          </p:stCondLst>
                                        </p:cTn>
                                        <p:tgtEl>
                                          <p:spTgt spid="31955"/>
                                        </p:tgtEl>
                                        <p:attrNameLst>
                                          <p:attrName>style.visibility</p:attrName>
                                        </p:attrNameLst>
                                      </p:cBhvr>
                                      <p:to>
                                        <p:strVal val="visible"/>
                                      </p:to>
                                    </p:set>
                                    <p:animEffect transition="in" filter="wipe(up)">
                                      <p:cBhvr>
                                        <p:cTn id="99" dur="500"/>
                                        <p:tgtEl>
                                          <p:spTgt spid="31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36" grpId="0" animBg="1"/>
      <p:bldP spid="31939" grpId="0" animBg="1"/>
      <p:bldP spid="31940" grpId="0"/>
      <p:bldP spid="3194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059" name="Group 219">
            <a:extLst>
              <a:ext uri="{FF2B5EF4-FFF2-40B4-BE49-F238E27FC236}">
                <a16:creationId xmlns:a16="http://schemas.microsoft.com/office/drawing/2014/main" id="{83679903-C64A-44C1-BDD6-1C4F32EC48AC}"/>
              </a:ext>
            </a:extLst>
          </p:cNvPr>
          <p:cNvGrpSpPr>
            <a:grpSpLocks/>
          </p:cNvGrpSpPr>
          <p:nvPr/>
        </p:nvGrpSpPr>
        <p:grpSpPr bwMode="auto">
          <a:xfrm>
            <a:off x="4572000" y="3886200"/>
            <a:ext cx="3200400" cy="838200"/>
            <a:chOff x="2496" y="3072"/>
            <a:chExt cx="2016" cy="528"/>
          </a:xfrm>
        </p:grpSpPr>
        <p:grpSp>
          <p:nvGrpSpPr>
            <p:cNvPr id="29778" name="Group 211">
              <a:extLst>
                <a:ext uri="{FF2B5EF4-FFF2-40B4-BE49-F238E27FC236}">
                  <a16:creationId xmlns:a16="http://schemas.microsoft.com/office/drawing/2014/main" id="{E4196CCA-B8CB-47B3-ABBF-9BC323DF3278}"/>
                </a:ext>
              </a:extLst>
            </p:cNvPr>
            <p:cNvGrpSpPr>
              <a:grpSpLocks/>
            </p:cNvGrpSpPr>
            <p:nvPr/>
          </p:nvGrpSpPr>
          <p:grpSpPr bwMode="auto">
            <a:xfrm>
              <a:off x="2544" y="3120"/>
              <a:ext cx="1968" cy="480"/>
              <a:chOff x="2352" y="912"/>
              <a:chExt cx="1536" cy="384"/>
            </a:xfrm>
          </p:grpSpPr>
          <p:grpSp>
            <p:nvGrpSpPr>
              <p:cNvPr id="29780" name="Group 212">
                <a:extLst>
                  <a:ext uri="{FF2B5EF4-FFF2-40B4-BE49-F238E27FC236}">
                    <a16:creationId xmlns:a16="http://schemas.microsoft.com/office/drawing/2014/main" id="{9A367C10-2179-4F30-B8D3-61302D2B6FF2}"/>
                  </a:ext>
                </a:extLst>
              </p:cNvPr>
              <p:cNvGrpSpPr>
                <a:grpSpLocks/>
              </p:cNvGrpSpPr>
              <p:nvPr/>
            </p:nvGrpSpPr>
            <p:grpSpPr bwMode="auto">
              <a:xfrm>
                <a:off x="2352" y="912"/>
                <a:ext cx="768" cy="384"/>
                <a:chOff x="2736" y="816"/>
                <a:chExt cx="768" cy="384"/>
              </a:xfrm>
            </p:grpSpPr>
            <p:sp>
              <p:nvSpPr>
                <p:cNvPr id="29784" name="Freeform 213">
                  <a:extLst>
                    <a:ext uri="{FF2B5EF4-FFF2-40B4-BE49-F238E27FC236}">
                      <a16:creationId xmlns:a16="http://schemas.microsoft.com/office/drawing/2014/main" id="{1F443960-B6AC-4B31-A578-0A4F0F618E3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85" name="Freeform 214">
                  <a:extLst>
                    <a:ext uri="{FF2B5EF4-FFF2-40B4-BE49-F238E27FC236}">
                      <a16:creationId xmlns:a16="http://schemas.microsoft.com/office/drawing/2014/main" id="{42438527-2BDC-4679-B24D-6AED6574F9C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9781" name="Group 215">
                <a:extLst>
                  <a:ext uri="{FF2B5EF4-FFF2-40B4-BE49-F238E27FC236}">
                    <a16:creationId xmlns:a16="http://schemas.microsoft.com/office/drawing/2014/main" id="{4710211A-109A-4204-9C18-3FDBE85807A0}"/>
                  </a:ext>
                </a:extLst>
              </p:cNvPr>
              <p:cNvGrpSpPr>
                <a:grpSpLocks/>
              </p:cNvGrpSpPr>
              <p:nvPr/>
            </p:nvGrpSpPr>
            <p:grpSpPr bwMode="auto">
              <a:xfrm>
                <a:off x="3120" y="912"/>
                <a:ext cx="768" cy="384"/>
                <a:chOff x="2736" y="816"/>
                <a:chExt cx="768" cy="384"/>
              </a:xfrm>
            </p:grpSpPr>
            <p:sp>
              <p:nvSpPr>
                <p:cNvPr id="29782" name="Freeform 216">
                  <a:extLst>
                    <a:ext uri="{FF2B5EF4-FFF2-40B4-BE49-F238E27FC236}">
                      <a16:creationId xmlns:a16="http://schemas.microsoft.com/office/drawing/2014/main" id="{F3478A50-7D84-46C7-A536-60996C83994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83" name="Freeform 217">
                  <a:extLst>
                    <a:ext uri="{FF2B5EF4-FFF2-40B4-BE49-F238E27FC236}">
                      <a16:creationId xmlns:a16="http://schemas.microsoft.com/office/drawing/2014/main" id="{CE53592A-F5B3-4CF0-8E53-593234B7DB1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29779" name="Rectangle 218">
              <a:extLst>
                <a:ext uri="{FF2B5EF4-FFF2-40B4-BE49-F238E27FC236}">
                  <a16:creationId xmlns:a16="http://schemas.microsoft.com/office/drawing/2014/main" id="{EFE1E92A-7662-4D31-8635-31F9B6FFF876}"/>
                </a:ext>
              </a:extLst>
            </p:cNvPr>
            <p:cNvSpPr>
              <a:spLocks noChangeArrowheads="1"/>
            </p:cNvSpPr>
            <p:nvPr/>
          </p:nvSpPr>
          <p:spPr bwMode="auto">
            <a:xfrm>
              <a:off x="2496" y="3072"/>
              <a:ext cx="288" cy="336"/>
            </a:xfrm>
            <a:prstGeom prst="rect">
              <a:avLst/>
            </a:prstGeom>
            <a:solidFill>
              <a:srgbClr val="FFFFD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5872" name="Text Box 32">
            <a:extLst>
              <a:ext uri="{FF2B5EF4-FFF2-40B4-BE49-F238E27FC236}">
                <a16:creationId xmlns:a16="http://schemas.microsoft.com/office/drawing/2014/main" id="{128FC091-E02A-4704-B081-18908D4C7082}"/>
              </a:ext>
            </a:extLst>
          </p:cNvPr>
          <p:cNvSpPr txBox="1">
            <a:spLocks noChangeArrowheads="1"/>
          </p:cNvSpPr>
          <p:nvPr/>
        </p:nvSpPr>
        <p:spPr bwMode="auto">
          <a:xfrm>
            <a:off x="457200" y="457200"/>
            <a:ext cx="4114800" cy="284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The emf changes continuously in magnitude and periodically in direction w.r.t. time giving rise to </a:t>
            </a:r>
            <a:r>
              <a:rPr lang="en-US" altLang="en-US" sz="1800" b="1">
                <a:solidFill>
                  <a:srgbClr val="CC0066"/>
                </a:solidFill>
              </a:rPr>
              <a:t>alternating emf</a:t>
            </a:r>
            <a:r>
              <a:rPr lang="en-US" altLang="en-US" sz="1800" b="1">
                <a:solidFill>
                  <a:srgbClr val="0066FF"/>
                </a:solidFill>
              </a:rPr>
              <a:t>.</a:t>
            </a:r>
          </a:p>
          <a:p>
            <a:pPr eaLnBrk="1" hangingPunct="1">
              <a:spcBef>
                <a:spcPct val="50000"/>
              </a:spcBef>
              <a:buFontTx/>
              <a:buNone/>
            </a:pPr>
            <a:endParaRPr lang="en-US" altLang="en-US" sz="1800" b="1">
              <a:solidFill>
                <a:srgbClr val="0066FF"/>
              </a:solidFill>
            </a:endParaRPr>
          </a:p>
          <a:p>
            <a:pPr eaLnBrk="1" hangingPunct="1">
              <a:spcBef>
                <a:spcPct val="50000"/>
              </a:spcBef>
              <a:buFontTx/>
              <a:buNone/>
            </a:pPr>
            <a:r>
              <a:rPr lang="en-US" altLang="en-US" sz="1800" b="1">
                <a:solidFill>
                  <a:schemeClr val="hlink"/>
                </a:solidFill>
              </a:rPr>
              <a:t>If initial position of the coil is taken as 0°, i.e. normal to the coil is at 90° with the magnetic field, then</a:t>
            </a:r>
            <a:r>
              <a:rPr lang="en-US" altLang="en-US" sz="1800" b="1">
                <a:solidFill>
                  <a:srgbClr val="008080"/>
                </a:solidFill>
              </a:rPr>
              <a:t>            </a:t>
            </a:r>
            <a:r>
              <a:rPr lang="el-GR" altLang="en-US" sz="1800" b="1">
                <a:solidFill>
                  <a:srgbClr val="FF0000"/>
                </a:solidFill>
              </a:rPr>
              <a:t>θ</a:t>
            </a:r>
            <a:r>
              <a:rPr lang="en-US" altLang="en-US" sz="1800" b="1">
                <a:solidFill>
                  <a:srgbClr val="FF0000"/>
                </a:solidFill>
              </a:rPr>
              <a:t> becomes </a:t>
            </a:r>
            <a:r>
              <a:rPr lang="el-GR" altLang="en-US" sz="1800" b="1">
                <a:solidFill>
                  <a:srgbClr val="3333FF"/>
                </a:solidFill>
              </a:rPr>
              <a:t>θ</a:t>
            </a:r>
            <a:r>
              <a:rPr lang="en-US" altLang="en-US" sz="1800" b="1">
                <a:solidFill>
                  <a:srgbClr val="3333FF"/>
                </a:solidFill>
              </a:rPr>
              <a:t> + </a:t>
            </a:r>
            <a:r>
              <a:rPr lang="el-GR" altLang="en-US" sz="1800" b="1">
                <a:solidFill>
                  <a:srgbClr val="3333FF"/>
                </a:solidFill>
              </a:rPr>
              <a:t>π</a:t>
            </a:r>
            <a:r>
              <a:rPr lang="en-US" altLang="en-US" sz="1800" b="1">
                <a:solidFill>
                  <a:srgbClr val="3333FF"/>
                </a:solidFill>
              </a:rPr>
              <a:t>/2</a:t>
            </a:r>
            <a:r>
              <a:rPr lang="en-US" altLang="en-US" sz="1800">
                <a:solidFill>
                  <a:srgbClr val="FF0000"/>
                </a:solidFill>
              </a:rPr>
              <a:t> </a:t>
            </a:r>
            <a:r>
              <a:rPr lang="en-US" altLang="en-US" sz="1800" b="1">
                <a:solidFill>
                  <a:srgbClr val="FF0000"/>
                </a:solidFill>
              </a:rPr>
              <a:t>or </a:t>
            </a:r>
            <a:r>
              <a:rPr lang="el-GR" altLang="en-US" sz="1800" b="1">
                <a:solidFill>
                  <a:srgbClr val="3333FF"/>
                </a:solidFill>
              </a:rPr>
              <a:t>ω</a:t>
            </a:r>
            <a:r>
              <a:rPr lang="en-US" altLang="en-US" sz="1800" b="1">
                <a:solidFill>
                  <a:srgbClr val="3333FF"/>
                </a:solidFill>
              </a:rPr>
              <a:t>t + </a:t>
            </a:r>
            <a:r>
              <a:rPr lang="el-GR" altLang="en-US" sz="1800" b="1">
                <a:solidFill>
                  <a:srgbClr val="3333FF"/>
                </a:solidFill>
              </a:rPr>
              <a:t>π</a:t>
            </a:r>
            <a:r>
              <a:rPr lang="en-US" altLang="en-US" sz="1800" b="1">
                <a:solidFill>
                  <a:srgbClr val="3333FF"/>
                </a:solidFill>
              </a:rPr>
              <a:t>/2</a:t>
            </a:r>
            <a:endParaRPr lang="en-US" altLang="en-US" sz="1800">
              <a:solidFill>
                <a:srgbClr val="3333FF"/>
              </a:solidFill>
            </a:endParaRPr>
          </a:p>
        </p:txBody>
      </p:sp>
      <p:grpSp>
        <p:nvGrpSpPr>
          <p:cNvPr id="35881" name="Group 41">
            <a:extLst>
              <a:ext uri="{FF2B5EF4-FFF2-40B4-BE49-F238E27FC236}">
                <a16:creationId xmlns:a16="http://schemas.microsoft.com/office/drawing/2014/main" id="{4E2C2412-F3A0-464F-A442-A4A3641932EE}"/>
              </a:ext>
            </a:extLst>
          </p:cNvPr>
          <p:cNvGrpSpPr>
            <a:grpSpLocks/>
          </p:cNvGrpSpPr>
          <p:nvPr/>
        </p:nvGrpSpPr>
        <p:grpSpPr bwMode="auto">
          <a:xfrm>
            <a:off x="1176338" y="3429000"/>
            <a:ext cx="1719262" cy="366713"/>
            <a:chOff x="384" y="2256"/>
            <a:chExt cx="1083" cy="231"/>
          </a:xfrm>
        </p:grpSpPr>
        <p:sp>
          <p:nvSpPr>
            <p:cNvPr id="29773" name="Rectangle 36">
              <a:extLst>
                <a:ext uri="{FF2B5EF4-FFF2-40B4-BE49-F238E27FC236}">
                  <a16:creationId xmlns:a16="http://schemas.microsoft.com/office/drawing/2014/main" id="{10C42131-DE08-4296-AFF5-B29E4BCB3169}"/>
                </a:ext>
              </a:extLst>
            </p:cNvPr>
            <p:cNvSpPr>
              <a:spLocks noChangeArrowheads="1"/>
            </p:cNvSpPr>
            <p:nvPr/>
          </p:nvSpPr>
          <p:spPr bwMode="auto">
            <a:xfrm>
              <a:off x="480" y="2256"/>
              <a:ext cx="98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FF"/>
                  </a:solidFill>
                  <a:latin typeface="CommercialScript BT" pitchFamily="66" charset="0"/>
                </a:rPr>
                <a:t>E</a:t>
              </a:r>
              <a:r>
                <a:rPr lang="en-US" altLang="en-US" sz="1800" b="1">
                  <a:solidFill>
                    <a:srgbClr val="FF00FF"/>
                  </a:solidFill>
                </a:rPr>
                <a:t> = </a:t>
              </a:r>
              <a:r>
                <a:rPr lang="en-US" altLang="en-US" sz="1800" b="1">
                  <a:solidFill>
                    <a:srgbClr val="FF00FF"/>
                  </a:solidFill>
                  <a:latin typeface="CommercialScript BT" pitchFamily="66" charset="0"/>
                </a:rPr>
                <a:t>E</a:t>
              </a:r>
              <a:r>
                <a:rPr lang="en-US" altLang="en-US" sz="1800" b="1" baseline="-25000">
                  <a:solidFill>
                    <a:srgbClr val="FF00FF"/>
                  </a:solidFill>
                </a:rPr>
                <a:t>0</a:t>
              </a:r>
              <a:r>
                <a:rPr lang="en-US" altLang="en-US" sz="1800" b="1">
                  <a:solidFill>
                    <a:srgbClr val="FF00FF"/>
                  </a:solidFill>
                </a:rPr>
                <a:t> cos </a:t>
              </a:r>
              <a:r>
                <a:rPr lang="el-GR" altLang="en-US" sz="1800" b="1">
                  <a:solidFill>
                    <a:srgbClr val="FF00FF"/>
                  </a:solidFill>
                </a:rPr>
                <a:t>ω</a:t>
              </a:r>
              <a:r>
                <a:rPr lang="en-US" altLang="en-US" sz="1800" b="1">
                  <a:solidFill>
                    <a:srgbClr val="FF00FF"/>
                  </a:solidFill>
                </a:rPr>
                <a:t>t</a:t>
              </a:r>
            </a:p>
          </p:txBody>
        </p:sp>
        <p:grpSp>
          <p:nvGrpSpPr>
            <p:cNvPr id="29774" name="Group 37">
              <a:extLst>
                <a:ext uri="{FF2B5EF4-FFF2-40B4-BE49-F238E27FC236}">
                  <a16:creationId xmlns:a16="http://schemas.microsoft.com/office/drawing/2014/main" id="{47C54EAE-757E-454A-A89B-7EA2EB81FCE3}"/>
                </a:ext>
              </a:extLst>
            </p:cNvPr>
            <p:cNvGrpSpPr>
              <a:grpSpLocks/>
            </p:cNvGrpSpPr>
            <p:nvPr/>
          </p:nvGrpSpPr>
          <p:grpSpPr bwMode="auto">
            <a:xfrm>
              <a:off x="384" y="2304"/>
              <a:ext cx="96" cy="96"/>
              <a:chOff x="3168" y="1392"/>
              <a:chExt cx="144" cy="144"/>
            </a:xfrm>
          </p:grpSpPr>
          <p:sp>
            <p:nvSpPr>
              <p:cNvPr id="29775" name="Oval 38">
                <a:extLst>
                  <a:ext uri="{FF2B5EF4-FFF2-40B4-BE49-F238E27FC236}">
                    <a16:creationId xmlns:a16="http://schemas.microsoft.com/office/drawing/2014/main" id="{8B2FF90F-01F5-4199-B662-240D1F1F91D7}"/>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9776" name="Oval 39">
                <a:extLst>
                  <a:ext uri="{FF2B5EF4-FFF2-40B4-BE49-F238E27FC236}">
                    <a16:creationId xmlns:a16="http://schemas.microsoft.com/office/drawing/2014/main" id="{383537C4-615B-4191-8563-42C96E2B2F51}"/>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9777" name="Oval 40">
                <a:extLst>
                  <a:ext uri="{FF2B5EF4-FFF2-40B4-BE49-F238E27FC236}">
                    <a16:creationId xmlns:a16="http://schemas.microsoft.com/office/drawing/2014/main" id="{85C8D476-D447-4F1A-8820-0B26C5778B5E}"/>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sp>
        <p:nvSpPr>
          <p:cNvPr id="35882" name="Text Box 42">
            <a:extLst>
              <a:ext uri="{FF2B5EF4-FFF2-40B4-BE49-F238E27FC236}">
                <a16:creationId xmlns:a16="http://schemas.microsoft.com/office/drawing/2014/main" id="{514FDF37-057A-41B5-A0DA-BE65B9BF2043}"/>
              </a:ext>
            </a:extLst>
          </p:cNvPr>
          <p:cNvSpPr txBox="1">
            <a:spLocks noChangeArrowheads="1"/>
          </p:cNvSpPr>
          <p:nvPr/>
        </p:nvSpPr>
        <p:spPr bwMode="auto">
          <a:xfrm>
            <a:off x="457200" y="3962400"/>
            <a:ext cx="4191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So, alternating emf and consequently alternating current can be expressed in </a:t>
            </a:r>
            <a:r>
              <a:rPr lang="en-US" altLang="en-US" sz="1800" b="1">
                <a:solidFill>
                  <a:srgbClr val="FF6600"/>
                </a:solidFill>
              </a:rPr>
              <a:t>sin</a:t>
            </a:r>
            <a:r>
              <a:rPr lang="en-US" altLang="en-US" sz="1800" b="1">
                <a:solidFill>
                  <a:srgbClr val="006600"/>
                </a:solidFill>
              </a:rPr>
              <a:t> or </a:t>
            </a:r>
            <a:r>
              <a:rPr lang="en-US" altLang="en-US" sz="1800" b="1">
                <a:solidFill>
                  <a:srgbClr val="FF6600"/>
                </a:solidFill>
              </a:rPr>
              <a:t>cos</a:t>
            </a:r>
            <a:r>
              <a:rPr lang="en-US" altLang="en-US" sz="1800" b="1">
                <a:solidFill>
                  <a:srgbClr val="006600"/>
                </a:solidFill>
              </a:rPr>
              <a:t> function.</a:t>
            </a:r>
          </a:p>
        </p:txBody>
      </p:sp>
      <p:sp>
        <p:nvSpPr>
          <p:cNvPr id="35915" name="Text Box 75">
            <a:extLst>
              <a:ext uri="{FF2B5EF4-FFF2-40B4-BE49-F238E27FC236}">
                <a16:creationId xmlns:a16="http://schemas.microsoft.com/office/drawing/2014/main" id="{74FDA539-D6F0-4C89-B3D5-809DE26B055F}"/>
              </a:ext>
            </a:extLst>
          </p:cNvPr>
          <p:cNvSpPr txBox="1">
            <a:spLocks noChangeArrowheads="1"/>
          </p:cNvSpPr>
          <p:nvPr/>
        </p:nvSpPr>
        <p:spPr bwMode="auto">
          <a:xfrm>
            <a:off x="457200" y="5805488"/>
            <a:ext cx="7467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This method of inducing emf is the basic principle of generators.</a:t>
            </a:r>
          </a:p>
        </p:txBody>
      </p:sp>
      <p:sp>
        <p:nvSpPr>
          <p:cNvPr id="35935" name="Line 95">
            <a:extLst>
              <a:ext uri="{FF2B5EF4-FFF2-40B4-BE49-F238E27FC236}">
                <a16:creationId xmlns:a16="http://schemas.microsoft.com/office/drawing/2014/main" id="{7298E8F1-25A2-4A4E-A507-61E5C38F7931}"/>
              </a:ext>
            </a:extLst>
          </p:cNvPr>
          <p:cNvSpPr>
            <a:spLocks noChangeShapeType="1"/>
          </p:cNvSpPr>
          <p:nvPr/>
        </p:nvSpPr>
        <p:spPr bwMode="auto">
          <a:xfrm>
            <a:off x="5029200" y="381000"/>
            <a:ext cx="0" cy="2286000"/>
          </a:xfrm>
          <a:prstGeom prst="line">
            <a:avLst/>
          </a:prstGeom>
          <a:noFill/>
          <a:ln w="28575">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40" name="Text Box 100">
            <a:extLst>
              <a:ext uri="{FF2B5EF4-FFF2-40B4-BE49-F238E27FC236}">
                <a16:creationId xmlns:a16="http://schemas.microsoft.com/office/drawing/2014/main" id="{346A653B-D5FD-4C39-BE11-2CB2C6B103A7}"/>
              </a:ext>
            </a:extLst>
          </p:cNvPr>
          <p:cNvSpPr txBox="1">
            <a:spLocks noChangeArrowheads="1"/>
          </p:cNvSpPr>
          <p:nvPr/>
        </p:nvSpPr>
        <p:spPr bwMode="auto">
          <a:xfrm>
            <a:off x="8077200" y="18288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35941" name="Rectangle 101">
            <a:extLst>
              <a:ext uri="{FF2B5EF4-FFF2-40B4-BE49-F238E27FC236}">
                <a16:creationId xmlns:a16="http://schemas.microsoft.com/office/drawing/2014/main" id="{A63E007E-FA55-4A1C-B439-927FDDA4682A}"/>
              </a:ext>
            </a:extLst>
          </p:cNvPr>
          <p:cNvSpPr>
            <a:spLocks noChangeArrowheads="1"/>
          </p:cNvSpPr>
          <p:nvPr/>
        </p:nvSpPr>
        <p:spPr bwMode="auto">
          <a:xfrm>
            <a:off x="4625975" y="400050"/>
            <a:ext cx="403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66FF"/>
                </a:solidFill>
                <a:latin typeface="CommercialScript BT" pitchFamily="66" charset="0"/>
              </a:rPr>
              <a:t>E</a:t>
            </a:r>
            <a:r>
              <a:rPr lang="en-US" altLang="en-US" sz="1800">
                <a:solidFill>
                  <a:srgbClr val="0066FF"/>
                </a:solidFill>
                <a:latin typeface="CommercialScript BT" pitchFamily="66" charset="0"/>
              </a:rPr>
              <a:t> </a:t>
            </a:r>
          </a:p>
        </p:txBody>
      </p:sp>
      <p:sp>
        <p:nvSpPr>
          <p:cNvPr id="35942" name="Rectangle 102">
            <a:extLst>
              <a:ext uri="{FF2B5EF4-FFF2-40B4-BE49-F238E27FC236}">
                <a16:creationId xmlns:a16="http://schemas.microsoft.com/office/drawing/2014/main" id="{CC134177-2DCC-41B4-A70B-FE2D091E5367}"/>
              </a:ext>
            </a:extLst>
          </p:cNvPr>
          <p:cNvSpPr>
            <a:spLocks noChangeArrowheads="1"/>
          </p:cNvSpPr>
          <p:nvPr/>
        </p:nvSpPr>
        <p:spPr bwMode="auto">
          <a:xfrm>
            <a:off x="4602163" y="914400"/>
            <a:ext cx="5032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66FF"/>
                </a:solidFill>
                <a:latin typeface="CommercialScript BT" pitchFamily="66" charset="0"/>
              </a:rPr>
              <a:t>E</a:t>
            </a:r>
            <a:r>
              <a:rPr lang="en-US" altLang="en-US" sz="1800" b="1" baseline="-25000">
                <a:solidFill>
                  <a:srgbClr val="0066FF"/>
                </a:solidFill>
              </a:rPr>
              <a:t>0</a:t>
            </a:r>
            <a:r>
              <a:rPr lang="en-US" altLang="en-US" sz="1800">
                <a:solidFill>
                  <a:srgbClr val="0066FF"/>
                </a:solidFill>
              </a:rPr>
              <a:t> </a:t>
            </a:r>
          </a:p>
        </p:txBody>
      </p:sp>
      <p:sp>
        <p:nvSpPr>
          <p:cNvPr id="35943" name="Line 103">
            <a:extLst>
              <a:ext uri="{FF2B5EF4-FFF2-40B4-BE49-F238E27FC236}">
                <a16:creationId xmlns:a16="http://schemas.microsoft.com/office/drawing/2014/main" id="{FF6694A4-4DD4-4406-A151-02713A10DC99}"/>
              </a:ext>
            </a:extLst>
          </p:cNvPr>
          <p:cNvSpPr>
            <a:spLocks noChangeShapeType="1"/>
          </p:cNvSpPr>
          <p:nvPr/>
        </p:nvSpPr>
        <p:spPr bwMode="auto">
          <a:xfrm flipH="1">
            <a:off x="5029200" y="1143000"/>
            <a:ext cx="38100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44" name="Text Box 104">
            <a:extLst>
              <a:ext uri="{FF2B5EF4-FFF2-40B4-BE49-F238E27FC236}">
                <a16:creationId xmlns:a16="http://schemas.microsoft.com/office/drawing/2014/main" id="{E1AF2125-6334-4B72-A216-2C5B0A0A9FFC}"/>
              </a:ext>
            </a:extLst>
          </p:cNvPr>
          <p:cNvSpPr txBox="1">
            <a:spLocks noChangeArrowheads="1"/>
          </p:cNvSpPr>
          <p:nvPr/>
        </p:nvSpPr>
        <p:spPr bwMode="auto">
          <a:xfrm>
            <a:off x="5181600" y="1858963"/>
            <a:ext cx="3276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grpSp>
        <p:nvGrpSpPr>
          <p:cNvPr id="36010" name="Group 170">
            <a:extLst>
              <a:ext uri="{FF2B5EF4-FFF2-40B4-BE49-F238E27FC236}">
                <a16:creationId xmlns:a16="http://schemas.microsoft.com/office/drawing/2014/main" id="{B6699D41-B3B9-41B7-837D-3A0D0533E3E3}"/>
              </a:ext>
            </a:extLst>
          </p:cNvPr>
          <p:cNvGrpSpPr>
            <a:grpSpLocks/>
          </p:cNvGrpSpPr>
          <p:nvPr/>
        </p:nvGrpSpPr>
        <p:grpSpPr bwMode="auto">
          <a:xfrm>
            <a:off x="7772400" y="1981200"/>
            <a:ext cx="1143000" cy="366713"/>
            <a:chOff x="4896" y="1248"/>
            <a:chExt cx="720" cy="231"/>
          </a:xfrm>
        </p:grpSpPr>
        <p:sp>
          <p:nvSpPr>
            <p:cNvPr id="29771" name="Line 105">
              <a:extLst>
                <a:ext uri="{FF2B5EF4-FFF2-40B4-BE49-F238E27FC236}">
                  <a16:creationId xmlns:a16="http://schemas.microsoft.com/office/drawing/2014/main" id="{850A5B2E-139C-4B9F-8AB8-B916A48B6D3F}"/>
                </a:ext>
              </a:extLst>
            </p:cNvPr>
            <p:cNvSpPr>
              <a:spLocks noChangeShapeType="1"/>
            </p:cNvSpPr>
            <p:nvPr/>
          </p:nvSpPr>
          <p:spPr bwMode="auto">
            <a:xfrm>
              <a:off x="4896" y="1392"/>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72" name="Text Box 106">
              <a:extLst>
                <a:ext uri="{FF2B5EF4-FFF2-40B4-BE49-F238E27FC236}">
                  <a16:creationId xmlns:a16="http://schemas.microsoft.com/office/drawing/2014/main" id="{64CCEB45-CD60-4F33-A625-F03ADA198FF8}"/>
                </a:ext>
              </a:extLst>
            </p:cNvPr>
            <p:cNvSpPr txBox="1">
              <a:spLocks noChangeArrowheads="1"/>
            </p:cNvSpPr>
            <p:nvPr/>
          </p:nvSpPr>
          <p:spPr bwMode="auto">
            <a:xfrm>
              <a:off x="5424" y="124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grpSp>
      <p:sp>
        <p:nvSpPr>
          <p:cNvPr id="35947" name="Rectangle 107">
            <a:extLst>
              <a:ext uri="{FF2B5EF4-FFF2-40B4-BE49-F238E27FC236}">
                <a16:creationId xmlns:a16="http://schemas.microsoft.com/office/drawing/2014/main" id="{D77DD12A-C889-40CC-BC9B-F896DBE84F22}"/>
              </a:ext>
            </a:extLst>
          </p:cNvPr>
          <p:cNvSpPr>
            <a:spLocks noChangeArrowheads="1"/>
          </p:cNvSpPr>
          <p:nvPr/>
        </p:nvSpPr>
        <p:spPr bwMode="auto">
          <a:xfrm>
            <a:off x="4572000" y="228600"/>
            <a:ext cx="4343400" cy="2514600"/>
          </a:xfrm>
          <a:prstGeom prst="rect">
            <a:avLst/>
          </a:prstGeom>
          <a:noFill/>
          <a:ln w="28575">
            <a:solidFill>
              <a:srgbClr val="66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55" name="Text Box 115">
            <a:extLst>
              <a:ext uri="{FF2B5EF4-FFF2-40B4-BE49-F238E27FC236}">
                <a16:creationId xmlns:a16="http://schemas.microsoft.com/office/drawing/2014/main" id="{55887043-8034-49B3-94EB-787C06D48D38}"/>
              </a:ext>
            </a:extLst>
          </p:cNvPr>
          <p:cNvSpPr txBox="1">
            <a:spLocks noChangeArrowheads="1"/>
          </p:cNvSpPr>
          <p:nvPr/>
        </p:nvSpPr>
        <p:spPr bwMode="auto">
          <a:xfrm>
            <a:off x="4724400" y="1371600"/>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0</a:t>
            </a:r>
          </a:p>
        </p:txBody>
      </p:sp>
      <p:grpSp>
        <p:nvGrpSpPr>
          <p:cNvPr id="36009" name="Group 169">
            <a:extLst>
              <a:ext uri="{FF2B5EF4-FFF2-40B4-BE49-F238E27FC236}">
                <a16:creationId xmlns:a16="http://schemas.microsoft.com/office/drawing/2014/main" id="{9E5EF8B4-5EAA-4118-8FC5-789B0ACD431F}"/>
              </a:ext>
            </a:extLst>
          </p:cNvPr>
          <p:cNvGrpSpPr>
            <a:grpSpLocks/>
          </p:cNvGrpSpPr>
          <p:nvPr/>
        </p:nvGrpSpPr>
        <p:grpSpPr bwMode="auto">
          <a:xfrm>
            <a:off x="5181600" y="1554163"/>
            <a:ext cx="3352800" cy="274637"/>
            <a:chOff x="3264" y="979"/>
            <a:chExt cx="2112" cy="173"/>
          </a:xfrm>
        </p:grpSpPr>
        <p:sp>
          <p:nvSpPr>
            <p:cNvPr id="29762" name="Text Box 99">
              <a:extLst>
                <a:ext uri="{FF2B5EF4-FFF2-40B4-BE49-F238E27FC236}">
                  <a16:creationId xmlns:a16="http://schemas.microsoft.com/office/drawing/2014/main" id="{C110A236-C884-4DBD-8DCA-240AE274D2DD}"/>
                </a:ext>
              </a:extLst>
            </p:cNvPr>
            <p:cNvSpPr txBox="1">
              <a:spLocks noChangeArrowheads="1"/>
            </p:cNvSpPr>
            <p:nvPr/>
          </p:nvSpPr>
          <p:spPr bwMode="auto">
            <a:xfrm>
              <a:off x="5040"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grpSp>
          <p:nvGrpSpPr>
            <p:cNvPr id="29763" name="Group 168">
              <a:extLst>
                <a:ext uri="{FF2B5EF4-FFF2-40B4-BE49-F238E27FC236}">
                  <a16:creationId xmlns:a16="http://schemas.microsoft.com/office/drawing/2014/main" id="{5A36534C-0A61-461A-A9BC-23E86C3C1DDA}"/>
                </a:ext>
              </a:extLst>
            </p:cNvPr>
            <p:cNvGrpSpPr>
              <a:grpSpLocks/>
            </p:cNvGrpSpPr>
            <p:nvPr/>
          </p:nvGrpSpPr>
          <p:grpSpPr bwMode="auto">
            <a:xfrm>
              <a:off x="3264" y="979"/>
              <a:ext cx="1824" cy="173"/>
              <a:chOff x="3264" y="979"/>
              <a:chExt cx="1824" cy="173"/>
            </a:xfrm>
          </p:grpSpPr>
          <p:sp>
            <p:nvSpPr>
              <p:cNvPr id="29764" name="Text Box 96">
                <a:extLst>
                  <a:ext uri="{FF2B5EF4-FFF2-40B4-BE49-F238E27FC236}">
                    <a16:creationId xmlns:a16="http://schemas.microsoft.com/office/drawing/2014/main" id="{CB31ABB8-4DD0-42E6-B3D0-0B37B213BC9C}"/>
                  </a:ext>
                </a:extLst>
              </p:cNvPr>
              <p:cNvSpPr txBox="1">
                <a:spLocks noChangeArrowheads="1"/>
              </p:cNvSpPr>
              <p:nvPr/>
            </p:nvSpPr>
            <p:spPr bwMode="auto">
              <a:xfrm>
                <a:off x="3552" y="979"/>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29765" name="Text Box 97">
                <a:extLst>
                  <a:ext uri="{FF2B5EF4-FFF2-40B4-BE49-F238E27FC236}">
                    <a16:creationId xmlns:a16="http://schemas.microsoft.com/office/drawing/2014/main" id="{CD75AA52-7F66-4579-B43C-05585554BDAB}"/>
                  </a:ext>
                </a:extLst>
              </p:cNvPr>
              <p:cNvSpPr txBox="1">
                <a:spLocks noChangeArrowheads="1"/>
              </p:cNvSpPr>
              <p:nvPr/>
            </p:nvSpPr>
            <p:spPr bwMode="auto">
              <a:xfrm>
                <a:off x="4032"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29766" name="Text Box 98">
                <a:extLst>
                  <a:ext uri="{FF2B5EF4-FFF2-40B4-BE49-F238E27FC236}">
                    <a16:creationId xmlns:a16="http://schemas.microsoft.com/office/drawing/2014/main" id="{D6F80B3D-2B0A-4402-9E55-0C44B0B70B49}"/>
                  </a:ext>
                </a:extLst>
              </p:cNvPr>
              <p:cNvSpPr txBox="1">
                <a:spLocks noChangeArrowheads="1"/>
              </p:cNvSpPr>
              <p:nvPr/>
            </p:nvSpPr>
            <p:spPr bwMode="auto">
              <a:xfrm>
                <a:off x="4512"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29767" name="Text Box 116">
                <a:extLst>
                  <a:ext uri="{FF2B5EF4-FFF2-40B4-BE49-F238E27FC236}">
                    <a16:creationId xmlns:a16="http://schemas.microsoft.com/office/drawing/2014/main" id="{1F697B25-BB0A-46AD-95FE-77254A33FFB9}"/>
                  </a:ext>
                </a:extLst>
              </p:cNvPr>
              <p:cNvSpPr txBox="1">
                <a:spLocks noChangeArrowheads="1"/>
              </p:cNvSpPr>
              <p:nvPr/>
            </p:nvSpPr>
            <p:spPr bwMode="auto">
              <a:xfrm>
                <a:off x="3264" y="97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29768" name="Text Box 117">
                <a:extLst>
                  <a:ext uri="{FF2B5EF4-FFF2-40B4-BE49-F238E27FC236}">
                    <a16:creationId xmlns:a16="http://schemas.microsoft.com/office/drawing/2014/main" id="{EEC32A74-1121-47C2-8EEF-455B977E3BED}"/>
                  </a:ext>
                </a:extLst>
              </p:cNvPr>
              <p:cNvSpPr txBox="1">
                <a:spLocks noChangeArrowheads="1"/>
              </p:cNvSpPr>
              <p:nvPr/>
            </p:nvSpPr>
            <p:spPr bwMode="auto">
              <a:xfrm>
                <a:off x="3744"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29769" name="Text Box 118">
                <a:extLst>
                  <a:ext uri="{FF2B5EF4-FFF2-40B4-BE49-F238E27FC236}">
                    <a16:creationId xmlns:a16="http://schemas.microsoft.com/office/drawing/2014/main" id="{67715FB6-6EE0-4340-8803-C0AD6BF46426}"/>
                  </a:ext>
                </a:extLst>
              </p:cNvPr>
              <p:cNvSpPr txBox="1">
                <a:spLocks noChangeArrowheads="1"/>
              </p:cNvSpPr>
              <p:nvPr/>
            </p:nvSpPr>
            <p:spPr bwMode="auto">
              <a:xfrm>
                <a:off x="4224"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29770" name="Text Box 119">
                <a:extLst>
                  <a:ext uri="{FF2B5EF4-FFF2-40B4-BE49-F238E27FC236}">
                    <a16:creationId xmlns:a16="http://schemas.microsoft.com/office/drawing/2014/main" id="{C6D3A904-0AB6-485F-B68A-BDFD50DBEA9A}"/>
                  </a:ext>
                </a:extLst>
              </p:cNvPr>
              <p:cNvSpPr txBox="1">
                <a:spLocks noChangeArrowheads="1"/>
              </p:cNvSpPr>
              <p:nvPr/>
            </p:nvSpPr>
            <p:spPr bwMode="auto">
              <a:xfrm>
                <a:off x="4752"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grpSp>
      </p:grpSp>
      <p:sp>
        <p:nvSpPr>
          <p:cNvPr id="35960" name="Rectangle 120">
            <a:extLst>
              <a:ext uri="{FF2B5EF4-FFF2-40B4-BE49-F238E27FC236}">
                <a16:creationId xmlns:a16="http://schemas.microsoft.com/office/drawing/2014/main" id="{9156A0A4-89BB-44A6-9226-4FCC17BDE8F5}"/>
              </a:ext>
            </a:extLst>
          </p:cNvPr>
          <p:cNvSpPr>
            <a:spLocks noChangeArrowheads="1"/>
          </p:cNvSpPr>
          <p:nvPr/>
        </p:nvSpPr>
        <p:spPr bwMode="auto">
          <a:xfrm>
            <a:off x="8223250" y="1524000"/>
            <a:ext cx="692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rgbClr val="FF0000"/>
                </a:solidFill>
              </a:rPr>
              <a:t>θ</a:t>
            </a:r>
            <a:r>
              <a:rPr lang="en-US" altLang="en-US" sz="1400" b="1">
                <a:solidFill>
                  <a:srgbClr val="FF0000"/>
                </a:solidFill>
              </a:rPr>
              <a:t> = </a:t>
            </a:r>
            <a:r>
              <a:rPr lang="el-GR" altLang="en-US" sz="1400" b="1">
                <a:solidFill>
                  <a:srgbClr val="FF0000"/>
                </a:solidFill>
              </a:rPr>
              <a:t>ω</a:t>
            </a:r>
            <a:r>
              <a:rPr lang="en-US" altLang="en-US" sz="1400" b="1">
                <a:solidFill>
                  <a:srgbClr val="FF0000"/>
                </a:solidFill>
              </a:rPr>
              <a:t>t</a:t>
            </a:r>
          </a:p>
        </p:txBody>
      </p:sp>
      <p:grpSp>
        <p:nvGrpSpPr>
          <p:cNvPr id="35961" name="Group 121">
            <a:extLst>
              <a:ext uri="{FF2B5EF4-FFF2-40B4-BE49-F238E27FC236}">
                <a16:creationId xmlns:a16="http://schemas.microsoft.com/office/drawing/2014/main" id="{E6F6976C-EF90-4897-BB27-833BD9D4708D}"/>
              </a:ext>
            </a:extLst>
          </p:cNvPr>
          <p:cNvGrpSpPr>
            <a:grpSpLocks/>
          </p:cNvGrpSpPr>
          <p:nvPr/>
        </p:nvGrpSpPr>
        <p:grpSpPr bwMode="auto">
          <a:xfrm>
            <a:off x="5029200" y="1447800"/>
            <a:ext cx="3581400" cy="152400"/>
            <a:chOff x="384" y="2400"/>
            <a:chExt cx="2256" cy="96"/>
          </a:xfrm>
        </p:grpSpPr>
        <p:sp>
          <p:nvSpPr>
            <p:cNvPr id="29753" name="Line 122">
              <a:extLst>
                <a:ext uri="{FF2B5EF4-FFF2-40B4-BE49-F238E27FC236}">
                  <a16:creationId xmlns:a16="http://schemas.microsoft.com/office/drawing/2014/main" id="{E5E83000-5A15-4761-9577-D6BE3DD153C7}"/>
                </a:ext>
              </a:extLst>
            </p:cNvPr>
            <p:cNvSpPr>
              <a:spLocks noChangeShapeType="1"/>
            </p:cNvSpPr>
            <p:nvPr/>
          </p:nvSpPr>
          <p:spPr bwMode="auto">
            <a:xfrm>
              <a:off x="384" y="2448"/>
              <a:ext cx="2256" cy="0"/>
            </a:xfrm>
            <a:prstGeom prst="line">
              <a:avLst/>
            </a:prstGeom>
            <a:noFill/>
            <a:ln w="28575">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4" name="Line 123">
              <a:extLst>
                <a:ext uri="{FF2B5EF4-FFF2-40B4-BE49-F238E27FC236}">
                  <a16:creationId xmlns:a16="http://schemas.microsoft.com/office/drawing/2014/main" id="{EC2E6268-6A2C-45FA-B8C0-AC1AC892F88F}"/>
                </a:ext>
              </a:extLst>
            </p:cNvPr>
            <p:cNvSpPr>
              <a:spLocks noChangeShapeType="1"/>
            </p:cNvSpPr>
            <p:nvPr/>
          </p:nvSpPr>
          <p:spPr bwMode="auto">
            <a:xfrm>
              <a:off x="62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5" name="Line 124">
              <a:extLst>
                <a:ext uri="{FF2B5EF4-FFF2-40B4-BE49-F238E27FC236}">
                  <a16:creationId xmlns:a16="http://schemas.microsoft.com/office/drawing/2014/main" id="{70BFA247-BB1B-4310-8037-6809C0AAC22B}"/>
                </a:ext>
              </a:extLst>
            </p:cNvPr>
            <p:cNvSpPr>
              <a:spLocks noChangeShapeType="1"/>
            </p:cNvSpPr>
            <p:nvPr/>
          </p:nvSpPr>
          <p:spPr bwMode="auto">
            <a:xfrm>
              <a:off x="110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6" name="Line 125">
              <a:extLst>
                <a:ext uri="{FF2B5EF4-FFF2-40B4-BE49-F238E27FC236}">
                  <a16:creationId xmlns:a16="http://schemas.microsoft.com/office/drawing/2014/main" id="{291AB10E-0062-47D3-BB7E-A04B620B0678}"/>
                </a:ext>
              </a:extLst>
            </p:cNvPr>
            <p:cNvSpPr>
              <a:spLocks noChangeShapeType="1"/>
            </p:cNvSpPr>
            <p:nvPr/>
          </p:nvSpPr>
          <p:spPr bwMode="auto">
            <a:xfrm>
              <a:off x="163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7" name="Line 126">
              <a:extLst>
                <a:ext uri="{FF2B5EF4-FFF2-40B4-BE49-F238E27FC236}">
                  <a16:creationId xmlns:a16="http://schemas.microsoft.com/office/drawing/2014/main" id="{DCDD7577-0239-4875-BD3A-25E541573A8F}"/>
                </a:ext>
              </a:extLst>
            </p:cNvPr>
            <p:cNvSpPr>
              <a:spLocks noChangeShapeType="1"/>
            </p:cNvSpPr>
            <p:nvPr/>
          </p:nvSpPr>
          <p:spPr bwMode="auto">
            <a:xfrm>
              <a:off x="211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8" name="Line 127">
              <a:extLst>
                <a:ext uri="{FF2B5EF4-FFF2-40B4-BE49-F238E27FC236}">
                  <a16:creationId xmlns:a16="http://schemas.microsoft.com/office/drawing/2014/main" id="{78A53886-9494-4D2F-BA60-BD68F139D26F}"/>
                </a:ext>
              </a:extLst>
            </p:cNvPr>
            <p:cNvSpPr>
              <a:spLocks noChangeShapeType="1"/>
            </p:cNvSpPr>
            <p:nvPr/>
          </p:nvSpPr>
          <p:spPr bwMode="auto">
            <a:xfrm>
              <a:off x="86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9" name="Line 128">
              <a:extLst>
                <a:ext uri="{FF2B5EF4-FFF2-40B4-BE49-F238E27FC236}">
                  <a16:creationId xmlns:a16="http://schemas.microsoft.com/office/drawing/2014/main" id="{A44E01D7-C899-45EB-B034-E138C4CF3578}"/>
                </a:ext>
              </a:extLst>
            </p:cNvPr>
            <p:cNvSpPr>
              <a:spLocks noChangeShapeType="1"/>
            </p:cNvSpPr>
            <p:nvPr/>
          </p:nvSpPr>
          <p:spPr bwMode="auto">
            <a:xfrm>
              <a:off x="134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60" name="Line 129">
              <a:extLst>
                <a:ext uri="{FF2B5EF4-FFF2-40B4-BE49-F238E27FC236}">
                  <a16:creationId xmlns:a16="http://schemas.microsoft.com/office/drawing/2014/main" id="{4E5B8746-BF4E-4379-8648-E96B5C94E327}"/>
                </a:ext>
              </a:extLst>
            </p:cNvPr>
            <p:cNvSpPr>
              <a:spLocks noChangeShapeType="1"/>
            </p:cNvSpPr>
            <p:nvPr/>
          </p:nvSpPr>
          <p:spPr bwMode="auto">
            <a:xfrm>
              <a:off x="187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61" name="Line 130">
              <a:extLst>
                <a:ext uri="{FF2B5EF4-FFF2-40B4-BE49-F238E27FC236}">
                  <a16:creationId xmlns:a16="http://schemas.microsoft.com/office/drawing/2014/main" id="{B33024AB-0C57-457E-B5AD-92370707D4CF}"/>
                </a:ext>
              </a:extLst>
            </p:cNvPr>
            <p:cNvSpPr>
              <a:spLocks noChangeShapeType="1"/>
            </p:cNvSpPr>
            <p:nvPr/>
          </p:nvSpPr>
          <p:spPr bwMode="auto">
            <a:xfrm>
              <a:off x="235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948" name="Group 108">
            <a:extLst>
              <a:ext uri="{FF2B5EF4-FFF2-40B4-BE49-F238E27FC236}">
                <a16:creationId xmlns:a16="http://schemas.microsoft.com/office/drawing/2014/main" id="{5C6F27D2-07D9-479D-84AB-C6F770DB5F36}"/>
              </a:ext>
            </a:extLst>
          </p:cNvPr>
          <p:cNvGrpSpPr>
            <a:grpSpLocks/>
          </p:cNvGrpSpPr>
          <p:nvPr/>
        </p:nvGrpSpPr>
        <p:grpSpPr bwMode="auto">
          <a:xfrm>
            <a:off x="5029200" y="1143000"/>
            <a:ext cx="3124200" cy="762000"/>
            <a:chOff x="2352" y="912"/>
            <a:chExt cx="1536" cy="384"/>
          </a:xfrm>
        </p:grpSpPr>
        <p:grpSp>
          <p:nvGrpSpPr>
            <p:cNvPr id="29747" name="Group 109">
              <a:extLst>
                <a:ext uri="{FF2B5EF4-FFF2-40B4-BE49-F238E27FC236}">
                  <a16:creationId xmlns:a16="http://schemas.microsoft.com/office/drawing/2014/main" id="{19AFBF9E-123C-4BC5-A6E5-0BAFEA6313FF}"/>
                </a:ext>
              </a:extLst>
            </p:cNvPr>
            <p:cNvGrpSpPr>
              <a:grpSpLocks/>
            </p:cNvGrpSpPr>
            <p:nvPr/>
          </p:nvGrpSpPr>
          <p:grpSpPr bwMode="auto">
            <a:xfrm>
              <a:off x="2352" y="912"/>
              <a:ext cx="768" cy="384"/>
              <a:chOff x="2736" y="816"/>
              <a:chExt cx="768" cy="384"/>
            </a:xfrm>
          </p:grpSpPr>
          <p:sp>
            <p:nvSpPr>
              <p:cNvPr id="29751" name="Freeform 110">
                <a:extLst>
                  <a:ext uri="{FF2B5EF4-FFF2-40B4-BE49-F238E27FC236}">
                    <a16:creationId xmlns:a16="http://schemas.microsoft.com/office/drawing/2014/main" id="{69C7814D-6BB7-4255-A1CD-6F354AEB64DE}"/>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2" name="Freeform 111">
                <a:extLst>
                  <a:ext uri="{FF2B5EF4-FFF2-40B4-BE49-F238E27FC236}">
                    <a16:creationId xmlns:a16="http://schemas.microsoft.com/office/drawing/2014/main" id="{220429F7-5778-4E30-AAF4-AF7DF94B47A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9748" name="Group 112">
              <a:extLst>
                <a:ext uri="{FF2B5EF4-FFF2-40B4-BE49-F238E27FC236}">
                  <a16:creationId xmlns:a16="http://schemas.microsoft.com/office/drawing/2014/main" id="{14A84DB5-33D0-48F7-950E-7B601EE08FFF}"/>
                </a:ext>
              </a:extLst>
            </p:cNvPr>
            <p:cNvGrpSpPr>
              <a:grpSpLocks/>
            </p:cNvGrpSpPr>
            <p:nvPr/>
          </p:nvGrpSpPr>
          <p:grpSpPr bwMode="auto">
            <a:xfrm>
              <a:off x="3120" y="912"/>
              <a:ext cx="768" cy="384"/>
              <a:chOff x="2736" y="816"/>
              <a:chExt cx="768" cy="384"/>
            </a:xfrm>
          </p:grpSpPr>
          <p:sp>
            <p:nvSpPr>
              <p:cNvPr id="29749" name="Freeform 113">
                <a:extLst>
                  <a:ext uri="{FF2B5EF4-FFF2-40B4-BE49-F238E27FC236}">
                    <a16:creationId xmlns:a16="http://schemas.microsoft.com/office/drawing/2014/main" id="{32C50874-B596-4486-A66D-589088745E03}"/>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50" name="Freeform 114">
                <a:extLst>
                  <a:ext uri="{FF2B5EF4-FFF2-40B4-BE49-F238E27FC236}">
                    <a16:creationId xmlns:a16="http://schemas.microsoft.com/office/drawing/2014/main" id="{730409E9-E426-4B92-AD1F-D0C47DA3D7CA}"/>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6011" name="Line 171">
            <a:extLst>
              <a:ext uri="{FF2B5EF4-FFF2-40B4-BE49-F238E27FC236}">
                <a16:creationId xmlns:a16="http://schemas.microsoft.com/office/drawing/2014/main" id="{2A58AB60-F377-4B0A-8590-5CE1561D21D9}"/>
              </a:ext>
            </a:extLst>
          </p:cNvPr>
          <p:cNvSpPr>
            <a:spLocks noChangeShapeType="1"/>
          </p:cNvSpPr>
          <p:nvPr/>
        </p:nvSpPr>
        <p:spPr bwMode="auto">
          <a:xfrm>
            <a:off x="5029200" y="3200400"/>
            <a:ext cx="0" cy="2286000"/>
          </a:xfrm>
          <a:prstGeom prst="line">
            <a:avLst/>
          </a:prstGeom>
          <a:noFill/>
          <a:ln w="28575">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12" name="Text Box 172">
            <a:extLst>
              <a:ext uri="{FF2B5EF4-FFF2-40B4-BE49-F238E27FC236}">
                <a16:creationId xmlns:a16="http://schemas.microsoft.com/office/drawing/2014/main" id="{A8E2148E-CD93-4D24-BBC0-532C3FECFEB3}"/>
              </a:ext>
            </a:extLst>
          </p:cNvPr>
          <p:cNvSpPr txBox="1">
            <a:spLocks noChangeArrowheads="1"/>
          </p:cNvSpPr>
          <p:nvPr/>
        </p:nvSpPr>
        <p:spPr bwMode="auto">
          <a:xfrm>
            <a:off x="8077200" y="46482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36013" name="Rectangle 173">
            <a:extLst>
              <a:ext uri="{FF2B5EF4-FFF2-40B4-BE49-F238E27FC236}">
                <a16:creationId xmlns:a16="http://schemas.microsoft.com/office/drawing/2014/main" id="{528F775F-B4AB-46AA-8EA3-8F4C8783913E}"/>
              </a:ext>
            </a:extLst>
          </p:cNvPr>
          <p:cNvSpPr>
            <a:spLocks noChangeArrowheads="1"/>
          </p:cNvSpPr>
          <p:nvPr/>
        </p:nvSpPr>
        <p:spPr bwMode="auto">
          <a:xfrm>
            <a:off x="4625975" y="3219450"/>
            <a:ext cx="403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66FF"/>
                </a:solidFill>
                <a:latin typeface="CommercialScript BT" pitchFamily="66" charset="0"/>
              </a:rPr>
              <a:t>E</a:t>
            </a:r>
            <a:r>
              <a:rPr lang="en-US" altLang="en-US" sz="1800">
                <a:solidFill>
                  <a:srgbClr val="0066FF"/>
                </a:solidFill>
                <a:latin typeface="CommercialScript BT" pitchFamily="66" charset="0"/>
              </a:rPr>
              <a:t> </a:t>
            </a:r>
          </a:p>
        </p:txBody>
      </p:sp>
      <p:sp>
        <p:nvSpPr>
          <p:cNvPr id="36014" name="Rectangle 174">
            <a:extLst>
              <a:ext uri="{FF2B5EF4-FFF2-40B4-BE49-F238E27FC236}">
                <a16:creationId xmlns:a16="http://schemas.microsoft.com/office/drawing/2014/main" id="{EAEDBFD9-6178-4C0C-895D-0367B97A79CB}"/>
              </a:ext>
            </a:extLst>
          </p:cNvPr>
          <p:cNvSpPr>
            <a:spLocks noChangeArrowheads="1"/>
          </p:cNvSpPr>
          <p:nvPr/>
        </p:nvSpPr>
        <p:spPr bwMode="auto">
          <a:xfrm>
            <a:off x="4602163" y="3733800"/>
            <a:ext cx="5032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66FF"/>
                </a:solidFill>
                <a:latin typeface="CommercialScript BT" pitchFamily="66" charset="0"/>
              </a:rPr>
              <a:t>E</a:t>
            </a:r>
            <a:r>
              <a:rPr lang="en-US" altLang="en-US" sz="1800" b="1" baseline="-25000">
                <a:solidFill>
                  <a:srgbClr val="0066FF"/>
                </a:solidFill>
              </a:rPr>
              <a:t>0</a:t>
            </a:r>
            <a:r>
              <a:rPr lang="en-US" altLang="en-US" sz="1800">
                <a:solidFill>
                  <a:srgbClr val="0066FF"/>
                </a:solidFill>
              </a:rPr>
              <a:t> </a:t>
            </a:r>
          </a:p>
        </p:txBody>
      </p:sp>
      <p:sp>
        <p:nvSpPr>
          <p:cNvPr id="36016" name="Text Box 176">
            <a:extLst>
              <a:ext uri="{FF2B5EF4-FFF2-40B4-BE49-F238E27FC236}">
                <a16:creationId xmlns:a16="http://schemas.microsoft.com/office/drawing/2014/main" id="{A028CF08-94C1-402F-B26F-C2F36733F33F}"/>
              </a:ext>
            </a:extLst>
          </p:cNvPr>
          <p:cNvSpPr txBox="1">
            <a:spLocks noChangeArrowheads="1"/>
          </p:cNvSpPr>
          <p:nvPr/>
        </p:nvSpPr>
        <p:spPr bwMode="auto">
          <a:xfrm>
            <a:off x="5181600" y="4678363"/>
            <a:ext cx="3276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grpSp>
        <p:nvGrpSpPr>
          <p:cNvPr id="36017" name="Group 177">
            <a:extLst>
              <a:ext uri="{FF2B5EF4-FFF2-40B4-BE49-F238E27FC236}">
                <a16:creationId xmlns:a16="http://schemas.microsoft.com/office/drawing/2014/main" id="{F98E1201-A202-45C3-8FD3-94A820CD52C4}"/>
              </a:ext>
            </a:extLst>
          </p:cNvPr>
          <p:cNvGrpSpPr>
            <a:grpSpLocks/>
          </p:cNvGrpSpPr>
          <p:nvPr/>
        </p:nvGrpSpPr>
        <p:grpSpPr bwMode="auto">
          <a:xfrm>
            <a:off x="7772400" y="4800600"/>
            <a:ext cx="1143000" cy="366713"/>
            <a:chOff x="4896" y="1248"/>
            <a:chExt cx="720" cy="231"/>
          </a:xfrm>
        </p:grpSpPr>
        <p:sp>
          <p:nvSpPr>
            <p:cNvPr id="29745" name="Line 178">
              <a:extLst>
                <a:ext uri="{FF2B5EF4-FFF2-40B4-BE49-F238E27FC236}">
                  <a16:creationId xmlns:a16="http://schemas.microsoft.com/office/drawing/2014/main" id="{70D2D7FE-2385-4B3E-A4D9-95B41E4AFF85}"/>
                </a:ext>
              </a:extLst>
            </p:cNvPr>
            <p:cNvSpPr>
              <a:spLocks noChangeShapeType="1"/>
            </p:cNvSpPr>
            <p:nvPr/>
          </p:nvSpPr>
          <p:spPr bwMode="auto">
            <a:xfrm>
              <a:off x="4896" y="1392"/>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46" name="Text Box 179">
              <a:extLst>
                <a:ext uri="{FF2B5EF4-FFF2-40B4-BE49-F238E27FC236}">
                  <a16:creationId xmlns:a16="http://schemas.microsoft.com/office/drawing/2014/main" id="{764EA075-297B-4CEF-B59E-38DCC35446E8}"/>
                </a:ext>
              </a:extLst>
            </p:cNvPr>
            <p:cNvSpPr txBox="1">
              <a:spLocks noChangeArrowheads="1"/>
            </p:cNvSpPr>
            <p:nvPr/>
          </p:nvSpPr>
          <p:spPr bwMode="auto">
            <a:xfrm>
              <a:off x="5424" y="124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grpSp>
      <p:sp>
        <p:nvSpPr>
          <p:cNvPr id="36020" name="Rectangle 180">
            <a:extLst>
              <a:ext uri="{FF2B5EF4-FFF2-40B4-BE49-F238E27FC236}">
                <a16:creationId xmlns:a16="http://schemas.microsoft.com/office/drawing/2014/main" id="{A5D461C4-326F-4B6F-845D-16320DD584C0}"/>
              </a:ext>
            </a:extLst>
          </p:cNvPr>
          <p:cNvSpPr>
            <a:spLocks noChangeArrowheads="1"/>
          </p:cNvSpPr>
          <p:nvPr/>
        </p:nvSpPr>
        <p:spPr bwMode="auto">
          <a:xfrm>
            <a:off x="4572000" y="3048000"/>
            <a:ext cx="4343400" cy="2514600"/>
          </a:xfrm>
          <a:prstGeom prst="rect">
            <a:avLst/>
          </a:prstGeom>
          <a:noFill/>
          <a:ln w="28575">
            <a:solidFill>
              <a:srgbClr val="66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21" name="Text Box 181">
            <a:extLst>
              <a:ext uri="{FF2B5EF4-FFF2-40B4-BE49-F238E27FC236}">
                <a16:creationId xmlns:a16="http://schemas.microsoft.com/office/drawing/2014/main" id="{A8DA6C1E-A160-4415-BE8E-3CFC34ECEF7F}"/>
              </a:ext>
            </a:extLst>
          </p:cNvPr>
          <p:cNvSpPr txBox="1">
            <a:spLocks noChangeArrowheads="1"/>
          </p:cNvSpPr>
          <p:nvPr/>
        </p:nvSpPr>
        <p:spPr bwMode="auto">
          <a:xfrm>
            <a:off x="4724400" y="4191000"/>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0</a:t>
            </a:r>
          </a:p>
        </p:txBody>
      </p:sp>
      <p:grpSp>
        <p:nvGrpSpPr>
          <p:cNvPr id="36022" name="Group 182">
            <a:extLst>
              <a:ext uri="{FF2B5EF4-FFF2-40B4-BE49-F238E27FC236}">
                <a16:creationId xmlns:a16="http://schemas.microsoft.com/office/drawing/2014/main" id="{7D6E2465-80C1-4EFA-BDE9-EE8C427877FE}"/>
              </a:ext>
            </a:extLst>
          </p:cNvPr>
          <p:cNvGrpSpPr>
            <a:grpSpLocks/>
          </p:cNvGrpSpPr>
          <p:nvPr/>
        </p:nvGrpSpPr>
        <p:grpSpPr bwMode="auto">
          <a:xfrm>
            <a:off x="5181600" y="4373563"/>
            <a:ext cx="3352800" cy="274637"/>
            <a:chOff x="3264" y="979"/>
            <a:chExt cx="2112" cy="173"/>
          </a:xfrm>
        </p:grpSpPr>
        <p:sp>
          <p:nvSpPr>
            <p:cNvPr id="29736" name="Text Box 183">
              <a:extLst>
                <a:ext uri="{FF2B5EF4-FFF2-40B4-BE49-F238E27FC236}">
                  <a16:creationId xmlns:a16="http://schemas.microsoft.com/office/drawing/2014/main" id="{38812835-B672-40BC-B75F-2F4C7BE133AC}"/>
                </a:ext>
              </a:extLst>
            </p:cNvPr>
            <p:cNvSpPr txBox="1">
              <a:spLocks noChangeArrowheads="1"/>
            </p:cNvSpPr>
            <p:nvPr/>
          </p:nvSpPr>
          <p:spPr bwMode="auto">
            <a:xfrm>
              <a:off x="5040"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grpSp>
          <p:nvGrpSpPr>
            <p:cNvPr id="29737" name="Group 184">
              <a:extLst>
                <a:ext uri="{FF2B5EF4-FFF2-40B4-BE49-F238E27FC236}">
                  <a16:creationId xmlns:a16="http://schemas.microsoft.com/office/drawing/2014/main" id="{C674DB70-156C-4756-955F-1ED21EDFDC8F}"/>
                </a:ext>
              </a:extLst>
            </p:cNvPr>
            <p:cNvGrpSpPr>
              <a:grpSpLocks/>
            </p:cNvGrpSpPr>
            <p:nvPr/>
          </p:nvGrpSpPr>
          <p:grpSpPr bwMode="auto">
            <a:xfrm>
              <a:off x="3264" y="979"/>
              <a:ext cx="1824" cy="173"/>
              <a:chOff x="3264" y="979"/>
              <a:chExt cx="1824" cy="173"/>
            </a:xfrm>
          </p:grpSpPr>
          <p:sp>
            <p:nvSpPr>
              <p:cNvPr id="29738" name="Text Box 185">
                <a:extLst>
                  <a:ext uri="{FF2B5EF4-FFF2-40B4-BE49-F238E27FC236}">
                    <a16:creationId xmlns:a16="http://schemas.microsoft.com/office/drawing/2014/main" id="{55981A29-905B-4474-A2C2-10CFE35E41B5}"/>
                  </a:ext>
                </a:extLst>
              </p:cNvPr>
              <p:cNvSpPr txBox="1">
                <a:spLocks noChangeArrowheads="1"/>
              </p:cNvSpPr>
              <p:nvPr/>
            </p:nvSpPr>
            <p:spPr bwMode="auto">
              <a:xfrm>
                <a:off x="3552" y="979"/>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29739" name="Text Box 186">
                <a:extLst>
                  <a:ext uri="{FF2B5EF4-FFF2-40B4-BE49-F238E27FC236}">
                    <a16:creationId xmlns:a16="http://schemas.microsoft.com/office/drawing/2014/main" id="{3E93C83E-C7E0-4964-90D1-D907A09D4CD3}"/>
                  </a:ext>
                </a:extLst>
              </p:cNvPr>
              <p:cNvSpPr txBox="1">
                <a:spLocks noChangeArrowheads="1"/>
              </p:cNvSpPr>
              <p:nvPr/>
            </p:nvSpPr>
            <p:spPr bwMode="auto">
              <a:xfrm>
                <a:off x="4032"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29740" name="Text Box 187">
                <a:extLst>
                  <a:ext uri="{FF2B5EF4-FFF2-40B4-BE49-F238E27FC236}">
                    <a16:creationId xmlns:a16="http://schemas.microsoft.com/office/drawing/2014/main" id="{55E8308E-0777-4A06-8A43-2C47270B323A}"/>
                  </a:ext>
                </a:extLst>
              </p:cNvPr>
              <p:cNvSpPr txBox="1">
                <a:spLocks noChangeArrowheads="1"/>
              </p:cNvSpPr>
              <p:nvPr/>
            </p:nvSpPr>
            <p:spPr bwMode="auto">
              <a:xfrm>
                <a:off x="4512"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29741" name="Text Box 188">
                <a:extLst>
                  <a:ext uri="{FF2B5EF4-FFF2-40B4-BE49-F238E27FC236}">
                    <a16:creationId xmlns:a16="http://schemas.microsoft.com/office/drawing/2014/main" id="{A36E3D8A-18AA-4103-89A2-0ED1CC0AEE28}"/>
                  </a:ext>
                </a:extLst>
              </p:cNvPr>
              <p:cNvSpPr txBox="1">
                <a:spLocks noChangeArrowheads="1"/>
              </p:cNvSpPr>
              <p:nvPr/>
            </p:nvSpPr>
            <p:spPr bwMode="auto">
              <a:xfrm>
                <a:off x="3264" y="97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29742" name="Text Box 189">
                <a:extLst>
                  <a:ext uri="{FF2B5EF4-FFF2-40B4-BE49-F238E27FC236}">
                    <a16:creationId xmlns:a16="http://schemas.microsoft.com/office/drawing/2014/main" id="{4C676FB6-A859-474B-A6A7-2C9568AE4CF7}"/>
                  </a:ext>
                </a:extLst>
              </p:cNvPr>
              <p:cNvSpPr txBox="1">
                <a:spLocks noChangeArrowheads="1"/>
              </p:cNvSpPr>
              <p:nvPr/>
            </p:nvSpPr>
            <p:spPr bwMode="auto">
              <a:xfrm>
                <a:off x="3744"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29743" name="Text Box 190">
                <a:extLst>
                  <a:ext uri="{FF2B5EF4-FFF2-40B4-BE49-F238E27FC236}">
                    <a16:creationId xmlns:a16="http://schemas.microsoft.com/office/drawing/2014/main" id="{812959D5-4455-463E-BBF8-CA7124A8FE4F}"/>
                  </a:ext>
                </a:extLst>
              </p:cNvPr>
              <p:cNvSpPr txBox="1">
                <a:spLocks noChangeArrowheads="1"/>
              </p:cNvSpPr>
              <p:nvPr/>
            </p:nvSpPr>
            <p:spPr bwMode="auto">
              <a:xfrm>
                <a:off x="4224"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29744" name="Text Box 191">
                <a:extLst>
                  <a:ext uri="{FF2B5EF4-FFF2-40B4-BE49-F238E27FC236}">
                    <a16:creationId xmlns:a16="http://schemas.microsoft.com/office/drawing/2014/main" id="{4F45A1D8-E93E-4C3D-BDC0-45BFB1AB6D45}"/>
                  </a:ext>
                </a:extLst>
              </p:cNvPr>
              <p:cNvSpPr txBox="1">
                <a:spLocks noChangeArrowheads="1"/>
              </p:cNvSpPr>
              <p:nvPr/>
            </p:nvSpPr>
            <p:spPr bwMode="auto">
              <a:xfrm>
                <a:off x="4752" y="979"/>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grpSp>
      </p:grpSp>
      <p:sp>
        <p:nvSpPr>
          <p:cNvPr id="36032" name="Rectangle 192">
            <a:extLst>
              <a:ext uri="{FF2B5EF4-FFF2-40B4-BE49-F238E27FC236}">
                <a16:creationId xmlns:a16="http://schemas.microsoft.com/office/drawing/2014/main" id="{035E4F6D-9737-4D2B-99AC-A6F490DF9893}"/>
              </a:ext>
            </a:extLst>
          </p:cNvPr>
          <p:cNvSpPr>
            <a:spLocks noChangeArrowheads="1"/>
          </p:cNvSpPr>
          <p:nvPr/>
        </p:nvSpPr>
        <p:spPr bwMode="auto">
          <a:xfrm>
            <a:off x="8223250" y="4343400"/>
            <a:ext cx="692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rgbClr val="FF0000"/>
                </a:solidFill>
              </a:rPr>
              <a:t>θ</a:t>
            </a:r>
            <a:r>
              <a:rPr lang="en-US" altLang="en-US" sz="1400" b="1">
                <a:solidFill>
                  <a:srgbClr val="FF0000"/>
                </a:solidFill>
              </a:rPr>
              <a:t> = </a:t>
            </a:r>
            <a:r>
              <a:rPr lang="el-GR" altLang="en-US" sz="1400" b="1">
                <a:solidFill>
                  <a:srgbClr val="FF0000"/>
                </a:solidFill>
              </a:rPr>
              <a:t>ω</a:t>
            </a:r>
            <a:r>
              <a:rPr lang="en-US" altLang="en-US" sz="1400" b="1">
                <a:solidFill>
                  <a:srgbClr val="FF0000"/>
                </a:solidFill>
              </a:rPr>
              <a:t>t</a:t>
            </a:r>
          </a:p>
        </p:txBody>
      </p:sp>
      <p:grpSp>
        <p:nvGrpSpPr>
          <p:cNvPr id="36033" name="Group 193">
            <a:extLst>
              <a:ext uri="{FF2B5EF4-FFF2-40B4-BE49-F238E27FC236}">
                <a16:creationId xmlns:a16="http://schemas.microsoft.com/office/drawing/2014/main" id="{3B0B9200-2999-4869-97F0-5FBBB9479CED}"/>
              </a:ext>
            </a:extLst>
          </p:cNvPr>
          <p:cNvGrpSpPr>
            <a:grpSpLocks/>
          </p:cNvGrpSpPr>
          <p:nvPr/>
        </p:nvGrpSpPr>
        <p:grpSpPr bwMode="auto">
          <a:xfrm>
            <a:off x="5029200" y="4267200"/>
            <a:ext cx="3581400" cy="152400"/>
            <a:chOff x="384" y="2400"/>
            <a:chExt cx="2256" cy="96"/>
          </a:xfrm>
        </p:grpSpPr>
        <p:sp>
          <p:nvSpPr>
            <p:cNvPr id="29727" name="Line 194">
              <a:extLst>
                <a:ext uri="{FF2B5EF4-FFF2-40B4-BE49-F238E27FC236}">
                  <a16:creationId xmlns:a16="http://schemas.microsoft.com/office/drawing/2014/main" id="{7E950CBC-264B-4EB6-82EF-FF4E130ED07E}"/>
                </a:ext>
              </a:extLst>
            </p:cNvPr>
            <p:cNvSpPr>
              <a:spLocks noChangeShapeType="1"/>
            </p:cNvSpPr>
            <p:nvPr/>
          </p:nvSpPr>
          <p:spPr bwMode="auto">
            <a:xfrm>
              <a:off x="384" y="2448"/>
              <a:ext cx="2256" cy="0"/>
            </a:xfrm>
            <a:prstGeom prst="line">
              <a:avLst/>
            </a:prstGeom>
            <a:noFill/>
            <a:ln w="28575">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28" name="Line 195">
              <a:extLst>
                <a:ext uri="{FF2B5EF4-FFF2-40B4-BE49-F238E27FC236}">
                  <a16:creationId xmlns:a16="http://schemas.microsoft.com/office/drawing/2014/main" id="{6ADC3769-559C-4450-8208-88FAA3B345AE}"/>
                </a:ext>
              </a:extLst>
            </p:cNvPr>
            <p:cNvSpPr>
              <a:spLocks noChangeShapeType="1"/>
            </p:cNvSpPr>
            <p:nvPr/>
          </p:nvSpPr>
          <p:spPr bwMode="auto">
            <a:xfrm>
              <a:off x="62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29" name="Line 196">
              <a:extLst>
                <a:ext uri="{FF2B5EF4-FFF2-40B4-BE49-F238E27FC236}">
                  <a16:creationId xmlns:a16="http://schemas.microsoft.com/office/drawing/2014/main" id="{A4861E4E-D632-472B-A084-0AE6397FD895}"/>
                </a:ext>
              </a:extLst>
            </p:cNvPr>
            <p:cNvSpPr>
              <a:spLocks noChangeShapeType="1"/>
            </p:cNvSpPr>
            <p:nvPr/>
          </p:nvSpPr>
          <p:spPr bwMode="auto">
            <a:xfrm>
              <a:off x="110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0" name="Line 197">
              <a:extLst>
                <a:ext uri="{FF2B5EF4-FFF2-40B4-BE49-F238E27FC236}">
                  <a16:creationId xmlns:a16="http://schemas.microsoft.com/office/drawing/2014/main" id="{33CC280B-4A11-4871-A9B5-BD7544DF30C8}"/>
                </a:ext>
              </a:extLst>
            </p:cNvPr>
            <p:cNvSpPr>
              <a:spLocks noChangeShapeType="1"/>
            </p:cNvSpPr>
            <p:nvPr/>
          </p:nvSpPr>
          <p:spPr bwMode="auto">
            <a:xfrm>
              <a:off x="163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1" name="Line 198">
              <a:extLst>
                <a:ext uri="{FF2B5EF4-FFF2-40B4-BE49-F238E27FC236}">
                  <a16:creationId xmlns:a16="http://schemas.microsoft.com/office/drawing/2014/main" id="{58E0F230-BFE9-43F2-A43F-F6CE2D258E62}"/>
                </a:ext>
              </a:extLst>
            </p:cNvPr>
            <p:cNvSpPr>
              <a:spLocks noChangeShapeType="1"/>
            </p:cNvSpPr>
            <p:nvPr/>
          </p:nvSpPr>
          <p:spPr bwMode="auto">
            <a:xfrm>
              <a:off x="211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2" name="Line 199">
              <a:extLst>
                <a:ext uri="{FF2B5EF4-FFF2-40B4-BE49-F238E27FC236}">
                  <a16:creationId xmlns:a16="http://schemas.microsoft.com/office/drawing/2014/main" id="{23CEB1C9-E9FF-4338-9396-BB3AA6CD04C0}"/>
                </a:ext>
              </a:extLst>
            </p:cNvPr>
            <p:cNvSpPr>
              <a:spLocks noChangeShapeType="1"/>
            </p:cNvSpPr>
            <p:nvPr/>
          </p:nvSpPr>
          <p:spPr bwMode="auto">
            <a:xfrm>
              <a:off x="86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3" name="Line 200">
              <a:extLst>
                <a:ext uri="{FF2B5EF4-FFF2-40B4-BE49-F238E27FC236}">
                  <a16:creationId xmlns:a16="http://schemas.microsoft.com/office/drawing/2014/main" id="{4B777497-6F95-42A0-83AF-84C90C33DB33}"/>
                </a:ext>
              </a:extLst>
            </p:cNvPr>
            <p:cNvSpPr>
              <a:spLocks noChangeShapeType="1"/>
            </p:cNvSpPr>
            <p:nvPr/>
          </p:nvSpPr>
          <p:spPr bwMode="auto">
            <a:xfrm>
              <a:off x="134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4" name="Line 201">
              <a:extLst>
                <a:ext uri="{FF2B5EF4-FFF2-40B4-BE49-F238E27FC236}">
                  <a16:creationId xmlns:a16="http://schemas.microsoft.com/office/drawing/2014/main" id="{D93B2C64-13CF-43BC-B6C3-E4BA451904D0}"/>
                </a:ext>
              </a:extLst>
            </p:cNvPr>
            <p:cNvSpPr>
              <a:spLocks noChangeShapeType="1"/>
            </p:cNvSpPr>
            <p:nvPr/>
          </p:nvSpPr>
          <p:spPr bwMode="auto">
            <a:xfrm>
              <a:off x="187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35" name="Line 202">
              <a:extLst>
                <a:ext uri="{FF2B5EF4-FFF2-40B4-BE49-F238E27FC236}">
                  <a16:creationId xmlns:a16="http://schemas.microsoft.com/office/drawing/2014/main" id="{B204349B-BB12-41C2-A595-53D87401C9B5}"/>
                </a:ext>
              </a:extLst>
            </p:cNvPr>
            <p:cNvSpPr>
              <a:spLocks noChangeShapeType="1"/>
            </p:cNvSpPr>
            <p:nvPr/>
          </p:nvSpPr>
          <p:spPr bwMode="auto">
            <a:xfrm>
              <a:off x="235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afterEffect">
                                  <p:stCondLst>
                                    <p:cond delay="0"/>
                                  </p:stCondLst>
                                  <p:childTnLst>
                                    <p:set>
                                      <p:cBhvr>
                                        <p:cTn id="6" dur="1" fill="hold">
                                          <p:stCondLst>
                                            <p:cond delay="0"/>
                                          </p:stCondLst>
                                        </p:cTn>
                                        <p:tgtEl>
                                          <p:spTgt spid="35872">
                                            <p:txEl>
                                              <p:pRg st="0" end="0"/>
                                            </p:txEl>
                                          </p:spTgt>
                                        </p:tgtEl>
                                        <p:attrNameLst>
                                          <p:attrName>style.visibility</p:attrName>
                                        </p:attrNameLst>
                                      </p:cBhvr>
                                      <p:to>
                                        <p:strVal val="visible"/>
                                      </p:to>
                                    </p:set>
                                    <p:animEffect transition="in" filter="slide(fromBottom)">
                                      <p:cBhvr>
                                        <p:cTn id="7" dur="500"/>
                                        <p:tgtEl>
                                          <p:spTgt spid="358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5947"/>
                                        </p:tgtEl>
                                        <p:attrNameLst>
                                          <p:attrName>style.visibility</p:attrName>
                                        </p:attrNameLst>
                                      </p:cBhvr>
                                      <p:to>
                                        <p:strVal val="visible"/>
                                      </p:to>
                                    </p:set>
                                    <p:anim calcmode="lin" valueType="num">
                                      <p:cBhvr>
                                        <p:cTn id="12" dur="500" fill="hold"/>
                                        <p:tgtEl>
                                          <p:spTgt spid="35947"/>
                                        </p:tgtEl>
                                        <p:attrNameLst>
                                          <p:attrName>ppt_w</p:attrName>
                                        </p:attrNameLst>
                                      </p:cBhvr>
                                      <p:tavLst>
                                        <p:tav tm="0">
                                          <p:val>
                                            <p:fltVal val="0"/>
                                          </p:val>
                                        </p:tav>
                                        <p:tav tm="100000">
                                          <p:val>
                                            <p:strVal val="#ppt_w"/>
                                          </p:val>
                                        </p:tav>
                                      </p:tavLst>
                                    </p:anim>
                                    <p:anim calcmode="lin" valueType="num">
                                      <p:cBhvr>
                                        <p:cTn id="13" dur="500" fill="hold"/>
                                        <p:tgtEl>
                                          <p:spTgt spid="35947"/>
                                        </p:tgtEl>
                                        <p:attrNameLst>
                                          <p:attrName>ppt_h</p:attrName>
                                        </p:attrNameLst>
                                      </p:cBhvr>
                                      <p:tavLst>
                                        <p:tav tm="0">
                                          <p:val>
                                            <p:fltVal val="0"/>
                                          </p:val>
                                        </p:tav>
                                        <p:tav tm="100000">
                                          <p:val>
                                            <p:strVal val="#ppt_h"/>
                                          </p:val>
                                        </p:tav>
                                      </p:tavLst>
                                    </p:anim>
                                    <p:animEffect transition="in" filter="fade">
                                      <p:cBhvr>
                                        <p:cTn id="14" dur="500"/>
                                        <p:tgtEl>
                                          <p:spTgt spid="3594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35961"/>
                                        </p:tgtEl>
                                        <p:attrNameLst>
                                          <p:attrName>style.visibility</p:attrName>
                                        </p:attrNameLst>
                                      </p:cBhvr>
                                      <p:to>
                                        <p:strVal val="visible"/>
                                      </p:to>
                                    </p:set>
                                    <p:animEffect transition="in" filter="wipe(left)">
                                      <p:cBhvr>
                                        <p:cTn id="19" dur="500"/>
                                        <p:tgtEl>
                                          <p:spTgt spid="35961"/>
                                        </p:tgtEl>
                                      </p:cBhvr>
                                    </p:animEffect>
                                  </p:childTnLst>
                                </p:cTn>
                              </p:par>
                            </p:childTnLst>
                          </p:cTn>
                        </p:par>
                        <p:par>
                          <p:cTn id="20" fill="hold" nodeType="afterGroup">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35955"/>
                                        </p:tgtEl>
                                        <p:attrNameLst>
                                          <p:attrName>style.visibility</p:attrName>
                                        </p:attrNameLst>
                                      </p:cBhvr>
                                      <p:to>
                                        <p:strVal val="visible"/>
                                      </p:to>
                                    </p:set>
                                    <p:animEffect transition="in" filter="dissolve">
                                      <p:cBhvr>
                                        <p:cTn id="23" dur="500"/>
                                        <p:tgtEl>
                                          <p:spTgt spid="3595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5960"/>
                                        </p:tgtEl>
                                        <p:attrNameLst>
                                          <p:attrName>style.visibility</p:attrName>
                                        </p:attrNameLst>
                                      </p:cBhvr>
                                      <p:to>
                                        <p:strVal val="visible"/>
                                      </p:to>
                                    </p:set>
                                    <p:animEffect transition="in" filter="dissolve">
                                      <p:cBhvr>
                                        <p:cTn id="26" dur="500"/>
                                        <p:tgtEl>
                                          <p:spTgt spid="3596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36009"/>
                                        </p:tgtEl>
                                        <p:attrNameLst>
                                          <p:attrName>style.visibility</p:attrName>
                                        </p:attrNameLst>
                                      </p:cBhvr>
                                      <p:to>
                                        <p:strVal val="visible"/>
                                      </p:to>
                                    </p:set>
                                    <p:animEffect transition="in" filter="wipe(left)">
                                      <p:cBhvr>
                                        <p:cTn id="31" dur="3000"/>
                                        <p:tgtEl>
                                          <p:spTgt spid="3600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5944"/>
                                        </p:tgtEl>
                                        <p:attrNameLst>
                                          <p:attrName>style.visibility</p:attrName>
                                        </p:attrNameLst>
                                      </p:cBhvr>
                                      <p:to>
                                        <p:strVal val="visible"/>
                                      </p:to>
                                    </p:set>
                                    <p:animEffect transition="in" filter="wipe(left)">
                                      <p:cBhvr>
                                        <p:cTn id="36" dur="3000"/>
                                        <p:tgtEl>
                                          <p:spTgt spid="35944"/>
                                        </p:tgtEl>
                                      </p:cBhvr>
                                    </p:animEffect>
                                  </p:childTnLst>
                                </p:cTn>
                              </p:par>
                              <p:par>
                                <p:cTn id="37" presetID="22" presetClass="entr" presetSubtype="8" fill="hold" nodeType="withEffect">
                                  <p:stCondLst>
                                    <p:cond delay="0"/>
                                  </p:stCondLst>
                                  <p:childTnLst>
                                    <p:set>
                                      <p:cBhvr>
                                        <p:cTn id="38" dur="1" fill="hold">
                                          <p:stCondLst>
                                            <p:cond delay="0"/>
                                          </p:stCondLst>
                                        </p:cTn>
                                        <p:tgtEl>
                                          <p:spTgt spid="36010"/>
                                        </p:tgtEl>
                                        <p:attrNameLst>
                                          <p:attrName>style.visibility</p:attrName>
                                        </p:attrNameLst>
                                      </p:cBhvr>
                                      <p:to>
                                        <p:strVal val="visible"/>
                                      </p:to>
                                    </p:set>
                                    <p:animEffect transition="in" filter="wipe(left)">
                                      <p:cBhvr>
                                        <p:cTn id="39" dur="3000"/>
                                        <p:tgtEl>
                                          <p:spTgt spid="3601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ntr" presetSubtype="32" fill="hold" nodeType="clickEffect">
                                  <p:stCondLst>
                                    <p:cond delay="0"/>
                                  </p:stCondLst>
                                  <p:childTnLst>
                                    <p:set>
                                      <p:cBhvr>
                                        <p:cTn id="43" dur="1" fill="hold">
                                          <p:stCondLst>
                                            <p:cond delay="0"/>
                                          </p:stCondLst>
                                        </p:cTn>
                                        <p:tgtEl>
                                          <p:spTgt spid="35935"/>
                                        </p:tgtEl>
                                        <p:attrNameLst>
                                          <p:attrName>style.visibility</p:attrName>
                                        </p:attrNameLst>
                                      </p:cBhvr>
                                      <p:to>
                                        <p:strVal val="visible"/>
                                      </p:to>
                                    </p:set>
                                    <p:animEffect transition="in" filter="box(out)">
                                      <p:cBhvr>
                                        <p:cTn id="44" dur="500"/>
                                        <p:tgtEl>
                                          <p:spTgt spid="35935"/>
                                        </p:tgtEl>
                                      </p:cBhvr>
                                    </p:animEffect>
                                  </p:childTnLst>
                                </p:cTn>
                              </p:par>
                            </p:childTnLst>
                          </p:cTn>
                        </p:par>
                        <p:par>
                          <p:cTn id="45" fill="hold" nodeType="afterGroup">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35941"/>
                                        </p:tgtEl>
                                        <p:attrNameLst>
                                          <p:attrName>style.visibility</p:attrName>
                                        </p:attrNameLst>
                                      </p:cBhvr>
                                      <p:to>
                                        <p:strVal val="visible"/>
                                      </p:to>
                                    </p:set>
                                    <p:animEffect transition="in" filter="dissolve">
                                      <p:cBhvr>
                                        <p:cTn id="48" dur="500"/>
                                        <p:tgtEl>
                                          <p:spTgt spid="3594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35948"/>
                                        </p:tgtEl>
                                        <p:attrNameLst>
                                          <p:attrName>style.visibility</p:attrName>
                                        </p:attrNameLst>
                                      </p:cBhvr>
                                      <p:to>
                                        <p:strVal val="visible"/>
                                      </p:to>
                                    </p:set>
                                    <p:animEffect transition="in" filter="wipe(left)">
                                      <p:cBhvr>
                                        <p:cTn id="53" dur="1000"/>
                                        <p:tgtEl>
                                          <p:spTgt spid="3594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35942"/>
                                        </p:tgtEl>
                                        <p:attrNameLst>
                                          <p:attrName>style.visibility</p:attrName>
                                        </p:attrNameLst>
                                      </p:cBhvr>
                                      <p:to>
                                        <p:strVal val="visible"/>
                                      </p:to>
                                    </p:set>
                                    <p:animEffect transition="in" filter="dissolve">
                                      <p:cBhvr>
                                        <p:cTn id="58" dur="500"/>
                                        <p:tgtEl>
                                          <p:spTgt spid="35942"/>
                                        </p:tgtEl>
                                      </p:cBhvr>
                                    </p:animEffect>
                                  </p:childTnLst>
                                </p:cTn>
                              </p:par>
                              <p:par>
                                <p:cTn id="59" presetID="9" presetClass="entr" presetSubtype="0" fill="hold" nodeType="withEffect">
                                  <p:stCondLst>
                                    <p:cond delay="0"/>
                                  </p:stCondLst>
                                  <p:childTnLst>
                                    <p:set>
                                      <p:cBhvr>
                                        <p:cTn id="60" dur="1" fill="hold">
                                          <p:stCondLst>
                                            <p:cond delay="0"/>
                                          </p:stCondLst>
                                        </p:cTn>
                                        <p:tgtEl>
                                          <p:spTgt spid="35943"/>
                                        </p:tgtEl>
                                        <p:attrNameLst>
                                          <p:attrName>style.visibility</p:attrName>
                                        </p:attrNameLst>
                                      </p:cBhvr>
                                      <p:to>
                                        <p:strVal val="visible"/>
                                      </p:to>
                                    </p:set>
                                    <p:animEffect transition="in" filter="dissolve">
                                      <p:cBhvr>
                                        <p:cTn id="61" dur="500"/>
                                        <p:tgtEl>
                                          <p:spTgt spid="35943"/>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1" fill="hold" nodeType="clickEffect">
                                  <p:stCondLst>
                                    <p:cond delay="0"/>
                                  </p:stCondLst>
                                  <p:childTnLst>
                                    <p:set>
                                      <p:cBhvr>
                                        <p:cTn id="65" dur="1" fill="hold">
                                          <p:stCondLst>
                                            <p:cond delay="0"/>
                                          </p:stCondLst>
                                        </p:cTn>
                                        <p:tgtEl>
                                          <p:spTgt spid="35872">
                                            <p:txEl>
                                              <p:pRg st="2" end="2"/>
                                            </p:txEl>
                                          </p:spTgt>
                                        </p:tgtEl>
                                        <p:attrNameLst>
                                          <p:attrName>style.visibility</p:attrName>
                                        </p:attrNameLst>
                                      </p:cBhvr>
                                      <p:to>
                                        <p:strVal val="visible"/>
                                      </p:to>
                                    </p:set>
                                    <p:animEffect transition="in" filter="wipe(up)">
                                      <p:cBhvr>
                                        <p:cTn id="66" dur="500"/>
                                        <p:tgtEl>
                                          <p:spTgt spid="35872">
                                            <p:txEl>
                                              <p:pRg st="2" end="2"/>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3" presetClass="entr" presetSubtype="0" fill="hold" nodeType="clickEffect">
                                  <p:stCondLst>
                                    <p:cond delay="0"/>
                                  </p:stCondLst>
                                  <p:childTnLst>
                                    <p:set>
                                      <p:cBhvr>
                                        <p:cTn id="70" dur="1" fill="hold">
                                          <p:stCondLst>
                                            <p:cond delay="0"/>
                                          </p:stCondLst>
                                        </p:cTn>
                                        <p:tgtEl>
                                          <p:spTgt spid="35881"/>
                                        </p:tgtEl>
                                        <p:attrNameLst>
                                          <p:attrName>style.visibility</p:attrName>
                                        </p:attrNameLst>
                                      </p:cBhvr>
                                      <p:to>
                                        <p:strVal val="visible"/>
                                      </p:to>
                                    </p:set>
                                    <p:anim calcmode="lin" valueType="num">
                                      <p:cBhvr>
                                        <p:cTn id="71" dur="500" fill="hold"/>
                                        <p:tgtEl>
                                          <p:spTgt spid="35881"/>
                                        </p:tgtEl>
                                        <p:attrNameLst>
                                          <p:attrName>ppt_w</p:attrName>
                                        </p:attrNameLst>
                                      </p:cBhvr>
                                      <p:tavLst>
                                        <p:tav tm="0">
                                          <p:val>
                                            <p:fltVal val="0"/>
                                          </p:val>
                                        </p:tav>
                                        <p:tav tm="100000">
                                          <p:val>
                                            <p:strVal val="#ppt_w"/>
                                          </p:val>
                                        </p:tav>
                                      </p:tavLst>
                                    </p:anim>
                                    <p:anim calcmode="lin" valueType="num">
                                      <p:cBhvr>
                                        <p:cTn id="72" dur="500" fill="hold"/>
                                        <p:tgtEl>
                                          <p:spTgt spid="35881"/>
                                        </p:tgtEl>
                                        <p:attrNameLst>
                                          <p:attrName>ppt_h</p:attrName>
                                        </p:attrNameLst>
                                      </p:cBhvr>
                                      <p:tavLst>
                                        <p:tav tm="0">
                                          <p:val>
                                            <p:fltVal val="0"/>
                                          </p:val>
                                        </p:tav>
                                        <p:tav tm="100000">
                                          <p:val>
                                            <p:strVal val="#ppt_h"/>
                                          </p:val>
                                        </p:tav>
                                      </p:tavLst>
                                    </p:anim>
                                    <p:animEffect transition="in" filter="fade">
                                      <p:cBhvr>
                                        <p:cTn id="73" dur="500"/>
                                        <p:tgtEl>
                                          <p:spTgt spid="35881"/>
                                        </p:tgtEl>
                                      </p:cBhvr>
                                    </p:animEffect>
                                  </p:childTnLst>
                                </p:cTn>
                              </p:par>
                            </p:childTnLst>
                          </p:cTn>
                        </p:par>
                        <p:par>
                          <p:cTn id="74" fill="hold" nodeType="afterGroup">
                            <p:stCondLst>
                              <p:cond delay="500"/>
                            </p:stCondLst>
                            <p:childTnLst>
                              <p:par>
                                <p:cTn id="75" presetID="9" presetClass="entr" presetSubtype="0" fill="hold" grpId="0" nodeType="afterEffect" nodePh="1">
                                  <p:stCondLst>
                                    <p:cond delay="0"/>
                                  </p:stCondLst>
                                  <p:endCondLst>
                                    <p:cond evt="begin" delay="0">
                                      <p:tn val="75"/>
                                    </p:cond>
                                  </p:endCondLst>
                                  <p:childTnLst>
                                    <p:set>
                                      <p:cBhvr>
                                        <p:cTn id="76" dur="1" fill="hold">
                                          <p:stCondLst>
                                            <p:cond delay="0"/>
                                          </p:stCondLst>
                                        </p:cTn>
                                        <p:tgtEl>
                                          <p:spTgt spid="35940"/>
                                        </p:tgtEl>
                                        <p:attrNameLst>
                                          <p:attrName>style.visibility</p:attrName>
                                        </p:attrNameLst>
                                      </p:cBhvr>
                                      <p:to>
                                        <p:strVal val="visible"/>
                                      </p:to>
                                    </p:set>
                                    <p:animEffect transition="in" filter="dissolve">
                                      <p:cBhvr>
                                        <p:cTn id="77" dur="500"/>
                                        <p:tgtEl>
                                          <p:spTgt spid="35940"/>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53" presetClass="entr" presetSubtype="0" fill="hold" grpId="0" nodeType="clickEffect">
                                  <p:stCondLst>
                                    <p:cond delay="0"/>
                                  </p:stCondLst>
                                  <p:childTnLst>
                                    <p:set>
                                      <p:cBhvr>
                                        <p:cTn id="81" dur="1" fill="hold">
                                          <p:stCondLst>
                                            <p:cond delay="0"/>
                                          </p:stCondLst>
                                        </p:cTn>
                                        <p:tgtEl>
                                          <p:spTgt spid="36020"/>
                                        </p:tgtEl>
                                        <p:attrNameLst>
                                          <p:attrName>style.visibility</p:attrName>
                                        </p:attrNameLst>
                                      </p:cBhvr>
                                      <p:to>
                                        <p:strVal val="visible"/>
                                      </p:to>
                                    </p:set>
                                    <p:anim calcmode="lin" valueType="num">
                                      <p:cBhvr>
                                        <p:cTn id="82" dur="500" fill="hold"/>
                                        <p:tgtEl>
                                          <p:spTgt spid="36020"/>
                                        </p:tgtEl>
                                        <p:attrNameLst>
                                          <p:attrName>ppt_w</p:attrName>
                                        </p:attrNameLst>
                                      </p:cBhvr>
                                      <p:tavLst>
                                        <p:tav tm="0">
                                          <p:val>
                                            <p:fltVal val="0"/>
                                          </p:val>
                                        </p:tav>
                                        <p:tav tm="100000">
                                          <p:val>
                                            <p:strVal val="#ppt_w"/>
                                          </p:val>
                                        </p:tav>
                                      </p:tavLst>
                                    </p:anim>
                                    <p:anim calcmode="lin" valueType="num">
                                      <p:cBhvr>
                                        <p:cTn id="83" dur="500" fill="hold"/>
                                        <p:tgtEl>
                                          <p:spTgt spid="36020"/>
                                        </p:tgtEl>
                                        <p:attrNameLst>
                                          <p:attrName>ppt_h</p:attrName>
                                        </p:attrNameLst>
                                      </p:cBhvr>
                                      <p:tavLst>
                                        <p:tav tm="0">
                                          <p:val>
                                            <p:fltVal val="0"/>
                                          </p:val>
                                        </p:tav>
                                        <p:tav tm="100000">
                                          <p:val>
                                            <p:strVal val="#ppt_h"/>
                                          </p:val>
                                        </p:tav>
                                      </p:tavLst>
                                    </p:anim>
                                    <p:animEffect transition="in" filter="fade">
                                      <p:cBhvr>
                                        <p:cTn id="84" dur="500"/>
                                        <p:tgtEl>
                                          <p:spTgt spid="36020"/>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8" fill="hold" nodeType="clickEffect">
                                  <p:stCondLst>
                                    <p:cond delay="0"/>
                                  </p:stCondLst>
                                  <p:childTnLst>
                                    <p:set>
                                      <p:cBhvr>
                                        <p:cTn id="88" dur="1" fill="hold">
                                          <p:stCondLst>
                                            <p:cond delay="0"/>
                                          </p:stCondLst>
                                        </p:cTn>
                                        <p:tgtEl>
                                          <p:spTgt spid="36033"/>
                                        </p:tgtEl>
                                        <p:attrNameLst>
                                          <p:attrName>style.visibility</p:attrName>
                                        </p:attrNameLst>
                                      </p:cBhvr>
                                      <p:to>
                                        <p:strVal val="visible"/>
                                      </p:to>
                                    </p:set>
                                    <p:animEffect transition="in" filter="wipe(left)">
                                      <p:cBhvr>
                                        <p:cTn id="89" dur="500"/>
                                        <p:tgtEl>
                                          <p:spTgt spid="36033"/>
                                        </p:tgtEl>
                                      </p:cBhvr>
                                    </p:animEffect>
                                  </p:childTnLst>
                                </p:cTn>
                              </p:par>
                            </p:childTnLst>
                          </p:cTn>
                        </p:par>
                        <p:par>
                          <p:cTn id="90" fill="hold" nodeType="afterGroup">
                            <p:stCondLst>
                              <p:cond delay="500"/>
                            </p:stCondLst>
                            <p:childTnLst>
                              <p:par>
                                <p:cTn id="91" presetID="9" presetClass="entr" presetSubtype="0" fill="hold" grpId="0" nodeType="afterEffect">
                                  <p:stCondLst>
                                    <p:cond delay="0"/>
                                  </p:stCondLst>
                                  <p:childTnLst>
                                    <p:set>
                                      <p:cBhvr>
                                        <p:cTn id="92" dur="1" fill="hold">
                                          <p:stCondLst>
                                            <p:cond delay="0"/>
                                          </p:stCondLst>
                                        </p:cTn>
                                        <p:tgtEl>
                                          <p:spTgt spid="36021"/>
                                        </p:tgtEl>
                                        <p:attrNameLst>
                                          <p:attrName>style.visibility</p:attrName>
                                        </p:attrNameLst>
                                      </p:cBhvr>
                                      <p:to>
                                        <p:strVal val="visible"/>
                                      </p:to>
                                    </p:set>
                                    <p:animEffect transition="in" filter="dissolve">
                                      <p:cBhvr>
                                        <p:cTn id="93" dur="500"/>
                                        <p:tgtEl>
                                          <p:spTgt spid="36021"/>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36032"/>
                                        </p:tgtEl>
                                        <p:attrNameLst>
                                          <p:attrName>style.visibility</p:attrName>
                                        </p:attrNameLst>
                                      </p:cBhvr>
                                      <p:to>
                                        <p:strVal val="visible"/>
                                      </p:to>
                                    </p:set>
                                    <p:animEffect transition="in" filter="dissolve">
                                      <p:cBhvr>
                                        <p:cTn id="96" dur="500"/>
                                        <p:tgtEl>
                                          <p:spTgt spid="36032"/>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8" fill="hold" nodeType="clickEffect">
                                  <p:stCondLst>
                                    <p:cond delay="0"/>
                                  </p:stCondLst>
                                  <p:childTnLst>
                                    <p:set>
                                      <p:cBhvr>
                                        <p:cTn id="100" dur="1" fill="hold">
                                          <p:stCondLst>
                                            <p:cond delay="0"/>
                                          </p:stCondLst>
                                        </p:cTn>
                                        <p:tgtEl>
                                          <p:spTgt spid="36022"/>
                                        </p:tgtEl>
                                        <p:attrNameLst>
                                          <p:attrName>style.visibility</p:attrName>
                                        </p:attrNameLst>
                                      </p:cBhvr>
                                      <p:to>
                                        <p:strVal val="visible"/>
                                      </p:to>
                                    </p:set>
                                    <p:animEffect transition="in" filter="wipe(left)">
                                      <p:cBhvr>
                                        <p:cTn id="101" dur="3000"/>
                                        <p:tgtEl>
                                          <p:spTgt spid="36022"/>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36016"/>
                                        </p:tgtEl>
                                        <p:attrNameLst>
                                          <p:attrName>style.visibility</p:attrName>
                                        </p:attrNameLst>
                                      </p:cBhvr>
                                      <p:to>
                                        <p:strVal val="visible"/>
                                      </p:to>
                                    </p:set>
                                    <p:animEffect transition="in" filter="wipe(left)">
                                      <p:cBhvr>
                                        <p:cTn id="106" dur="3000"/>
                                        <p:tgtEl>
                                          <p:spTgt spid="36016"/>
                                        </p:tgtEl>
                                      </p:cBhvr>
                                    </p:animEffect>
                                  </p:childTnLst>
                                </p:cTn>
                              </p:par>
                              <p:par>
                                <p:cTn id="107" presetID="22" presetClass="entr" presetSubtype="8" fill="hold" nodeType="withEffect">
                                  <p:stCondLst>
                                    <p:cond delay="0"/>
                                  </p:stCondLst>
                                  <p:childTnLst>
                                    <p:set>
                                      <p:cBhvr>
                                        <p:cTn id="108" dur="1" fill="hold">
                                          <p:stCondLst>
                                            <p:cond delay="0"/>
                                          </p:stCondLst>
                                        </p:cTn>
                                        <p:tgtEl>
                                          <p:spTgt spid="36017"/>
                                        </p:tgtEl>
                                        <p:attrNameLst>
                                          <p:attrName>style.visibility</p:attrName>
                                        </p:attrNameLst>
                                      </p:cBhvr>
                                      <p:to>
                                        <p:strVal val="visible"/>
                                      </p:to>
                                    </p:set>
                                    <p:animEffect transition="in" filter="wipe(left)">
                                      <p:cBhvr>
                                        <p:cTn id="109" dur="3000"/>
                                        <p:tgtEl>
                                          <p:spTgt spid="36017"/>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4" presetClass="entr" presetSubtype="32" fill="hold" nodeType="clickEffect">
                                  <p:stCondLst>
                                    <p:cond delay="0"/>
                                  </p:stCondLst>
                                  <p:childTnLst>
                                    <p:set>
                                      <p:cBhvr>
                                        <p:cTn id="113" dur="1" fill="hold">
                                          <p:stCondLst>
                                            <p:cond delay="0"/>
                                          </p:stCondLst>
                                        </p:cTn>
                                        <p:tgtEl>
                                          <p:spTgt spid="36011"/>
                                        </p:tgtEl>
                                        <p:attrNameLst>
                                          <p:attrName>style.visibility</p:attrName>
                                        </p:attrNameLst>
                                      </p:cBhvr>
                                      <p:to>
                                        <p:strVal val="visible"/>
                                      </p:to>
                                    </p:set>
                                    <p:animEffect transition="in" filter="box(out)">
                                      <p:cBhvr>
                                        <p:cTn id="114" dur="500"/>
                                        <p:tgtEl>
                                          <p:spTgt spid="36011"/>
                                        </p:tgtEl>
                                      </p:cBhvr>
                                    </p:animEffect>
                                  </p:childTnLst>
                                </p:cTn>
                              </p:par>
                            </p:childTnLst>
                          </p:cTn>
                        </p:par>
                        <p:par>
                          <p:cTn id="115" fill="hold" nodeType="afterGroup">
                            <p:stCondLst>
                              <p:cond delay="500"/>
                            </p:stCondLst>
                            <p:childTnLst>
                              <p:par>
                                <p:cTn id="116" presetID="9" presetClass="entr" presetSubtype="0" fill="hold" grpId="0" nodeType="afterEffect">
                                  <p:stCondLst>
                                    <p:cond delay="0"/>
                                  </p:stCondLst>
                                  <p:childTnLst>
                                    <p:set>
                                      <p:cBhvr>
                                        <p:cTn id="117" dur="1" fill="hold">
                                          <p:stCondLst>
                                            <p:cond delay="0"/>
                                          </p:stCondLst>
                                        </p:cTn>
                                        <p:tgtEl>
                                          <p:spTgt spid="36013"/>
                                        </p:tgtEl>
                                        <p:attrNameLst>
                                          <p:attrName>style.visibility</p:attrName>
                                        </p:attrNameLst>
                                      </p:cBhvr>
                                      <p:to>
                                        <p:strVal val="visible"/>
                                      </p:to>
                                    </p:set>
                                    <p:animEffect transition="in" filter="dissolve">
                                      <p:cBhvr>
                                        <p:cTn id="118" dur="500"/>
                                        <p:tgtEl>
                                          <p:spTgt spid="36013"/>
                                        </p:tgtEl>
                                      </p:cBhvr>
                                    </p:animEffect>
                                  </p:childTnLst>
                                </p:cTn>
                              </p:par>
                            </p:childTnLst>
                          </p:cTn>
                        </p:par>
                        <p:par>
                          <p:cTn id="119" fill="hold" nodeType="afterGroup">
                            <p:stCondLst>
                              <p:cond delay="1000"/>
                            </p:stCondLst>
                            <p:childTnLst>
                              <p:par>
                                <p:cTn id="120" presetID="9" presetClass="entr" presetSubtype="0" fill="hold" grpId="0" nodeType="afterEffect" nodePh="1">
                                  <p:stCondLst>
                                    <p:cond delay="0"/>
                                  </p:stCondLst>
                                  <p:endCondLst>
                                    <p:cond evt="begin" delay="0">
                                      <p:tn val="120"/>
                                    </p:cond>
                                  </p:endCondLst>
                                  <p:childTnLst>
                                    <p:set>
                                      <p:cBhvr>
                                        <p:cTn id="121" dur="1" fill="hold">
                                          <p:stCondLst>
                                            <p:cond delay="0"/>
                                          </p:stCondLst>
                                        </p:cTn>
                                        <p:tgtEl>
                                          <p:spTgt spid="36012"/>
                                        </p:tgtEl>
                                        <p:attrNameLst>
                                          <p:attrName>style.visibility</p:attrName>
                                        </p:attrNameLst>
                                      </p:cBhvr>
                                      <p:to>
                                        <p:strVal val="visible"/>
                                      </p:to>
                                    </p:set>
                                    <p:animEffect transition="in" filter="dissolve">
                                      <p:cBhvr>
                                        <p:cTn id="122" dur="500"/>
                                        <p:tgtEl>
                                          <p:spTgt spid="36012"/>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8" fill="hold" nodeType="clickEffect">
                                  <p:stCondLst>
                                    <p:cond delay="0"/>
                                  </p:stCondLst>
                                  <p:childTnLst>
                                    <p:set>
                                      <p:cBhvr>
                                        <p:cTn id="126" dur="1" fill="hold">
                                          <p:stCondLst>
                                            <p:cond delay="0"/>
                                          </p:stCondLst>
                                        </p:cTn>
                                        <p:tgtEl>
                                          <p:spTgt spid="36059"/>
                                        </p:tgtEl>
                                        <p:attrNameLst>
                                          <p:attrName>style.visibility</p:attrName>
                                        </p:attrNameLst>
                                      </p:cBhvr>
                                      <p:to>
                                        <p:strVal val="visible"/>
                                      </p:to>
                                    </p:set>
                                    <p:animEffect transition="in" filter="wipe(left)">
                                      <p:cBhvr>
                                        <p:cTn id="127" dur="1000"/>
                                        <p:tgtEl>
                                          <p:spTgt spid="36059"/>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36014"/>
                                        </p:tgtEl>
                                        <p:attrNameLst>
                                          <p:attrName>style.visibility</p:attrName>
                                        </p:attrNameLst>
                                      </p:cBhvr>
                                      <p:to>
                                        <p:strVal val="visible"/>
                                      </p:to>
                                    </p:set>
                                    <p:animEffect transition="in" filter="dissolve">
                                      <p:cBhvr>
                                        <p:cTn id="132" dur="500"/>
                                        <p:tgtEl>
                                          <p:spTgt spid="36014"/>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53" presetClass="entr" presetSubtype="0" fill="hold" grpId="0" nodeType="clickEffect">
                                  <p:stCondLst>
                                    <p:cond delay="0"/>
                                  </p:stCondLst>
                                  <p:childTnLst>
                                    <p:set>
                                      <p:cBhvr>
                                        <p:cTn id="136" dur="1" fill="hold">
                                          <p:stCondLst>
                                            <p:cond delay="0"/>
                                          </p:stCondLst>
                                        </p:cTn>
                                        <p:tgtEl>
                                          <p:spTgt spid="35882"/>
                                        </p:tgtEl>
                                        <p:attrNameLst>
                                          <p:attrName>style.visibility</p:attrName>
                                        </p:attrNameLst>
                                      </p:cBhvr>
                                      <p:to>
                                        <p:strVal val="visible"/>
                                      </p:to>
                                    </p:set>
                                    <p:anim calcmode="lin" valueType="num">
                                      <p:cBhvr>
                                        <p:cTn id="137" dur="500" fill="hold"/>
                                        <p:tgtEl>
                                          <p:spTgt spid="35882"/>
                                        </p:tgtEl>
                                        <p:attrNameLst>
                                          <p:attrName>ppt_w</p:attrName>
                                        </p:attrNameLst>
                                      </p:cBhvr>
                                      <p:tavLst>
                                        <p:tav tm="0">
                                          <p:val>
                                            <p:fltVal val="0"/>
                                          </p:val>
                                        </p:tav>
                                        <p:tav tm="100000">
                                          <p:val>
                                            <p:strVal val="#ppt_w"/>
                                          </p:val>
                                        </p:tav>
                                      </p:tavLst>
                                    </p:anim>
                                    <p:anim calcmode="lin" valueType="num">
                                      <p:cBhvr>
                                        <p:cTn id="138" dur="500" fill="hold"/>
                                        <p:tgtEl>
                                          <p:spTgt spid="35882"/>
                                        </p:tgtEl>
                                        <p:attrNameLst>
                                          <p:attrName>ppt_h</p:attrName>
                                        </p:attrNameLst>
                                      </p:cBhvr>
                                      <p:tavLst>
                                        <p:tav tm="0">
                                          <p:val>
                                            <p:fltVal val="0"/>
                                          </p:val>
                                        </p:tav>
                                        <p:tav tm="100000">
                                          <p:val>
                                            <p:strVal val="#ppt_h"/>
                                          </p:val>
                                        </p:tav>
                                      </p:tavLst>
                                    </p:anim>
                                    <p:animEffect transition="in" filter="fade">
                                      <p:cBhvr>
                                        <p:cTn id="139" dur="500"/>
                                        <p:tgtEl>
                                          <p:spTgt spid="35882"/>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grpId="0" nodeType="clickEffect">
                                  <p:stCondLst>
                                    <p:cond delay="0"/>
                                  </p:stCondLst>
                                  <p:childTnLst>
                                    <p:set>
                                      <p:cBhvr>
                                        <p:cTn id="143" dur="1" fill="hold">
                                          <p:stCondLst>
                                            <p:cond delay="0"/>
                                          </p:stCondLst>
                                        </p:cTn>
                                        <p:tgtEl>
                                          <p:spTgt spid="35915"/>
                                        </p:tgtEl>
                                        <p:attrNameLst>
                                          <p:attrName>style.visibility</p:attrName>
                                        </p:attrNameLst>
                                      </p:cBhvr>
                                      <p:to>
                                        <p:strVal val="visible"/>
                                      </p:to>
                                    </p:set>
                                    <p:animEffect transition="in" filter="slide(fromBottom)">
                                      <p:cBhvr>
                                        <p:cTn id="144" dur="500"/>
                                        <p:tgtEl>
                                          <p:spTgt spid="35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82" grpId="0"/>
      <p:bldP spid="35915" grpId="0"/>
      <p:bldP spid="35940" grpId="0"/>
      <p:bldP spid="35941" grpId="0"/>
      <p:bldP spid="35942" grpId="0"/>
      <p:bldP spid="35944" grpId="0"/>
      <p:bldP spid="35947" grpId="0" animBg="1"/>
      <p:bldP spid="35955" grpId="0"/>
      <p:bldP spid="35960" grpId="0"/>
      <p:bldP spid="36012" grpId="0"/>
      <p:bldP spid="36013" grpId="0"/>
      <p:bldP spid="36014" grpId="0"/>
      <p:bldP spid="36016" grpId="0"/>
      <p:bldP spid="36020" grpId="0" animBg="1"/>
      <p:bldP spid="36021" grpId="0"/>
      <p:bldP spid="3603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a:extLst>
              <a:ext uri="{FF2B5EF4-FFF2-40B4-BE49-F238E27FC236}">
                <a16:creationId xmlns:a16="http://schemas.microsoft.com/office/drawing/2014/main" id="{3A678F25-20B6-49F5-99D5-837B8A0BC245}"/>
              </a:ext>
            </a:extLst>
          </p:cNvPr>
          <p:cNvSpPr txBox="1">
            <a:spLocks noChangeArrowheads="1"/>
          </p:cNvSpPr>
          <p:nvPr/>
        </p:nvSpPr>
        <p:spPr bwMode="auto">
          <a:xfrm>
            <a:off x="152400" y="76200"/>
            <a:ext cx="8686800" cy="111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6600FF"/>
                </a:solidFill>
              </a:rPr>
              <a:t>Eddy Currents </a:t>
            </a:r>
            <a:r>
              <a:rPr lang="en-US" altLang="en-US" sz="2200" b="1">
                <a:solidFill>
                  <a:srgbClr val="0099FF"/>
                </a:solidFill>
              </a:rPr>
              <a:t>or</a:t>
            </a:r>
            <a:r>
              <a:rPr lang="en-US" altLang="en-US" sz="2200" b="1">
                <a:solidFill>
                  <a:srgbClr val="6600FF"/>
                </a:solidFill>
              </a:rPr>
              <a:t> Foucault Currents:</a:t>
            </a:r>
          </a:p>
          <a:p>
            <a:pPr eaLnBrk="1" hangingPunct="1">
              <a:spcBef>
                <a:spcPct val="50000"/>
              </a:spcBef>
              <a:buFontTx/>
              <a:buNone/>
            </a:pPr>
            <a:r>
              <a:rPr lang="en-US" altLang="en-US" sz="1800" b="1">
                <a:solidFill>
                  <a:srgbClr val="FF0066"/>
                </a:solidFill>
              </a:rPr>
              <a:t>The induced circulating (looping) currents produced in a solid metal due to change in magnetic field (magnetic flux) in the metal are called eddy currents.</a:t>
            </a:r>
          </a:p>
        </p:txBody>
      </p:sp>
      <p:sp>
        <p:nvSpPr>
          <p:cNvPr id="37893" name="Rectangle 5">
            <a:extLst>
              <a:ext uri="{FF2B5EF4-FFF2-40B4-BE49-F238E27FC236}">
                <a16:creationId xmlns:a16="http://schemas.microsoft.com/office/drawing/2014/main" id="{485F887D-9D4F-44FF-A322-B1A3B1D3F5F2}"/>
              </a:ext>
            </a:extLst>
          </p:cNvPr>
          <p:cNvSpPr>
            <a:spLocks noChangeArrowheads="1"/>
          </p:cNvSpPr>
          <p:nvPr/>
        </p:nvSpPr>
        <p:spPr bwMode="auto">
          <a:xfrm>
            <a:off x="6096000" y="1600200"/>
            <a:ext cx="1905000" cy="2133600"/>
          </a:xfrm>
          <a:prstGeom prst="rect">
            <a:avLst/>
          </a:prstGeom>
          <a:solidFill>
            <a:srgbClr val="FF9900"/>
          </a:solidFill>
          <a:ln w="9525">
            <a:miter lim="800000"/>
            <a:headEnd/>
            <a:tailEnd/>
          </a:ln>
          <a:effectLst/>
          <a:scene3d>
            <a:camera prst="legacyObliqueTopRight">
              <a:rot lat="16800000" lon="0" rev="0"/>
            </a:camera>
            <a:lightRig rig="legacyFlat3" dir="r"/>
          </a:scene3d>
          <a:sp3d extrusionH="163500" prstMaterial="legacyMatte">
            <a:bevelT w="13500" h="13500" prst="angle"/>
            <a:bevelB w="13500" h="13500" prst="angle"/>
            <a:extrusionClr>
              <a:srgbClr val="FF9900"/>
            </a:extrusionClr>
            <a:contourClr>
              <a:srgbClr val="FF99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7904" name="Group 16">
            <a:extLst>
              <a:ext uri="{FF2B5EF4-FFF2-40B4-BE49-F238E27FC236}">
                <a16:creationId xmlns:a16="http://schemas.microsoft.com/office/drawing/2014/main" id="{45A5DAF9-DA86-408E-B90E-5755F260C79C}"/>
              </a:ext>
            </a:extLst>
          </p:cNvPr>
          <p:cNvGrpSpPr>
            <a:grpSpLocks/>
          </p:cNvGrpSpPr>
          <p:nvPr/>
        </p:nvGrpSpPr>
        <p:grpSpPr bwMode="auto">
          <a:xfrm>
            <a:off x="6248400" y="1524000"/>
            <a:ext cx="457200" cy="366713"/>
            <a:chOff x="5136" y="1737"/>
            <a:chExt cx="288" cy="231"/>
          </a:xfrm>
        </p:grpSpPr>
        <p:sp>
          <p:nvSpPr>
            <p:cNvPr id="31774" name="Text Box 17">
              <a:extLst>
                <a:ext uri="{FF2B5EF4-FFF2-40B4-BE49-F238E27FC236}">
                  <a16:creationId xmlns:a16="http://schemas.microsoft.com/office/drawing/2014/main" id="{D990C78B-6B01-4E7B-A8A4-EE427BF23A22}"/>
                </a:ext>
              </a:extLst>
            </p:cNvPr>
            <p:cNvSpPr txBox="1">
              <a:spLocks noChangeArrowheads="1"/>
            </p:cNvSpPr>
            <p:nvPr/>
          </p:nvSpPr>
          <p:spPr bwMode="auto">
            <a:xfrm>
              <a:off x="5136"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B</a:t>
              </a:r>
              <a:endParaRPr lang="en-US" altLang="en-US" sz="1800">
                <a:solidFill>
                  <a:srgbClr val="0000FF"/>
                </a:solidFill>
              </a:endParaRPr>
            </a:p>
          </p:txBody>
        </p:sp>
        <p:sp>
          <p:nvSpPr>
            <p:cNvPr id="31775" name="Line 18">
              <a:extLst>
                <a:ext uri="{FF2B5EF4-FFF2-40B4-BE49-F238E27FC236}">
                  <a16:creationId xmlns:a16="http://schemas.microsoft.com/office/drawing/2014/main" id="{EA4BEEEC-9A62-4659-81ED-747B0CE470B1}"/>
                </a:ext>
              </a:extLst>
            </p:cNvPr>
            <p:cNvSpPr>
              <a:spLocks noChangeShapeType="1"/>
            </p:cNvSpPr>
            <p:nvPr/>
          </p:nvSpPr>
          <p:spPr bwMode="auto">
            <a:xfrm>
              <a:off x="5184" y="1776"/>
              <a:ext cx="14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22" name="Group 34">
            <a:extLst>
              <a:ext uri="{FF2B5EF4-FFF2-40B4-BE49-F238E27FC236}">
                <a16:creationId xmlns:a16="http://schemas.microsoft.com/office/drawing/2014/main" id="{A7183911-42DA-41C3-BD17-D8BDEC863819}"/>
              </a:ext>
            </a:extLst>
          </p:cNvPr>
          <p:cNvGrpSpPr>
            <a:grpSpLocks/>
          </p:cNvGrpSpPr>
          <p:nvPr/>
        </p:nvGrpSpPr>
        <p:grpSpPr bwMode="auto">
          <a:xfrm>
            <a:off x="6629400" y="2209800"/>
            <a:ext cx="914400" cy="914400"/>
            <a:chOff x="4176" y="1392"/>
            <a:chExt cx="576" cy="576"/>
          </a:xfrm>
        </p:grpSpPr>
        <p:sp>
          <p:nvSpPr>
            <p:cNvPr id="31765" name="Oval 7">
              <a:extLst>
                <a:ext uri="{FF2B5EF4-FFF2-40B4-BE49-F238E27FC236}">
                  <a16:creationId xmlns:a16="http://schemas.microsoft.com/office/drawing/2014/main" id="{8BC562A7-EF0A-4379-827A-A665CAE438E0}"/>
                </a:ext>
              </a:extLst>
            </p:cNvPr>
            <p:cNvSpPr>
              <a:spLocks noChangeArrowheads="1"/>
            </p:cNvSpPr>
            <p:nvPr/>
          </p:nvSpPr>
          <p:spPr bwMode="auto">
            <a:xfrm>
              <a:off x="4272" y="1488"/>
              <a:ext cx="384" cy="384"/>
            </a:xfrm>
            <a:prstGeom prst="ellipse">
              <a:avLst/>
            </a:prstGeom>
            <a:noFill/>
            <a:ln w="28575">
              <a:solidFill>
                <a:schemeClr val="bg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766" name="Oval 8">
              <a:extLst>
                <a:ext uri="{FF2B5EF4-FFF2-40B4-BE49-F238E27FC236}">
                  <a16:creationId xmlns:a16="http://schemas.microsoft.com/office/drawing/2014/main" id="{1A15424C-C88B-4F4B-8CFB-F67AFEEE4BD3}"/>
                </a:ext>
              </a:extLst>
            </p:cNvPr>
            <p:cNvSpPr>
              <a:spLocks noChangeArrowheads="1"/>
            </p:cNvSpPr>
            <p:nvPr/>
          </p:nvSpPr>
          <p:spPr bwMode="auto">
            <a:xfrm>
              <a:off x="4176" y="1392"/>
              <a:ext cx="576" cy="576"/>
            </a:xfrm>
            <a:prstGeom prst="ellipse">
              <a:avLst/>
            </a:prstGeom>
            <a:noFill/>
            <a:ln w="28575">
              <a:solidFill>
                <a:schemeClr val="bg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767" name="Line 19">
              <a:extLst>
                <a:ext uri="{FF2B5EF4-FFF2-40B4-BE49-F238E27FC236}">
                  <a16:creationId xmlns:a16="http://schemas.microsoft.com/office/drawing/2014/main" id="{90F866EE-6C0B-4492-8C65-D2C966625A55}"/>
                </a:ext>
              </a:extLst>
            </p:cNvPr>
            <p:cNvSpPr>
              <a:spLocks noChangeShapeType="1"/>
            </p:cNvSpPr>
            <p:nvPr/>
          </p:nvSpPr>
          <p:spPr bwMode="auto">
            <a:xfrm rot="16387924" flipH="1">
              <a:off x="4728" y="1703"/>
              <a:ext cx="48" cy="1"/>
            </a:xfrm>
            <a:prstGeom prst="line">
              <a:avLst/>
            </a:prstGeom>
            <a:noFill/>
            <a:ln w="28575">
              <a:solidFill>
                <a:srgbClr val="99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68" name="Line 20">
              <a:extLst>
                <a:ext uri="{FF2B5EF4-FFF2-40B4-BE49-F238E27FC236}">
                  <a16:creationId xmlns:a16="http://schemas.microsoft.com/office/drawing/2014/main" id="{2B4A8CD0-9D8D-402D-8D8D-CE6FB801367B}"/>
                </a:ext>
              </a:extLst>
            </p:cNvPr>
            <p:cNvSpPr>
              <a:spLocks noChangeShapeType="1"/>
            </p:cNvSpPr>
            <p:nvPr/>
          </p:nvSpPr>
          <p:spPr bwMode="auto">
            <a:xfrm rot="5212076" flipH="1" flipV="1">
              <a:off x="4153" y="1703"/>
              <a:ext cx="48" cy="1"/>
            </a:xfrm>
            <a:prstGeom prst="line">
              <a:avLst/>
            </a:prstGeom>
            <a:noFill/>
            <a:ln w="28575">
              <a:solidFill>
                <a:srgbClr val="99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69" name="Line 21">
              <a:extLst>
                <a:ext uri="{FF2B5EF4-FFF2-40B4-BE49-F238E27FC236}">
                  <a16:creationId xmlns:a16="http://schemas.microsoft.com/office/drawing/2014/main" id="{FB9E8FDC-95F8-4D9F-9F70-1EA1372ED2D8}"/>
                </a:ext>
              </a:extLst>
            </p:cNvPr>
            <p:cNvSpPr>
              <a:spLocks noChangeShapeType="1"/>
            </p:cNvSpPr>
            <p:nvPr/>
          </p:nvSpPr>
          <p:spPr bwMode="auto">
            <a:xfrm flipH="1">
              <a:off x="4464" y="1872"/>
              <a:ext cx="48" cy="0"/>
            </a:xfrm>
            <a:prstGeom prst="line">
              <a:avLst/>
            </a:prstGeom>
            <a:noFill/>
            <a:ln w="28575">
              <a:solidFill>
                <a:srgbClr val="99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70" name="Line 22">
              <a:extLst>
                <a:ext uri="{FF2B5EF4-FFF2-40B4-BE49-F238E27FC236}">
                  <a16:creationId xmlns:a16="http://schemas.microsoft.com/office/drawing/2014/main" id="{AE985A57-381D-4EFC-9337-A0C4EF9491CF}"/>
                </a:ext>
              </a:extLst>
            </p:cNvPr>
            <p:cNvSpPr>
              <a:spLocks noChangeShapeType="1"/>
            </p:cNvSpPr>
            <p:nvPr/>
          </p:nvSpPr>
          <p:spPr bwMode="auto">
            <a:xfrm>
              <a:off x="4416" y="1488"/>
              <a:ext cx="48" cy="0"/>
            </a:xfrm>
            <a:prstGeom prst="line">
              <a:avLst/>
            </a:prstGeom>
            <a:noFill/>
            <a:ln w="28575">
              <a:solidFill>
                <a:srgbClr val="99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771" name="Group 33">
              <a:extLst>
                <a:ext uri="{FF2B5EF4-FFF2-40B4-BE49-F238E27FC236}">
                  <a16:creationId xmlns:a16="http://schemas.microsoft.com/office/drawing/2014/main" id="{78548B6F-8D9F-4FBB-B536-BB3561A04EF1}"/>
                </a:ext>
              </a:extLst>
            </p:cNvPr>
            <p:cNvGrpSpPr>
              <a:grpSpLocks/>
            </p:cNvGrpSpPr>
            <p:nvPr/>
          </p:nvGrpSpPr>
          <p:grpSpPr bwMode="auto">
            <a:xfrm>
              <a:off x="4368" y="1584"/>
              <a:ext cx="192" cy="192"/>
              <a:chOff x="4368" y="1584"/>
              <a:chExt cx="192" cy="192"/>
            </a:xfrm>
          </p:grpSpPr>
          <p:sp>
            <p:nvSpPr>
              <p:cNvPr id="31772" name="Oval 6">
                <a:extLst>
                  <a:ext uri="{FF2B5EF4-FFF2-40B4-BE49-F238E27FC236}">
                    <a16:creationId xmlns:a16="http://schemas.microsoft.com/office/drawing/2014/main" id="{5EAC57C1-05A4-4390-A2B0-E069583CE1A1}"/>
                  </a:ext>
                </a:extLst>
              </p:cNvPr>
              <p:cNvSpPr>
                <a:spLocks noChangeArrowheads="1"/>
              </p:cNvSpPr>
              <p:nvPr/>
            </p:nvSpPr>
            <p:spPr bwMode="auto">
              <a:xfrm>
                <a:off x="4368" y="1584"/>
                <a:ext cx="192" cy="192"/>
              </a:xfrm>
              <a:prstGeom prst="ellipse">
                <a:avLst/>
              </a:prstGeom>
              <a:noFill/>
              <a:ln w="28575">
                <a:solidFill>
                  <a:schemeClr val="bg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773" name="Line 23">
                <a:extLst>
                  <a:ext uri="{FF2B5EF4-FFF2-40B4-BE49-F238E27FC236}">
                    <a16:creationId xmlns:a16="http://schemas.microsoft.com/office/drawing/2014/main" id="{A1456431-DAF0-411A-AADF-9ECF98DC1C75}"/>
                  </a:ext>
                </a:extLst>
              </p:cNvPr>
              <p:cNvSpPr>
                <a:spLocks noChangeShapeType="1"/>
              </p:cNvSpPr>
              <p:nvPr/>
            </p:nvSpPr>
            <p:spPr bwMode="auto">
              <a:xfrm flipH="1">
                <a:off x="4416" y="1776"/>
                <a:ext cx="48" cy="0"/>
              </a:xfrm>
              <a:prstGeom prst="line">
                <a:avLst/>
              </a:prstGeom>
              <a:noFill/>
              <a:ln w="28575">
                <a:solidFill>
                  <a:srgbClr val="99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1750" name="Text Box 24">
            <a:extLst>
              <a:ext uri="{FF2B5EF4-FFF2-40B4-BE49-F238E27FC236}">
                <a16:creationId xmlns:a16="http://schemas.microsoft.com/office/drawing/2014/main" id="{3742E2F1-5D77-4890-97C4-11D78224FC05}"/>
              </a:ext>
            </a:extLst>
          </p:cNvPr>
          <p:cNvSpPr txBox="1">
            <a:spLocks noChangeArrowheads="1"/>
          </p:cNvSpPr>
          <p:nvPr/>
        </p:nvSpPr>
        <p:spPr bwMode="auto">
          <a:xfrm>
            <a:off x="6248400" y="3429000"/>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37913" name="Text Box 25">
            <a:extLst>
              <a:ext uri="{FF2B5EF4-FFF2-40B4-BE49-F238E27FC236}">
                <a16:creationId xmlns:a16="http://schemas.microsoft.com/office/drawing/2014/main" id="{02E60C0D-2072-472E-AB79-15CCAC782829}"/>
              </a:ext>
            </a:extLst>
          </p:cNvPr>
          <p:cNvSpPr txBox="1">
            <a:spLocks noChangeArrowheads="1"/>
          </p:cNvSpPr>
          <p:nvPr/>
        </p:nvSpPr>
        <p:spPr bwMode="auto">
          <a:xfrm>
            <a:off x="5410200" y="3367088"/>
            <a:ext cx="1828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Metallic Block</a:t>
            </a:r>
          </a:p>
        </p:txBody>
      </p:sp>
      <p:sp>
        <p:nvSpPr>
          <p:cNvPr id="37914" name="Line 26">
            <a:extLst>
              <a:ext uri="{FF2B5EF4-FFF2-40B4-BE49-F238E27FC236}">
                <a16:creationId xmlns:a16="http://schemas.microsoft.com/office/drawing/2014/main" id="{CFE7B6BF-3D47-4AC5-BE8E-D9A9B87301B4}"/>
              </a:ext>
            </a:extLst>
          </p:cNvPr>
          <p:cNvSpPr>
            <a:spLocks noChangeShapeType="1"/>
          </p:cNvSpPr>
          <p:nvPr/>
        </p:nvSpPr>
        <p:spPr bwMode="auto">
          <a:xfrm flipH="1" flipV="1">
            <a:off x="7467600" y="2971800"/>
            <a:ext cx="609600" cy="533400"/>
          </a:xfrm>
          <a:prstGeom prst="line">
            <a:avLst/>
          </a:prstGeom>
          <a:noFill/>
          <a:ln w="28575">
            <a:solidFill>
              <a:srgbClr val="33CC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15" name="Text Box 27">
            <a:extLst>
              <a:ext uri="{FF2B5EF4-FFF2-40B4-BE49-F238E27FC236}">
                <a16:creationId xmlns:a16="http://schemas.microsoft.com/office/drawing/2014/main" id="{B3E742AF-6D96-45F6-BD15-74CC3704B682}"/>
              </a:ext>
            </a:extLst>
          </p:cNvPr>
          <p:cNvSpPr txBox="1">
            <a:spLocks noChangeArrowheads="1"/>
          </p:cNvSpPr>
          <p:nvPr/>
        </p:nvSpPr>
        <p:spPr bwMode="auto">
          <a:xfrm>
            <a:off x="7162800" y="34290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99FF"/>
                </a:solidFill>
              </a:rPr>
              <a:t>Eddy Currents</a:t>
            </a:r>
          </a:p>
        </p:txBody>
      </p:sp>
      <p:sp>
        <p:nvSpPr>
          <p:cNvPr id="37916" name="Text Box 28">
            <a:extLst>
              <a:ext uri="{FF2B5EF4-FFF2-40B4-BE49-F238E27FC236}">
                <a16:creationId xmlns:a16="http://schemas.microsoft.com/office/drawing/2014/main" id="{8CD52190-1A93-4CC7-9964-08CA76D3DF33}"/>
              </a:ext>
            </a:extLst>
          </p:cNvPr>
          <p:cNvSpPr txBox="1">
            <a:spLocks noChangeArrowheads="1"/>
          </p:cNvSpPr>
          <p:nvPr/>
        </p:nvSpPr>
        <p:spPr bwMode="auto">
          <a:xfrm>
            <a:off x="304800" y="1371600"/>
            <a:ext cx="5105400" cy="297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Applications of Eddy Currents:</a:t>
            </a:r>
          </a:p>
          <a:p>
            <a:pPr eaLnBrk="1" hangingPunct="1">
              <a:spcBef>
                <a:spcPct val="50000"/>
              </a:spcBef>
              <a:buFontTx/>
              <a:buAutoNum type="arabicPeriod"/>
            </a:pPr>
            <a:r>
              <a:rPr lang="en-US" altLang="en-US" sz="1800" b="1">
                <a:solidFill>
                  <a:srgbClr val="FF00FF"/>
                </a:solidFill>
              </a:rPr>
              <a:t>In induction furnace eddy currents are used for melting iron ore, etc.</a:t>
            </a:r>
          </a:p>
          <a:p>
            <a:pPr eaLnBrk="1" hangingPunct="1">
              <a:spcBef>
                <a:spcPct val="50000"/>
              </a:spcBef>
              <a:buFontTx/>
              <a:buAutoNum type="arabicPeriod"/>
            </a:pPr>
            <a:r>
              <a:rPr lang="en-US" altLang="en-US" sz="1800" b="1">
                <a:solidFill>
                  <a:srgbClr val="006600"/>
                </a:solidFill>
              </a:rPr>
              <a:t>In speedometer eddy currents are used to measure the instantaneous speed of the vehicle.</a:t>
            </a:r>
          </a:p>
          <a:p>
            <a:pPr eaLnBrk="1" hangingPunct="1">
              <a:spcBef>
                <a:spcPct val="50000"/>
              </a:spcBef>
              <a:buFontTx/>
              <a:buAutoNum type="arabicPeriod"/>
            </a:pPr>
            <a:r>
              <a:rPr lang="en-US" altLang="en-US" sz="1800" b="1">
                <a:solidFill>
                  <a:srgbClr val="0099FF"/>
                </a:solidFill>
              </a:rPr>
              <a:t>In dead beat galvanometer eddy currents are used to stop the damping of the coil in a shorter interval.</a:t>
            </a:r>
          </a:p>
        </p:txBody>
      </p:sp>
      <p:sp>
        <p:nvSpPr>
          <p:cNvPr id="37917" name="Rectangle 29">
            <a:extLst>
              <a:ext uri="{FF2B5EF4-FFF2-40B4-BE49-F238E27FC236}">
                <a16:creationId xmlns:a16="http://schemas.microsoft.com/office/drawing/2014/main" id="{11C625FC-513B-4806-A0E2-A447483112CF}"/>
              </a:ext>
            </a:extLst>
          </p:cNvPr>
          <p:cNvSpPr>
            <a:spLocks noChangeArrowheads="1"/>
          </p:cNvSpPr>
          <p:nvPr/>
        </p:nvSpPr>
        <p:spPr bwMode="auto">
          <a:xfrm>
            <a:off x="304800" y="4340225"/>
            <a:ext cx="8382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arabicPeriod" startAt="4"/>
            </a:pPr>
            <a:r>
              <a:rPr lang="en-US" altLang="en-US" sz="1800" b="1">
                <a:solidFill>
                  <a:srgbClr val="9900FF"/>
                </a:solidFill>
              </a:rPr>
              <a:t>In electric brakes of the train eddy currents are produced to stop the  </a:t>
            </a:r>
          </a:p>
          <a:p>
            <a:pPr eaLnBrk="1" hangingPunct="1">
              <a:spcBef>
                <a:spcPct val="0"/>
              </a:spcBef>
              <a:buFontTx/>
              <a:buNone/>
            </a:pPr>
            <a:r>
              <a:rPr lang="en-US" altLang="en-US" sz="1800" b="1">
                <a:solidFill>
                  <a:srgbClr val="9900FF"/>
                </a:solidFill>
              </a:rPr>
              <a:t>     rotation of the axle of the wheel.</a:t>
            </a:r>
          </a:p>
          <a:p>
            <a:pPr eaLnBrk="1" hangingPunct="1">
              <a:spcBef>
                <a:spcPct val="0"/>
              </a:spcBef>
              <a:buFontTx/>
              <a:buNone/>
            </a:pPr>
            <a:endParaRPr lang="en-US" altLang="en-US" sz="1800" b="1">
              <a:solidFill>
                <a:srgbClr val="9900FF"/>
              </a:solidFill>
            </a:endParaRPr>
          </a:p>
          <a:p>
            <a:pPr eaLnBrk="1" hangingPunct="1">
              <a:spcBef>
                <a:spcPct val="0"/>
              </a:spcBef>
              <a:buFontTx/>
              <a:buNone/>
            </a:pPr>
            <a:r>
              <a:rPr lang="en-US" altLang="en-US" sz="1800" b="1">
                <a:solidFill>
                  <a:srgbClr val="CC0000"/>
                </a:solidFill>
              </a:rPr>
              <a:t>5.  In energy meters (watt – meter) eddy currents are used to measure the </a:t>
            </a:r>
          </a:p>
          <a:p>
            <a:pPr eaLnBrk="1" hangingPunct="1">
              <a:spcBef>
                <a:spcPct val="0"/>
              </a:spcBef>
              <a:buFontTx/>
              <a:buNone/>
            </a:pPr>
            <a:r>
              <a:rPr lang="en-US" altLang="en-US" sz="1800" b="1">
                <a:solidFill>
                  <a:srgbClr val="CC0000"/>
                </a:solidFill>
              </a:rPr>
              <a:t>     consumption of electric energy.</a:t>
            </a:r>
          </a:p>
          <a:p>
            <a:pPr eaLnBrk="1" hangingPunct="1">
              <a:spcBef>
                <a:spcPct val="0"/>
              </a:spcBef>
              <a:buFontTx/>
              <a:buNone/>
            </a:pPr>
            <a:endParaRPr lang="en-US" altLang="en-US" sz="1800" b="1">
              <a:solidFill>
                <a:srgbClr val="CC0000"/>
              </a:solidFill>
            </a:endParaRPr>
          </a:p>
          <a:p>
            <a:pPr eaLnBrk="1" hangingPunct="1">
              <a:spcBef>
                <a:spcPct val="0"/>
              </a:spcBef>
              <a:buFontTx/>
              <a:buAutoNum type="arabicPeriod" startAt="6"/>
            </a:pPr>
            <a:r>
              <a:rPr lang="en-US" altLang="en-US" sz="1800" b="1">
                <a:solidFill>
                  <a:srgbClr val="0000FF"/>
                </a:solidFill>
              </a:rPr>
              <a:t>In diathermy eddy currents are used for localised heating of tissues in </a:t>
            </a:r>
          </a:p>
          <a:p>
            <a:pPr eaLnBrk="1" hangingPunct="1">
              <a:spcBef>
                <a:spcPct val="0"/>
              </a:spcBef>
              <a:buFontTx/>
              <a:buNone/>
            </a:pPr>
            <a:r>
              <a:rPr lang="en-US" altLang="en-US" sz="1800" b="1">
                <a:solidFill>
                  <a:srgbClr val="0000FF"/>
                </a:solidFill>
              </a:rPr>
              <a:t>     human bodies.</a:t>
            </a:r>
          </a:p>
        </p:txBody>
      </p:sp>
      <p:sp>
        <p:nvSpPr>
          <p:cNvPr id="37918" name="Rectangle 30">
            <a:extLst>
              <a:ext uri="{FF2B5EF4-FFF2-40B4-BE49-F238E27FC236}">
                <a16:creationId xmlns:a16="http://schemas.microsoft.com/office/drawing/2014/main" id="{29E36D4C-3B6D-41D2-9C50-4E6D86406435}"/>
              </a:ext>
            </a:extLst>
          </p:cNvPr>
          <p:cNvSpPr>
            <a:spLocks noChangeArrowheads="1"/>
          </p:cNvSpPr>
          <p:nvPr/>
        </p:nvSpPr>
        <p:spPr bwMode="auto">
          <a:xfrm>
            <a:off x="5410200" y="1371600"/>
            <a:ext cx="3505200" cy="251460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7919" name="Group 31">
            <a:extLst>
              <a:ext uri="{FF2B5EF4-FFF2-40B4-BE49-F238E27FC236}">
                <a16:creationId xmlns:a16="http://schemas.microsoft.com/office/drawing/2014/main" id="{4DFA1F00-6F9C-488C-A535-B0EE4046662C}"/>
              </a:ext>
            </a:extLst>
          </p:cNvPr>
          <p:cNvGrpSpPr>
            <a:grpSpLocks/>
          </p:cNvGrpSpPr>
          <p:nvPr/>
        </p:nvGrpSpPr>
        <p:grpSpPr bwMode="auto">
          <a:xfrm>
            <a:off x="6096000" y="1600200"/>
            <a:ext cx="1600200" cy="1371600"/>
            <a:chOff x="3840" y="1008"/>
            <a:chExt cx="1008" cy="864"/>
          </a:xfrm>
        </p:grpSpPr>
        <p:sp>
          <p:nvSpPr>
            <p:cNvPr id="31758" name="Line 9">
              <a:extLst>
                <a:ext uri="{FF2B5EF4-FFF2-40B4-BE49-F238E27FC236}">
                  <a16:creationId xmlns:a16="http://schemas.microsoft.com/office/drawing/2014/main" id="{412FCC53-F1EF-47A2-B29B-11BF63700597}"/>
                </a:ext>
              </a:extLst>
            </p:cNvPr>
            <p:cNvSpPr>
              <a:spLocks noChangeShapeType="1"/>
            </p:cNvSpPr>
            <p:nvPr/>
          </p:nvSpPr>
          <p:spPr bwMode="auto">
            <a:xfrm flipV="1">
              <a:off x="4800" y="1008"/>
              <a:ext cx="0" cy="48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59" name="Line 10">
              <a:extLst>
                <a:ext uri="{FF2B5EF4-FFF2-40B4-BE49-F238E27FC236}">
                  <a16:creationId xmlns:a16="http://schemas.microsoft.com/office/drawing/2014/main" id="{7BBC4421-A3B0-4F47-82EC-AAEEED1781B3}"/>
                </a:ext>
              </a:extLst>
            </p:cNvPr>
            <p:cNvSpPr>
              <a:spLocks noChangeShapeType="1"/>
            </p:cNvSpPr>
            <p:nvPr/>
          </p:nvSpPr>
          <p:spPr bwMode="auto">
            <a:xfrm flipH="1" flipV="1">
              <a:off x="3840" y="1200"/>
              <a:ext cx="240" cy="384"/>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60" name="Line 11">
              <a:extLst>
                <a:ext uri="{FF2B5EF4-FFF2-40B4-BE49-F238E27FC236}">
                  <a16:creationId xmlns:a16="http://schemas.microsoft.com/office/drawing/2014/main" id="{617C0E55-9AA6-4FC6-98E6-D294DA351A86}"/>
                </a:ext>
              </a:extLst>
            </p:cNvPr>
            <p:cNvSpPr>
              <a:spLocks noChangeShapeType="1"/>
            </p:cNvSpPr>
            <p:nvPr/>
          </p:nvSpPr>
          <p:spPr bwMode="auto">
            <a:xfrm flipV="1">
              <a:off x="4224" y="1056"/>
              <a:ext cx="96" cy="33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61" name="Line 12">
              <a:extLst>
                <a:ext uri="{FF2B5EF4-FFF2-40B4-BE49-F238E27FC236}">
                  <a16:creationId xmlns:a16="http://schemas.microsoft.com/office/drawing/2014/main" id="{48A30A9F-82FB-4485-84A0-A39A8A468695}"/>
                </a:ext>
              </a:extLst>
            </p:cNvPr>
            <p:cNvSpPr>
              <a:spLocks noChangeShapeType="1"/>
            </p:cNvSpPr>
            <p:nvPr/>
          </p:nvSpPr>
          <p:spPr bwMode="auto">
            <a:xfrm flipV="1">
              <a:off x="3888" y="1392"/>
              <a:ext cx="0" cy="48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62" name="Line 13">
              <a:extLst>
                <a:ext uri="{FF2B5EF4-FFF2-40B4-BE49-F238E27FC236}">
                  <a16:creationId xmlns:a16="http://schemas.microsoft.com/office/drawing/2014/main" id="{FD6867DB-8F98-4520-AEA8-FCC017B88806}"/>
                </a:ext>
              </a:extLst>
            </p:cNvPr>
            <p:cNvSpPr>
              <a:spLocks noChangeShapeType="1"/>
            </p:cNvSpPr>
            <p:nvPr/>
          </p:nvSpPr>
          <p:spPr bwMode="auto">
            <a:xfrm flipV="1">
              <a:off x="4464" y="1200"/>
              <a:ext cx="0" cy="48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63" name="Line 14">
              <a:extLst>
                <a:ext uri="{FF2B5EF4-FFF2-40B4-BE49-F238E27FC236}">
                  <a16:creationId xmlns:a16="http://schemas.microsoft.com/office/drawing/2014/main" id="{C7402D39-F45E-4B06-BD53-CED0023F9370}"/>
                </a:ext>
              </a:extLst>
            </p:cNvPr>
            <p:cNvSpPr>
              <a:spLocks noChangeShapeType="1"/>
            </p:cNvSpPr>
            <p:nvPr/>
          </p:nvSpPr>
          <p:spPr bwMode="auto">
            <a:xfrm flipH="1" flipV="1">
              <a:off x="4656" y="1344"/>
              <a:ext cx="192" cy="43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64" name="Line 15">
              <a:extLst>
                <a:ext uri="{FF2B5EF4-FFF2-40B4-BE49-F238E27FC236}">
                  <a16:creationId xmlns:a16="http://schemas.microsoft.com/office/drawing/2014/main" id="{D1D285FA-5CE2-4610-B7F9-E3C624655171}"/>
                </a:ext>
              </a:extLst>
            </p:cNvPr>
            <p:cNvSpPr>
              <a:spLocks noChangeShapeType="1"/>
            </p:cNvSpPr>
            <p:nvPr/>
          </p:nvSpPr>
          <p:spPr bwMode="auto">
            <a:xfrm flipH="1" flipV="1">
              <a:off x="4272" y="1440"/>
              <a:ext cx="48" cy="384"/>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37892">
                                            <p:txEl>
                                              <p:pRg st="0" end="0"/>
                                            </p:txEl>
                                          </p:spTgt>
                                        </p:tgtEl>
                                        <p:attrNameLst>
                                          <p:attrName>style.visibility</p:attrName>
                                        </p:attrNameLst>
                                      </p:cBhvr>
                                      <p:to>
                                        <p:strVal val="visible"/>
                                      </p:to>
                                    </p:set>
                                    <p:animEffect transition="in" filter="slide(fromTop)">
                                      <p:cBhvr>
                                        <p:cTn id="7" dur="500"/>
                                        <p:tgtEl>
                                          <p:spTgt spid="3789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7892">
                                            <p:txEl>
                                              <p:pRg st="1" end="1"/>
                                            </p:txEl>
                                          </p:spTgt>
                                        </p:tgtEl>
                                        <p:attrNameLst>
                                          <p:attrName>style.visibility</p:attrName>
                                        </p:attrNameLst>
                                      </p:cBhvr>
                                      <p:to>
                                        <p:strVal val="visible"/>
                                      </p:to>
                                    </p:set>
                                    <p:animEffect transition="in" filter="wipe(up)">
                                      <p:cBhvr>
                                        <p:cTn id="12" dur="500"/>
                                        <p:tgtEl>
                                          <p:spTgt spid="3789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37918"/>
                                        </p:tgtEl>
                                        <p:attrNameLst>
                                          <p:attrName>style.visibility</p:attrName>
                                        </p:attrNameLst>
                                      </p:cBhvr>
                                      <p:to>
                                        <p:strVal val="visible"/>
                                      </p:to>
                                    </p:set>
                                    <p:anim calcmode="lin" valueType="num">
                                      <p:cBhvr>
                                        <p:cTn id="17" dur="500" fill="hold"/>
                                        <p:tgtEl>
                                          <p:spTgt spid="37918"/>
                                        </p:tgtEl>
                                        <p:attrNameLst>
                                          <p:attrName>ppt_w</p:attrName>
                                        </p:attrNameLst>
                                      </p:cBhvr>
                                      <p:tavLst>
                                        <p:tav tm="0">
                                          <p:val>
                                            <p:fltVal val="0"/>
                                          </p:val>
                                        </p:tav>
                                        <p:tav tm="100000">
                                          <p:val>
                                            <p:strVal val="#ppt_w"/>
                                          </p:val>
                                        </p:tav>
                                      </p:tavLst>
                                    </p:anim>
                                    <p:anim calcmode="lin" valueType="num">
                                      <p:cBhvr>
                                        <p:cTn id="18" dur="500" fill="hold"/>
                                        <p:tgtEl>
                                          <p:spTgt spid="37918"/>
                                        </p:tgtEl>
                                        <p:attrNameLst>
                                          <p:attrName>ppt_h</p:attrName>
                                        </p:attrNameLst>
                                      </p:cBhvr>
                                      <p:tavLst>
                                        <p:tav tm="0">
                                          <p:val>
                                            <p:fltVal val="0"/>
                                          </p:val>
                                        </p:tav>
                                        <p:tav tm="100000">
                                          <p:val>
                                            <p:strVal val="#ppt_h"/>
                                          </p:val>
                                        </p:tav>
                                      </p:tavLst>
                                    </p:anim>
                                    <p:animEffect transition="in" filter="fade">
                                      <p:cBhvr>
                                        <p:cTn id="19" dur="500"/>
                                        <p:tgtEl>
                                          <p:spTgt spid="3791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2" fill="hold" grpId="0" nodeType="clickEffect">
                                  <p:stCondLst>
                                    <p:cond delay="0"/>
                                  </p:stCondLst>
                                  <p:childTnLst>
                                    <p:set>
                                      <p:cBhvr>
                                        <p:cTn id="23" dur="1" fill="hold">
                                          <p:stCondLst>
                                            <p:cond delay="0"/>
                                          </p:stCondLst>
                                        </p:cTn>
                                        <p:tgtEl>
                                          <p:spTgt spid="37893"/>
                                        </p:tgtEl>
                                        <p:attrNameLst>
                                          <p:attrName>style.visibility</p:attrName>
                                        </p:attrNameLst>
                                      </p:cBhvr>
                                      <p:to>
                                        <p:strVal val="visible"/>
                                      </p:to>
                                    </p:set>
                                    <p:animEffect transition="in" filter="slide(fromRight)">
                                      <p:cBhvr>
                                        <p:cTn id="24" dur="500"/>
                                        <p:tgtEl>
                                          <p:spTgt spid="37893"/>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37913"/>
                                        </p:tgtEl>
                                        <p:attrNameLst>
                                          <p:attrName>style.visibility</p:attrName>
                                        </p:attrNameLst>
                                      </p:cBhvr>
                                      <p:to>
                                        <p:strVal val="visible"/>
                                      </p:to>
                                    </p:set>
                                    <p:animEffect transition="in" filter="dissolve">
                                      <p:cBhvr>
                                        <p:cTn id="28" dur="500"/>
                                        <p:tgtEl>
                                          <p:spTgt spid="379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p:cTn id="32" dur="1" fill="hold">
                                          <p:stCondLst>
                                            <p:cond delay="0"/>
                                          </p:stCondLst>
                                        </p:cTn>
                                        <p:tgtEl>
                                          <p:spTgt spid="37919"/>
                                        </p:tgtEl>
                                        <p:attrNameLst>
                                          <p:attrName>style.visibility</p:attrName>
                                        </p:attrNameLst>
                                      </p:cBhvr>
                                      <p:to>
                                        <p:strVal val="visible"/>
                                      </p:to>
                                    </p:set>
                                    <p:animEffect transition="in" filter="wipe(down)">
                                      <p:cBhvr>
                                        <p:cTn id="33" dur="500"/>
                                        <p:tgtEl>
                                          <p:spTgt spid="37919"/>
                                        </p:tgtEl>
                                      </p:cBhvr>
                                    </p:animEffect>
                                  </p:childTnLst>
                                </p:cTn>
                              </p:par>
                            </p:childTnLst>
                          </p:cTn>
                        </p:par>
                        <p:par>
                          <p:cTn id="34" fill="hold" nodeType="afterGroup">
                            <p:stCondLst>
                              <p:cond delay="500"/>
                            </p:stCondLst>
                            <p:childTnLst>
                              <p:par>
                                <p:cTn id="35" presetID="9" presetClass="entr" presetSubtype="0" fill="hold" nodeType="afterEffect">
                                  <p:stCondLst>
                                    <p:cond delay="0"/>
                                  </p:stCondLst>
                                  <p:childTnLst>
                                    <p:set>
                                      <p:cBhvr>
                                        <p:cTn id="36" dur="1" fill="hold">
                                          <p:stCondLst>
                                            <p:cond delay="0"/>
                                          </p:stCondLst>
                                        </p:cTn>
                                        <p:tgtEl>
                                          <p:spTgt spid="37904"/>
                                        </p:tgtEl>
                                        <p:attrNameLst>
                                          <p:attrName>style.visibility</p:attrName>
                                        </p:attrNameLst>
                                      </p:cBhvr>
                                      <p:to>
                                        <p:strVal val="visible"/>
                                      </p:to>
                                    </p:set>
                                    <p:animEffect transition="in" filter="dissolve">
                                      <p:cBhvr>
                                        <p:cTn id="37" dur="500"/>
                                        <p:tgtEl>
                                          <p:spTgt spid="37904"/>
                                        </p:tgtEl>
                                      </p:cBhvr>
                                    </p:animEffect>
                                  </p:childTnLst>
                                </p:cTn>
                              </p:par>
                            </p:childTnLst>
                          </p:cTn>
                        </p:par>
                        <p:par>
                          <p:cTn id="38" fill="hold" nodeType="afterGroup">
                            <p:stCondLst>
                              <p:cond delay="1000"/>
                            </p:stCondLst>
                            <p:childTnLst>
                              <p:par>
                                <p:cTn id="39" presetID="1" presetClass="entr" presetSubtype="0" fill="hold" nodeType="afterEffect">
                                  <p:stCondLst>
                                    <p:cond delay="0"/>
                                  </p:stCondLst>
                                  <p:childTnLst>
                                    <p:set>
                                      <p:cBhvr>
                                        <p:cTn id="40" dur="1" fill="hold">
                                          <p:stCondLst>
                                            <p:cond delay="0"/>
                                          </p:stCondLst>
                                        </p:cTn>
                                        <p:tgtEl>
                                          <p:spTgt spid="37922"/>
                                        </p:tgtEl>
                                        <p:attrNameLst>
                                          <p:attrName>style.visibility</p:attrName>
                                        </p:attrNameLst>
                                      </p:cBhvr>
                                      <p:to>
                                        <p:strVal val="visible"/>
                                      </p:to>
                                    </p:set>
                                  </p:childTnLst>
                                </p:cTn>
                              </p:par>
                            </p:childTnLst>
                          </p:cTn>
                        </p:par>
                        <p:par>
                          <p:cTn id="41" fill="hold" nodeType="afterGroup">
                            <p:stCondLst>
                              <p:cond delay="1000"/>
                            </p:stCondLst>
                            <p:childTnLst>
                              <p:par>
                                <p:cTn id="42" presetID="8" presetClass="emph" presetSubtype="0" repeatCount="indefinite" fill="hold" nodeType="afterEffect">
                                  <p:stCondLst>
                                    <p:cond delay="0"/>
                                  </p:stCondLst>
                                  <p:endCondLst>
                                    <p:cond evt="onNext" delay="0">
                                      <p:tgtEl>
                                        <p:sldTgt/>
                                      </p:tgtEl>
                                    </p:cond>
                                  </p:endCondLst>
                                  <p:childTnLst>
                                    <p:animRot by="21600000">
                                      <p:cBhvr>
                                        <p:cTn id="43" dur="2000" fill="hold"/>
                                        <p:tgtEl>
                                          <p:spTgt spid="37922"/>
                                        </p:tgtEl>
                                        <p:attrNameLst>
                                          <p:attrName>r</p:attrName>
                                        </p:attrNameLst>
                                      </p:cBhvr>
                                    </p:animRo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37914"/>
                                        </p:tgtEl>
                                        <p:attrNameLst>
                                          <p:attrName>style.visibility</p:attrName>
                                        </p:attrNameLst>
                                      </p:cBhvr>
                                      <p:to>
                                        <p:strVal val="visible"/>
                                      </p:to>
                                    </p:set>
                                    <p:animEffect transition="in" filter="wipe(down)">
                                      <p:cBhvr>
                                        <p:cTn id="48" dur="500"/>
                                        <p:tgtEl>
                                          <p:spTgt spid="37914"/>
                                        </p:tgtEl>
                                      </p:cBhvr>
                                    </p:animEffect>
                                  </p:childTnLst>
                                </p:cTn>
                              </p:par>
                            </p:childTnLst>
                          </p:cTn>
                        </p:par>
                        <p:par>
                          <p:cTn id="49" fill="hold" nodeType="afterGroup">
                            <p:stCondLst>
                              <p:cond delay="500"/>
                            </p:stCondLst>
                            <p:childTnLst>
                              <p:par>
                                <p:cTn id="50" presetID="9" presetClass="entr" presetSubtype="0" fill="hold" grpId="0" nodeType="afterEffect">
                                  <p:stCondLst>
                                    <p:cond delay="0"/>
                                  </p:stCondLst>
                                  <p:childTnLst>
                                    <p:set>
                                      <p:cBhvr>
                                        <p:cTn id="51" dur="1" fill="hold">
                                          <p:stCondLst>
                                            <p:cond delay="0"/>
                                          </p:stCondLst>
                                        </p:cTn>
                                        <p:tgtEl>
                                          <p:spTgt spid="37915"/>
                                        </p:tgtEl>
                                        <p:attrNameLst>
                                          <p:attrName>style.visibility</p:attrName>
                                        </p:attrNameLst>
                                      </p:cBhvr>
                                      <p:to>
                                        <p:strVal val="visible"/>
                                      </p:to>
                                    </p:set>
                                    <p:animEffect transition="in" filter="dissolve">
                                      <p:cBhvr>
                                        <p:cTn id="52" dur="500"/>
                                        <p:tgtEl>
                                          <p:spTgt spid="3791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0" fill="hold" nodeType="clickEffect">
                                  <p:stCondLst>
                                    <p:cond delay="0"/>
                                  </p:stCondLst>
                                  <p:childTnLst>
                                    <p:set>
                                      <p:cBhvr>
                                        <p:cTn id="56" dur="1" fill="hold">
                                          <p:stCondLst>
                                            <p:cond delay="0"/>
                                          </p:stCondLst>
                                        </p:cTn>
                                        <p:tgtEl>
                                          <p:spTgt spid="37916">
                                            <p:txEl>
                                              <p:pRg st="0" end="0"/>
                                            </p:txEl>
                                          </p:spTgt>
                                        </p:tgtEl>
                                        <p:attrNameLst>
                                          <p:attrName>style.visibility</p:attrName>
                                        </p:attrNameLst>
                                      </p:cBhvr>
                                      <p:to>
                                        <p:strVal val="visible"/>
                                      </p:to>
                                    </p:set>
                                    <p:anim calcmode="lin" valueType="num">
                                      <p:cBhvr>
                                        <p:cTn id="57" dur="500" fill="hold"/>
                                        <p:tgtEl>
                                          <p:spTgt spid="37916">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37916">
                                            <p:txEl>
                                              <p:pRg st="0" end="0"/>
                                            </p:txEl>
                                          </p:spTgt>
                                        </p:tgtEl>
                                        <p:attrNameLst>
                                          <p:attrName>ppt_h</p:attrName>
                                        </p:attrNameLst>
                                      </p:cBhvr>
                                      <p:tavLst>
                                        <p:tav tm="0">
                                          <p:val>
                                            <p:fltVal val="0"/>
                                          </p:val>
                                        </p:tav>
                                        <p:tav tm="100000">
                                          <p:val>
                                            <p:strVal val="#ppt_h"/>
                                          </p:val>
                                        </p:tav>
                                      </p:tavLst>
                                    </p:anim>
                                    <p:animEffect transition="in" filter="fade">
                                      <p:cBhvr>
                                        <p:cTn id="59" dur="500"/>
                                        <p:tgtEl>
                                          <p:spTgt spid="37916">
                                            <p:txEl>
                                              <p:pRg st="0" end="0"/>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37916">
                                            <p:txEl>
                                              <p:pRg st="1" end="1"/>
                                            </p:txEl>
                                          </p:spTgt>
                                        </p:tgtEl>
                                        <p:attrNameLst>
                                          <p:attrName>style.visibility</p:attrName>
                                        </p:attrNameLst>
                                      </p:cBhvr>
                                      <p:to>
                                        <p:strVal val="visible"/>
                                      </p:to>
                                    </p:set>
                                    <p:animEffect transition="in" filter="wipe(left)">
                                      <p:cBhvr>
                                        <p:cTn id="64" dur="500"/>
                                        <p:tgtEl>
                                          <p:spTgt spid="37916">
                                            <p:txEl>
                                              <p:pRg st="1" end="1"/>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37916">
                                            <p:txEl>
                                              <p:pRg st="2" end="2"/>
                                            </p:txEl>
                                          </p:spTgt>
                                        </p:tgtEl>
                                        <p:attrNameLst>
                                          <p:attrName>style.visibility</p:attrName>
                                        </p:attrNameLst>
                                      </p:cBhvr>
                                      <p:to>
                                        <p:strVal val="visible"/>
                                      </p:to>
                                    </p:set>
                                    <p:animEffect transition="in" filter="wipe(left)">
                                      <p:cBhvr>
                                        <p:cTn id="69" dur="500"/>
                                        <p:tgtEl>
                                          <p:spTgt spid="37916">
                                            <p:txEl>
                                              <p:pRg st="2" end="2"/>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37916">
                                            <p:txEl>
                                              <p:pRg st="3" end="3"/>
                                            </p:txEl>
                                          </p:spTgt>
                                        </p:tgtEl>
                                        <p:attrNameLst>
                                          <p:attrName>style.visibility</p:attrName>
                                        </p:attrNameLst>
                                      </p:cBhvr>
                                      <p:to>
                                        <p:strVal val="visible"/>
                                      </p:to>
                                    </p:set>
                                    <p:animEffect transition="in" filter="wipe(left)">
                                      <p:cBhvr>
                                        <p:cTn id="74" dur="500"/>
                                        <p:tgtEl>
                                          <p:spTgt spid="37916">
                                            <p:txEl>
                                              <p:pRg st="3" end="3"/>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37917">
                                            <p:txEl>
                                              <p:pRg st="0" end="0"/>
                                            </p:txEl>
                                          </p:spTgt>
                                        </p:tgtEl>
                                        <p:attrNameLst>
                                          <p:attrName>style.visibility</p:attrName>
                                        </p:attrNameLst>
                                      </p:cBhvr>
                                      <p:to>
                                        <p:strVal val="visible"/>
                                      </p:to>
                                    </p:set>
                                    <p:animEffect transition="in" filter="wipe(left)">
                                      <p:cBhvr>
                                        <p:cTn id="79" dur="500"/>
                                        <p:tgtEl>
                                          <p:spTgt spid="37917">
                                            <p:txEl>
                                              <p:pRg st="0" end="0"/>
                                            </p:txEl>
                                          </p:spTgt>
                                        </p:tgtEl>
                                      </p:cBhvr>
                                    </p:animEffect>
                                  </p:childTnLst>
                                </p:cTn>
                              </p:par>
                              <p:par>
                                <p:cTn id="80" presetID="22" presetClass="entr" presetSubtype="8" fill="hold" nodeType="withEffect">
                                  <p:stCondLst>
                                    <p:cond delay="0"/>
                                  </p:stCondLst>
                                  <p:childTnLst>
                                    <p:set>
                                      <p:cBhvr>
                                        <p:cTn id="81" dur="1" fill="hold">
                                          <p:stCondLst>
                                            <p:cond delay="0"/>
                                          </p:stCondLst>
                                        </p:cTn>
                                        <p:tgtEl>
                                          <p:spTgt spid="37917">
                                            <p:txEl>
                                              <p:pRg st="1" end="1"/>
                                            </p:txEl>
                                          </p:spTgt>
                                        </p:tgtEl>
                                        <p:attrNameLst>
                                          <p:attrName>style.visibility</p:attrName>
                                        </p:attrNameLst>
                                      </p:cBhvr>
                                      <p:to>
                                        <p:strVal val="visible"/>
                                      </p:to>
                                    </p:set>
                                    <p:animEffect transition="in" filter="wipe(left)">
                                      <p:cBhvr>
                                        <p:cTn id="82" dur="500"/>
                                        <p:tgtEl>
                                          <p:spTgt spid="37917">
                                            <p:txEl>
                                              <p:pRg st="1" end="1"/>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8" fill="hold" nodeType="clickEffect">
                                  <p:stCondLst>
                                    <p:cond delay="0"/>
                                  </p:stCondLst>
                                  <p:childTnLst>
                                    <p:set>
                                      <p:cBhvr>
                                        <p:cTn id="86" dur="1" fill="hold">
                                          <p:stCondLst>
                                            <p:cond delay="0"/>
                                          </p:stCondLst>
                                        </p:cTn>
                                        <p:tgtEl>
                                          <p:spTgt spid="37917">
                                            <p:txEl>
                                              <p:pRg st="3" end="3"/>
                                            </p:txEl>
                                          </p:spTgt>
                                        </p:tgtEl>
                                        <p:attrNameLst>
                                          <p:attrName>style.visibility</p:attrName>
                                        </p:attrNameLst>
                                      </p:cBhvr>
                                      <p:to>
                                        <p:strVal val="visible"/>
                                      </p:to>
                                    </p:set>
                                    <p:animEffect transition="in" filter="wipe(left)">
                                      <p:cBhvr>
                                        <p:cTn id="87" dur="500"/>
                                        <p:tgtEl>
                                          <p:spTgt spid="37917">
                                            <p:txEl>
                                              <p:pRg st="3" end="3"/>
                                            </p:txEl>
                                          </p:spTgt>
                                        </p:tgtEl>
                                      </p:cBhvr>
                                    </p:animEffect>
                                  </p:childTnLst>
                                </p:cTn>
                              </p:par>
                              <p:par>
                                <p:cTn id="88" presetID="22" presetClass="entr" presetSubtype="8" fill="hold" nodeType="withEffect">
                                  <p:stCondLst>
                                    <p:cond delay="0"/>
                                  </p:stCondLst>
                                  <p:childTnLst>
                                    <p:set>
                                      <p:cBhvr>
                                        <p:cTn id="89" dur="1" fill="hold">
                                          <p:stCondLst>
                                            <p:cond delay="0"/>
                                          </p:stCondLst>
                                        </p:cTn>
                                        <p:tgtEl>
                                          <p:spTgt spid="37917">
                                            <p:txEl>
                                              <p:pRg st="4" end="4"/>
                                            </p:txEl>
                                          </p:spTgt>
                                        </p:tgtEl>
                                        <p:attrNameLst>
                                          <p:attrName>style.visibility</p:attrName>
                                        </p:attrNameLst>
                                      </p:cBhvr>
                                      <p:to>
                                        <p:strVal val="visible"/>
                                      </p:to>
                                    </p:set>
                                    <p:animEffect transition="in" filter="wipe(left)">
                                      <p:cBhvr>
                                        <p:cTn id="90" dur="500"/>
                                        <p:tgtEl>
                                          <p:spTgt spid="37917">
                                            <p:txEl>
                                              <p:pRg st="4" end="4"/>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8" fill="hold" nodeType="clickEffect">
                                  <p:stCondLst>
                                    <p:cond delay="0"/>
                                  </p:stCondLst>
                                  <p:childTnLst>
                                    <p:set>
                                      <p:cBhvr>
                                        <p:cTn id="94" dur="1" fill="hold">
                                          <p:stCondLst>
                                            <p:cond delay="0"/>
                                          </p:stCondLst>
                                        </p:cTn>
                                        <p:tgtEl>
                                          <p:spTgt spid="37917">
                                            <p:txEl>
                                              <p:pRg st="6" end="6"/>
                                            </p:txEl>
                                          </p:spTgt>
                                        </p:tgtEl>
                                        <p:attrNameLst>
                                          <p:attrName>style.visibility</p:attrName>
                                        </p:attrNameLst>
                                      </p:cBhvr>
                                      <p:to>
                                        <p:strVal val="visible"/>
                                      </p:to>
                                    </p:set>
                                    <p:animEffect transition="in" filter="wipe(left)">
                                      <p:cBhvr>
                                        <p:cTn id="95" dur="500"/>
                                        <p:tgtEl>
                                          <p:spTgt spid="37917">
                                            <p:txEl>
                                              <p:pRg st="6" end="6"/>
                                            </p:txEl>
                                          </p:spTgt>
                                        </p:tgtEl>
                                      </p:cBhvr>
                                    </p:animEffect>
                                  </p:childTnLst>
                                </p:cTn>
                              </p:par>
                              <p:par>
                                <p:cTn id="96" presetID="22" presetClass="entr" presetSubtype="8" fill="hold" nodeType="withEffect">
                                  <p:stCondLst>
                                    <p:cond delay="0"/>
                                  </p:stCondLst>
                                  <p:childTnLst>
                                    <p:set>
                                      <p:cBhvr>
                                        <p:cTn id="97" dur="1" fill="hold">
                                          <p:stCondLst>
                                            <p:cond delay="0"/>
                                          </p:stCondLst>
                                        </p:cTn>
                                        <p:tgtEl>
                                          <p:spTgt spid="37917">
                                            <p:txEl>
                                              <p:pRg st="7" end="7"/>
                                            </p:txEl>
                                          </p:spTgt>
                                        </p:tgtEl>
                                        <p:attrNameLst>
                                          <p:attrName>style.visibility</p:attrName>
                                        </p:attrNameLst>
                                      </p:cBhvr>
                                      <p:to>
                                        <p:strVal val="visible"/>
                                      </p:to>
                                    </p:set>
                                    <p:animEffect transition="in" filter="wipe(left)">
                                      <p:cBhvr>
                                        <p:cTn id="98" dur="500"/>
                                        <p:tgtEl>
                                          <p:spTgt spid="3791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animBg="1"/>
      <p:bldP spid="37913" grpId="0"/>
      <p:bldP spid="37915" grpId="0"/>
      <p:bldP spid="379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a:extLst>
              <a:ext uri="{FF2B5EF4-FFF2-40B4-BE49-F238E27FC236}">
                <a16:creationId xmlns:a16="http://schemas.microsoft.com/office/drawing/2014/main" id="{CCE4E9EC-4230-49B9-867A-A98D3FF931DD}"/>
              </a:ext>
            </a:extLst>
          </p:cNvPr>
          <p:cNvSpPr>
            <a:spLocks noChangeArrowheads="1"/>
          </p:cNvSpPr>
          <p:nvPr/>
        </p:nvSpPr>
        <p:spPr bwMode="auto">
          <a:xfrm>
            <a:off x="228600" y="0"/>
            <a:ext cx="8534400" cy="289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A50021"/>
                </a:solidFill>
              </a:rPr>
              <a:t>Self Induction:</a:t>
            </a:r>
          </a:p>
          <a:p>
            <a:pPr eaLnBrk="1" hangingPunct="1">
              <a:spcBef>
                <a:spcPct val="0"/>
              </a:spcBef>
              <a:buFontTx/>
              <a:buNone/>
            </a:pPr>
            <a:endParaRPr lang="en-US" altLang="en-US" sz="1800" b="1">
              <a:solidFill>
                <a:srgbClr val="A50021"/>
              </a:solidFill>
            </a:endParaRPr>
          </a:p>
          <a:p>
            <a:pPr eaLnBrk="1" hangingPunct="1">
              <a:spcBef>
                <a:spcPct val="0"/>
              </a:spcBef>
              <a:buFontTx/>
              <a:buNone/>
            </a:pPr>
            <a:r>
              <a:rPr lang="en-US" altLang="en-US" sz="1800" b="1">
                <a:solidFill>
                  <a:srgbClr val="0066FF"/>
                </a:solidFill>
              </a:rPr>
              <a:t>Self Induction is the phenomenon of inducing emf in the self coil due to change in current and hence the change in magnetic flux in the coil.</a:t>
            </a:r>
          </a:p>
          <a:p>
            <a:pPr eaLnBrk="1" hangingPunct="1">
              <a:spcBef>
                <a:spcPct val="0"/>
              </a:spcBef>
              <a:buFontTx/>
              <a:buNone/>
            </a:pPr>
            <a:endParaRPr lang="en-US" altLang="en-US" sz="1800" b="1">
              <a:solidFill>
                <a:srgbClr val="0066FF"/>
              </a:solidFill>
            </a:endParaRPr>
          </a:p>
          <a:p>
            <a:pPr eaLnBrk="1" hangingPunct="1">
              <a:spcBef>
                <a:spcPct val="0"/>
              </a:spcBef>
              <a:buFontTx/>
              <a:buNone/>
            </a:pPr>
            <a:r>
              <a:rPr lang="en-US" altLang="en-US" sz="1800" b="1">
                <a:solidFill>
                  <a:srgbClr val="FF0066"/>
                </a:solidFill>
              </a:rPr>
              <a:t>The induced emf opposes the growth or decay of current in the coil and hence delays the current to acquire the maximum value.</a:t>
            </a:r>
          </a:p>
          <a:p>
            <a:pPr eaLnBrk="1" hangingPunct="1">
              <a:spcBef>
                <a:spcPct val="0"/>
              </a:spcBef>
              <a:buFontTx/>
              <a:buNone/>
            </a:pPr>
            <a:endParaRPr lang="en-US" altLang="en-US" sz="1800" b="1">
              <a:solidFill>
                <a:srgbClr val="FF0066"/>
              </a:solidFill>
            </a:endParaRPr>
          </a:p>
          <a:p>
            <a:pPr eaLnBrk="1" hangingPunct="1">
              <a:spcBef>
                <a:spcPct val="0"/>
              </a:spcBef>
              <a:buFontTx/>
              <a:buNone/>
            </a:pPr>
            <a:r>
              <a:rPr lang="en-US" altLang="en-US" sz="1800" b="1">
                <a:solidFill>
                  <a:srgbClr val="FF6600"/>
                </a:solidFill>
              </a:rPr>
              <a:t>Self induction is also called inertia of electricity as it opposes the growth or decay of current.</a:t>
            </a:r>
          </a:p>
        </p:txBody>
      </p:sp>
      <p:sp>
        <p:nvSpPr>
          <p:cNvPr id="39941" name="Text Box 5">
            <a:extLst>
              <a:ext uri="{FF2B5EF4-FFF2-40B4-BE49-F238E27FC236}">
                <a16:creationId xmlns:a16="http://schemas.microsoft.com/office/drawing/2014/main" id="{DD59BED0-B1A7-4959-9AF8-83CFB066153D}"/>
              </a:ext>
            </a:extLst>
          </p:cNvPr>
          <p:cNvSpPr txBox="1">
            <a:spLocks noChangeArrowheads="1"/>
          </p:cNvSpPr>
          <p:nvPr/>
        </p:nvSpPr>
        <p:spPr bwMode="auto">
          <a:xfrm>
            <a:off x="228600" y="2895600"/>
            <a:ext cx="2362200" cy="1252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006600"/>
                </a:solidFill>
              </a:rPr>
              <a:t>Self Inductance:</a:t>
            </a:r>
          </a:p>
          <a:p>
            <a:pPr eaLnBrk="1" hangingPunct="1">
              <a:spcBef>
                <a:spcPct val="50000"/>
              </a:spcBef>
              <a:buFontTx/>
              <a:buNone/>
            </a:pPr>
            <a:r>
              <a:rPr lang="el-GR" altLang="en-US" sz="1800" b="1">
                <a:solidFill>
                  <a:srgbClr val="9900FF"/>
                </a:solidFill>
              </a:rPr>
              <a:t>Φ</a:t>
            </a:r>
            <a:r>
              <a:rPr lang="en-US" altLang="en-US" sz="1800" b="1">
                <a:solidFill>
                  <a:srgbClr val="9900FF"/>
                </a:solidFill>
              </a:rPr>
              <a:t> </a:t>
            </a:r>
            <a:r>
              <a:rPr lang="el-GR" altLang="en-US" sz="1800" b="1">
                <a:solidFill>
                  <a:srgbClr val="9900FF"/>
                </a:solidFill>
              </a:rPr>
              <a:t>α</a:t>
            </a:r>
            <a:r>
              <a:rPr lang="en-US" altLang="en-US" sz="1800" b="1">
                <a:solidFill>
                  <a:srgbClr val="9900FF"/>
                </a:solidFill>
              </a:rPr>
              <a:t> I    </a:t>
            </a:r>
            <a:r>
              <a:rPr lang="en-US" altLang="en-US" sz="1800" b="1">
                <a:solidFill>
                  <a:srgbClr val="FF33CC"/>
                </a:solidFill>
              </a:rPr>
              <a:t>or</a:t>
            </a:r>
            <a:r>
              <a:rPr lang="en-US" altLang="en-US" sz="1800" b="1">
                <a:solidFill>
                  <a:srgbClr val="9900FF"/>
                </a:solidFill>
              </a:rPr>
              <a:t>       </a:t>
            </a:r>
            <a:r>
              <a:rPr lang="el-GR" altLang="en-US" sz="1800" b="1">
                <a:solidFill>
                  <a:srgbClr val="9900FF"/>
                </a:solidFill>
              </a:rPr>
              <a:t>Φ</a:t>
            </a:r>
            <a:r>
              <a:rPr lang="en-US" altLang="en-US" sz="1800" b="1">
                <a:solidFill>
                  <a:srgbClr val="9900FF"/>
                </a:solidFill>
              </a:rPr>
              <a:t> = LI</a:t>
            </a:r>
          </a:p>
          <a:p>
            <a:pPr eaLnBrk="1" hangingPunct="1">
              <a:spcBef>
                <a:spcPct val="50000"/>
              </a:spcBef>
              <a:buFontTx/>
              <a:buNone/>
            </a:pPr>
            <a:r>
              <a:rPr lang="en-US" altLang="en-US" sz="1800" b="1">
                <a:solidFill>
                  <a:srgbClr val="FF0000"/>
                </a:solidFill>
              </a:rPr>
              <a:t>If I = 1, then    L =  </a:t>
            </a:r>
            <a:r>
              <a:rPr lang="el-GR" altLang="en-US" sz="1800" b="1">
                <a:solidFill>
                  <a:srgbClr val="FF0000"/>
                </a:solidFill>
              </a:rPr>
              <a:t>Φ</a:t>
            </a:r>
            <a:endParaRPr lang="en-US" altLang="en-US" sz="1800" b="1">
              <a:solidFill>
                <a:srgbClr val="FF0000"/>
              </a:solidFill>
            </a:endParaRPr>
          </a:p>
        </p:txBody>
      </p:sp>
      <p:sp>
        <p:nvSpPr>
          <p:cNvPr id="39942" name="Rectangle 6">
            <a:extLst>
              <a:ext uri="{FF2B5EF4-FFF2-40B4-BE49-F238E27FC236}">
                <a16:creationId xmlns:a16="http://schemas.microsoft.com/office/drawing/2014/main" id="{60B883EE-7BA1-4E58-AF84-554FE622F80C}"/>
              </a:ext>
            </a:extLst>
          </p:cNvPr>
          <p:cNvSpPr>
            <a:spLocks noChangeArrowheads="1"/>
          </p:cNvSpPr>
          <p:nvPr/>
        </p:nvSpPr>
        <p:spPr bwMode="auto">
          <a:xfrm>
            <a:off x="2971800" y="3429000"/>
            <a:ext cx="5943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339933"/>
                </a:solidFill>
              </a:rPr>
              <a:t>(where L is the constant of proportionality and is known as Self Inductance or co-efficient of self induction)</a:t>
            </a:r>
          </a:p>
        </p:txBody>
      </p:sp>
      <p:sp>
        <p:nvSpPr>
          <p:cNvPr id="39943" name="Text Box 7">
            <a:extLst>
              <a:ext uri="{FF2B5EF4-FFF2-40B4-BE49-F238E27FC236}">
                <a16:creationId xmlns:a16="http://schemas.microsoft.com/office/drawing/2014/main" id="{7B44FBEA-C5D9-4554-AB84-9B0C13246A2A}"/>
              </a:ext>
            </a:extLst>
          </p:cNvPr>
          <p:cNvSpPr txBox="1">
            <a:spLocks noChangeArrowheads="1"/>
          </p:cNvSpPr>
          <p:nvPr/>
        </p:nvSpPr>
        <p:spPr bwMode="auto">
          <a:xfrm>
            <a:off x="228600" y="4267200"/>
            <a:ext cx="8229600" cy="215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Thus, self inductance is defined as the magnetic flux linked with a coil when unit current flows through it.</a:t>
            </a:r>
          </a:p>
          <a:p>
            <a:pPr eaLnBrk="1" hangingPunct="1">
              <a:spcBef>
                <a:spcPct val="50000"/>
              </a:spcBef>
              <a:buFontTx/>
              <a:buNone/>
            </a:pPr>
            <a:r>
              <a:rPr lang="en-US" altLang="en-US" sz="1800" b="1">
                <a:solidFill>
                  <a:srgbClr val="990000"/>
                </a:solidFill>
              </a:rPr>
              <a:t>Also,  </a:t>
            </a:r>
            <a:r>
              <a:rPr lang="en-US" altLang="en-US" sz="1800" b="1">
                <a:solidFill>
                  <a:srgbClr val="990000"/>
                </a:solidFill>
                <a:latin typeface="CommercialScript BT" pitchFamily="66" charset="0"/>
              </a:rPr>
              <a:t>E</a:t>
            </a:r>
            <a:r>
              <a:rPr lang="en-US" altLang="en-US" sz="1800" b="1">
                <a:solidFill>
                  <a:srgbClr val="990000"/>
                </a:solidFill>
              </a:rPr>
              <a:t> = - d</a:t>
            </a:r>
            <a:r>
              <a:rPr lang="el-GR" altLang="en-US" sz="1800" b="1">
                <a:solidFill>
                  <a:srgbClr val="990000"/>
                </a:solidFill>
              </a:rPr>
              <a:t>Φ</a:t>
            </a:r>
            <a:r>
              <a:rPr lang="en-US" altLang="en-US" sz="1800" b="1">
                <a:solidFill>
                  <a:srgbClr val="990000"/>
                </a:solidFill>
              </a:rPr>
              <a:t> / dt         or     </a:t>
            </a:r>
            <a:r>
              <a:rPr lang="en-US" altLang="en-US" sz="1800" b="1">
                <a:solidFill>
                  <a:srgbClr val="990000"/>
                </a:solidFill>
                <a:latin typeface="CommercialScript BT" pitchFamily="66" charset="0"/>
              </a:rPr>
              <a:t>E</a:t>
            </a:r>
            <a:r>
              <a:rPr lang="en-US" altLang="en-US" sz="1800" b="1">
                <a:solidFill>
                  <a:srgbClr val="990000"/>
                </a:solidFill>
              </a:rPr>
              <a:t> = - L (dI / dt)</a:t>
            </a:r>
          </a:p>
          <a:p>
            <a:pPr eaLnBrk="1" hangingPunct="1">
              <a:spcBef>
                <a:spcPct val="50000"/>
              </a:spcBef>
              <a:buFontTx/>
              <a:buNone/>
            </a:pPr>
            <a:r>
              <a:rPr lang="en-US" altLang="en-US" sz="1800" b="1">
                <a:solidFill>
                  <a:srgbClr val="FF0000"/>
                </a:solidFill>
              </a:rPr>
              <a:t>If dI / dt = 1, then                    L = </a:t>
            </a:r>
            <a:r>
              <a:rPr lang="en-US" altLang="en-US" sz="1800" b="1">
                <a:solidFill>
                  <a:srgbClr val="FF0000"/>
                </a:solidFill>
                <a:latin typeface="CommercialScript BT" pitchFamily="66" charset="0"/>
              </a:rPr>
              <a:t>E</a:t>
            </a:r>
          </a:p>
          <a:p>
            <a:pPr eaLnBrk="1" hangingPunct="1">
              <a:spcBef>
                <a:spcPct val="50000"/>
              </a:spcBef>
              <a:buFontTx/>
              <a:buNone/>
            </a:pPr>
            <a:r>
              <a:rPr lang="en-US" altLang="en-US" sz="1800" b="1">
                <a:solidFill>
                  <a:srgbClr val="0000FF"/>
                </a:solidFill>
              </a:rPr>
              <a:t>Thus, self inductance is defined as the induced emf set up in the coil through which the rate of change of current is unity.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animEffect transition="in" filter="slide(fromTop)">
                                      <p:cBhvr>
                                        <p:cTn id="7" dur="500"/>
                                        <p:tgtEl>
                                          <p:spTgt spid="399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9940">
                                            <p:txEl>
                                              <p:pRg st="2" end="2"/>
                                            </p:txEl>
                                          </p:spTgt>
                                        </p:tgtEl>
                                        <p:attrNameLst>
                                          <p:attrName>style.visibility</p:attrName>
                                        </p:attrNameLst>
                                      </p:cBhvr>
                                      <p:to>
                                        <p:strVal val="visible"/>
                                      </p:to>
                                    </p:set>
                                    <p:animEffect transition="in" filter="wipe(up)">
                                      <p:cBhvr>
                                        <p:cTn id="12" dur="500"/>
                                        <p:tgtEl>
                                          <p:spTgt spid="3994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9940">
                                            <p:txEl>
                                              <p:pRg st="4" end="4"/>
                                            </p:txEl>
                                          </p:spTgt>
                                        </p:tgtEl>
                                        <p:attrNameLst>
                                          <p:attrName>style.visibility</p:attrName>
                                        </p:attrNameLst>
                                      </p:cBhvr>
                                      <p:to>
                                        <p:strVal val="visible"/>
                                      </p:to>
                                    </p:set>
                                    <p:animEffect transition="in" filter="wipe(up)">
                                      <p:cBhvr>
                                        <p:cTn id="17" dur="500"/>
                                        <p:tgtEl>
                                          <p:spTgt spid="3994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39940">
                                            <p:txEl>
                                              <p:pRg st="6" end="6"/>
                                            </p:txEl>
                                          </p:spTgt>
                                        </p:tgtEl>
                                        <p:attrNameLst>
                                          <p:attrName>style.visibility</p:attrName>
                                        </p:attrNameLst>
                                      </p:cBhvr>
                                      <p:to>
                                        <p:strVal val="visible"/>
                                      </p:to>
                                    </p:set>
                                    <p:animEffect transition="in" filter="wipe(up)">
                                      <p:cBhvr>
                                        <p:cTn id="22" dur="500"/>
                                        <p:tgtEl>
                                          <p:spTgt spid="39940">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39941">
                                            <p:txEl>
                                              <p:pRg st="0" end="0"/>
                                            </p:txEl>
                                          </p:spTgt>
                                        </p:tgtEl>
                                        <p:attrNameLst>
                                          <p:attrName>style.visibility</p:attrName>
                                        </p:attrNameLst>
                                      </p:cBhvr>
                                      <p:to>
                                        <p:strVal val="visible"/>
                                      </p:to>
                                    </p:set>
                                    <p:anim calcmode="lin" valueType="num">
                                      <p:cBhvr>
                                        <p:cTn id="27" dur="500" fill="hold"/>
                                        <p:tgtEl>
                                          <p:spTgt spid="39941">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39941">
                                            <p:txEl>
                                              <p:pRg st="0" end="0"/>
                                            </p:txEl>
                                          </p:spTgt>
                                        </p:tgtEl>
                                        <p:attrNameLst>
                                          <p:attrName>ppt_h</p:attrName>
                                        </p:attrNameLst>
                                      </p:cBhvr>
                                      <p:tavLst>
                                        <p:tav tm="0">
                                          <p:val>
                                            <p:fltVal val="0"/>
                                          </p:val>
                                        </p:tav>
                                        <p:tav tm="100000">
                                          <p:val>
                                            <p:strVal val="#ppt_h"/>
                                          </p:val>
                                        </p:tav>
                                      </p:tavLst>
                                    </p:anim>
                                    <p:animEffect transition="in" filter="fade">
                                      <p:cBhvr>
                                        <p:cTn id="29" dur="500"/>
                                        <p:tgtEl>
                                          <p:spTgt spid="39941">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39941">
                                            <p:txEl>
                                              <p:pRg st="1" end="1"/>
                                            </p:txEl>
                                          </p:spTgt>
                                        </p:tgtEl>
                                        <p:attrNameLst>
                                          <p:attrName>style.visibility</p:attrName>
                                        </p:attrNameLst>
                                      </p:cBhvr>
                                      <p:to>
                                        <p:strVal val="visible"/>
                                      </p:to>
                                    </p:set>
                                    <p:animEffect transition="in" filter="wipe(left)">
                                      <p:cBhvr>
                                        <p:cTn id="34" dur="500"/>
                                        <p:tgtEl>
                                          <p:spTgt spid="39941">
                                            <p:txEl>
                                              <p:pRg st="1" end="1"/>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9942"/>
                                        </p:tgtEl>
                                        <p:attrNameLst>
                                          <p:attrName>style.visibility</p:attrName>
                                        </p:attrNameLst>
                                      </p:cBhvr>
                                      <p:to>
                                        <p:strVal val="visible"/>
                                      </p:to>
                                    </p:set>
                                    <p:animEffect transition="in" filter="dissolve">
                                      <p:cBhvr>
                                        <p:cTn id="39" dur="500"/>
                                        <p:tgtEl>
                                          <p:spTgt spid="3994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39941">
                                            <p:txEl>
                                              <p:pRg st="2" end="2"/>
                                            </p:txEl>
                                          </p:spTgt>
                                        </p:tgtEl>
                                        <p:attrNameLst>
                                          <p:attrName>style.visibility</p:attrName>
                                        </p:attrNameLst>
                                      </p:cBhvr>
                                      <p:to>
                                        <p:strVal val="visible"/>
                                      </p:to>
                                    </p:set>
                                    <p:anim calcmode="lin" valueType="num">
                                      <p:cBhvr>
                                        <p:cTn id="44" dur="500" fill="hold"/>
                                        <p:tgtEl>
                                          <p:spTgt spid="39941">
                                            <p:txEl>
                                              <p:pRg st="2" end="2"/>
                                            </p:txEl>
                                          </p:spTgt>
                                        </p:tgtEl>
                                        <p:attrNameLst>
                                          <p:attrName>ppt_w</p:attrName>
                                        </p:attrNameLst>
                                      </p:cBhvr>
                                      <p:tavLst>
                                        <p:tav tm="0">
                                          <p:val>
                                            <p:fltVal val="0"/>
                                          </p:val>
                                        </p:tav>
                                        <p:tav tm="100000">
                                          <p:val>
                                            <p:strVal val="#ppt_w"/>
                                          </p:val>
                                        </p:tav>
                                      </p:tavLst>
                                    </p:anim>
                                    <p:anim calcmode="lin" valueType="num">
                                      <p:cBhvr>
                                        <p:cTn id="45" dur="500" fill="hold"/>
                                        <p:tgtEl>
                                          <p:spTgt spid="39941">
                                            <p:txEl>
                                              <p:pRg st="2" end="2"/>
                                            </p:txEl>
                                          </p:spTgt>
                                        </p:tgtEl>
                                        <p:attrNameLst>
                                          <p:attrName>ppt_h</p:attrName>
                                        </p:attrNameLst>
                                      </p:cBhvr>
                                      <p:tavLst>
                                        <p:tav tm="0">
                                          <p:val>
                                            <p:fltVal val="0"/>
                                          </p:val>
                                        </p:tav>
                                        <p:tav tm="100000">
                                          <p:val>
                                            <p:strVal val="#ppt_h"/>
                                          </p:val>
                                        </p:tav>
                                      </p:tavLst>
                                    </p:anim>
                                    <p:animEffect transition="in" filter="fade">
                                      <p:cBhvr>
                                        <p:cTn id="46" dur="500"/>
                                        <p:tgtEl>
                                          <p:spTgt spid="39941">
                                            <p:txEl>
                                              <p:pRg st="2" end="2"/>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39943">
                                            <p:txEl>
                                              <p:pRg st="0" end="0"/>
                                            </p:txEl>
                                          </p:spTgt>
                                        </p:tgtEl>
                                        <p:attrNameLst>
                                          <p:attrName>style.visibility</p:attrName>
                                        </p:attrNameLst>
                                      </p:cBhvr>
                                      <p:to>
                                        <p:strVal val="visible"/>
                                      </p:to>
                                    </p:set>
                                    <p:animEffect transition="in" filter="wipe(up)">
                                      <p:cBhvr>
                                        <p:cTn id="51" dur="500"/>
                                        <p:tgtEl>
                                          <p:spTgt spid="39943">
                                            <p:txEl>
                                              <p:pRg st="0" end="0"/>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39943">
                                            <p:txEl>
                                              <p:pRg st="1" end="1"/>
                                            </p:txEl>
                                          </p:spTgt>
                                        </p:tgtEl>
                                        <p:attrNameLst>
                                          <p:attrName>style.visibility</p:attrName>
                                        </p:attrNameLst>
                                      </p:cBhvr>
                                      <p:to>
                                        <p:strVal val="visible"/>
                                      </p:to>
                                    </p:set>
                                    <p:animEffect transition="in" filter="wipe(left)">
                                      <p:cBhvr>
                                        <p:cTn id="56" dur="500"/>
                                        <p:tgtEl>
                                          <p:spTgt spid="39943">
                                            <p:txEl>
                                              <p:pRg st="1" end="1"/>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nodeType="clickEffect">
                                  <p:stCondLst>
                                    <p:cond delay="0"/>
                                  </p:stCondLst>
                                  <p:childTnLst>
                                    <p:set>
                                      <p:cBhvr>
                                        <p:cTn id="60" dur="1" fill="hold">
                                          <p:stCondLst>
                                            <p:cond delay="0"/>
                                          </p:stCondLst>
                                        </p:cTn>
                                        <p:tgtEl>
                                          <p:spTgt spid="39943">
                                            <p:txEl>
                                              <p:pRg st="2" end="2"/>
                                            </p:txEl>
                                          </p:spTgt>
                                        </p:tgtEl>
                                        <p:attrNameLst>
                                          <p:attrName>style.visibility</p:attrName>
                                        </p:attrNameLst>
                                      </p:cBhvr>
                                      <p:to>
                                        <p:strVal val="visible"/>
                                      </p:to>
                                    </p:set>
                                    <p:anim calcmode="lin" valueType="num">
                                      <p:cBhvr>
                                        <p:cTn id="61" dur="500" fill="hold"/>
                                        <p:tgtEl>
                                          <p:spTgt spid="39943">
                                            <p:txEl>
                                              <p:pRg st="2" end="2"/>
                                            </p:txEl>
                                          </p:spTgt>
                                        </p:tgtEl>
                                        <p:attrNameLst>
                                          <p:attrName>ppt_w</p:attrName>
                                        </p:attrNameLst>
                                      </p:cBhvr>
                                      <p:tavLst>
                                        <p:tav tm="0">
                                          <p:val>
                                            <p:fltVal val="0"/>
                                          </p:val>
                                        </p:tav>
                                        <p:tav tm="100000">
                                          <p:val>
                                            <p:strVal val="#ppt_w"/>
                                          </p:val>
                                        </p:tav>
                                      </p:tavLst>
                                    </p:anim>
                                    <p:anim calcmode="lin" valueType="num">
                                      <p:cBhvr>
                                        <p:cTn id="62" dur="500" fill="hold"/>
                                        <p:tgtEl>
                                          <p:spTgt spid="39943">
                                            <p:txEl>
                                              <p:pRg st="2" end="2"/>
                                            </p:txEl>
                                          </p:spTgt>
                                        </p:tgtEl>
                                        <p:attrNameLst>
                                          <p:attrName>ppt_h</p:attrName>
                                        </p:attrNameLst>
                                      </p:cBhvr>
                                      <p:tavLst>
                                        <p:tav tm="0">
                                          <p:val>
                                            <p:fltVal val="0"/>
                                          </p:val>
                                        </p:tav>
                                        <p:tav tm="100000">
                                          <p:val>
                                            <p:strVal val="#ppt_h"/>
                                          </p:val>
                                        </p:tav>
                                      </p:tavLst>
                                    </p:anim>
                                    <p:animEffect transition="in" filter="fade">
                                      <p:cBhvr>
                                        <p:cTn id="63" dur="500"/>
                                        <p:tgtEl>
                                          <p:spTgt spid="39943">
                                            <p:txEl>
                                              <p:pRg st="2" end="2"/>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39943">
                                            <p:txEl>
                                              <p:pRg st="3" end="3"/>
                                            </p:txEl>
                                          </p:spTgt>
                                        </p:tgtEl>
                                        <p:attrNameLst>
                                          <p:attrName>style.visibility</p:attrName>
                                        </p:attrNameLst>
                                      </p:cBhvr>
                                      <p:to>
                                        <p:strVal val="visible"/>
                                      </p:to>
                                    </p:set>
                                    <p:animEffect transition="in" filter="wipe(left)">
                                      <p:cBhvr>
                                        <p:cTn id="68" dur="500"/>
                                        <p:tgtEl>
                                          <p:spTgt spid="399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13" name="Rectangle 29">
            <a:extLst>
              <a:ext uri="{FF2B5EF4-FFF2-40B4-BE49-F238E27FC236}">
                <a16:creationId xmlns:a16="http://schemas.microsoft.com/office/drawing/2014/main" id="{6F914AA5-23E0-4BA2-AD3D-61DA56813828}"/>
              </a:ext>
            </a:extLst>
          </p:cNvPr>
          <p:cNvSpPr>
            <a:spLocks noChangeArrowheads="1"/>
          </p:cNvSpPr>
          <p:nvPr/>
        </p:nvSpPr>
        <p:spPr bwMode="auto">
          <a:xfrm>
            <a:off x="2667000" y="6324600"/>
            <a:ext cx="2514600" cy="381000"/>
          </a:xfrm>
          <a:prstGeom prst="rect">
            <a:avLst/>
          </a:prstGeom>
          <a:solidFill>
            <a:srgbClr val="FFFF66"/>
          </a:solidFill>
          <a:ln w="28575">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1988" name="Text Box 4">
            <a:extLst>
              <a:ext uri="{FF2B5EF4-FFF2-40B4-BE49-F238E27FC236}">
                <a16:creationId xmlns:a16="http://schemas.microsoft.com/office/drawing/2014/main" id="{3E770E2D-CF0C-4D5A-BDCE-660E7038BA20}"/>
              </a:ext>
            </a:extLst>
          </p:cNvPr>
          <p:cNvSpPr txBox="1">
            <a:spLocks noChangeArrowheads="1"/>
          </p:cNvSpPr>
          <p:nvPr/>
        </p:nvSpPr>
        <p:spPr bwMode="auto">
          <a:xfrm>
            <a:off x="228600" y="152400"/>
            <a:ext cx="8610600" cy="215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SI unit of self inductance is henry (H).</a:t>
            </a:r>
          </a:p>
          <a:p>
            <a:pPr eaLnBrk="1" hangingPunct="1">
              <a:spcBef>
                <a:spcPct val="50000"/>
              </a:spcBef>
              <a:buFontTx/>
              <a:buNone/>
            </a:pPr>
            <a:r>
              <a:rPr lang="en-US" altLang="en-US" sz="1800" b="1">
                <a:solidFill>
                  <a:srgbClr val="FF0000"/>
                </a:solidFill>
              </a:rPr>
              <a:t>Self inductance is said to be 1 henry when 1 A current in a coil links magnetic flux of 1 weber.</a:t>
            </a:r>
          </a:p>
          <a:p>
            <a:pPr eaLnBrk="1" hangingPunct="1">
              <a:spcBef>
                <a:spcPct val="50000"/>
              </a:spcBef>
              <a:buFontTx/>
              <a:buNone/>
            </a:pPr>
            <a:r>
              <a:rPr lang="en-US" altLang="en-US" sz="1800" b="1">
                <a:solidFill>
                  <a:schemeClr val="hlink"/>
                </a:solidFill>
              </a:rPr>
              <a:t>or</a:t>
            </a:r>
          </a:p>
          <a:p>
            <a:pPr eaLnBrk="1" hangingPunct="1">
              <a:spcBef>
                <a:spcPct val="50000"/>
              </a:spcBef>
              <a:buFontTx/>
              <a:buNone/>
            </a:pPr>
            <a:r>
              <a:rPr lang="en-US" altLang="en-US" sz="1800" b="1">
                <a:solidFill>
                  <a:srgbClr val="006600"/>
                </a:solidFill>
              </a:rPr>
              <a:t>Self inductance is said to be 1 henry when unit rate of change of current       (1 A / s) induces emf of 1 volt in the coil.</a:t>
            </a:r>
          </a:p>
        </p:txBody>
      </p:sp>
      <p:sp>
        <p:nvSpPr>
          <p:cNvPr id="41989" name="Text Box 5">
            <a:extLst>
              <a:ext uri="{FF2B5EF4-FFF2-40B4-BE49-F238E27FC236}">
                <a16:creationId xmlns:a16="http://schemas.microsoft.com/office/drawing/2014/main" id="{1490A01C-54E4-485F-A9FC-F1468BFE61C9}"/>
              </a:ext>
            </a:extLst>
          </p:cNvPr>
          <p:cNvSpPr txBox="1">
            <a:spLocks noChangeArrowheads="1"/>
          </p:cNvSpPr>
          <p:nvPr/>
        </p:nvSpPr>
        <p:spPr bwMode="auto">
          <a:xfrm>
            <a:off x="228600" y="2362200"/>
            <a:ext cx="4191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9900FF"/>
                </a:solidFill>
              </a:rPr>
              <a:t>Self inductance of a solenoid:</a:t>
            </a:r>
          </a:p>
        </p:txBody>
      </p:sp>
      <p:grpSp>
        <p:nvGrpSpPr>
          <p:cNvPr id="41990" name="Group 6">
            <a:extLst>
              <a:ext uri="{FF2B5EF4-FFF2-40B4-BE49-F238E27FC236}">
                <a16:creationId xmlns:a16="http://schemas.microsoft.com/office/drawing/2014/main" id="{56A0C7C9-48F0-46A5-ADF2-A0DA95071443}"/>
              </a:ext>
            </a:extLst>
          </p:cNvPr>
          <p:cNvGrpSpPr>
            <a:grpSpLocks/>
          </p:cNvGrpSpPr>
          <p:nvPr/>
        </p:nvGrpSpPr>
        <p:grpSpPr bwMode="auto">
          <a:xfrm>
            <a:off x="6248400" y="2438400"/>
            <a:ext cx="1676400" cy="1295400"/>
            <a:chOff x="192" y="576"/>
            <a:chExt cx="1035" cy="816"/>
          </a:xfrm>
        </p:grpSpPr>
        <p:grpSp>
          <p:nvGrpSpPr>
            <p:cNvPr id="35862" name="Group 7">
              <a:extLst>
                <a:ext uri="{FF2B5EF4-FFF2-40B4-BE49-F238E27FC236}">
                  <a16:creationId xmlns:a16="http://schemas.microsoft.com/office/drawing/2014/main" id="{73D44F5F-CCCC-47F6-83DC-52C205C3F1DD}"/>
                </a:ext>
              </a:extLst>
            </p:cNvPr>
            <p:cNvGrpSpPr>
              <a:grpSpLocks/>
            </p:cNvGrpSpPr>
            <p:nvPr/>
          </p:nvGrpSpPr>
          <p:grpSpPr bwMode="auto">
            <a:xfrm>
              <a:off x="192" y="576"/>
              <a:ext cx="555" cy="816"/>
              <a:chOff x="192" y="576"/>
              <a:chExt cx="555" cy="816"/>
            </a:xfrm>
          </p:grpSpPr>
          <p:graphicFrame>
            <p:nvGraphicFramePr>
              <p:cNvPr id="35868" name="Object 8">
                <a:extLst>
                  <a:ext uri="{FF2B5EF4-FFF2-40B4-BE49-F238E27FC236}">
                    <a16:creationId xmlns:a16="http://schemas.microsoft.com/office/drawing/2014/main" id="{E92BC35B-BDF9-4CFE-8F2E-88014128F164}"/>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3" imgW="390580" imgH="237969" progId="Paint.Picture">
                      <p:embed/>
                    </p:oleObj>
                  </mc:Choice>
                  <mc:Fallback>
                    <p:oleObj name="Bitmap Image" r:id="rId3" imgW="390580" imgH="237969" progId="Paint.Picture">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35869" name="Group 9">
                <a:extLst>
                  <a:ext uri="{FF2B5EF4-FFF2-40B4-BE49-F238E27FC236}">
                    <a16:creationId xmlns:a16="http://schemas.microsoft.com/office/drawing/2014/main" id="{4BA1306C-2A2F-4449-B066-6ED8CCBB0847}"/>
                  </a:ext>
                </a:extLst>
              </p:cNvPr>
              <p:cNvGrpSpPr>
                <a:grpSpLocks/>
              </p:cNvGrpSpPr>
              <p:nvPr/>
            </p:nvGrpSpPr>
            <p:grpSpPr bwMode="auto">
              <a:xfrm flipH="1">
                <a:off x="192" y="624"/>
                <a:ext cx="48" cy="768"/>
                <a:chOff x="1296" y="1296"/>
                <a:chExt cx="48" cy="768"/>
              </a:xfrm>
            </p:grpSpPr>
            <p:sp>
              <p:nvSpPr>
                <p:cNvPr id="35870" name="Line 10">
                  <a:extLst>
                    <a:ext uri="{FF2B5EF4-FFF2-40B4-BE49-F238E27FC236}">
                      <a16:creationId xmlns:a16="http://schemas.microsoft.com/office/drawing/2014/main" id="{53DDF7DB-EDEC-4B32-8F37-D00DCDF08146}"/>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71" name="Arc 11">
                  <a:extLst>
                    <a:ext uri="{FF2B5EF4-FFF2-40B4-BE49-F238E27FC236}">
                      <a16:creationId xmlns:a16="http://schemas.microsoft.com/office/drawing/2014/main" id="{177FC46E-4379-420E-AED5-B8CFCEC28C42}"/>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5863" name="Group 12">
              <a:extLst>
                <a:ext uri="{FF2B5EF4-FFF2-40B4-BE49-F238E27FC236}">
                  <a16:creationId xmlns:a16="http://schemas.microsoft.com/office/drawing/2014/main" id="{0444BB00-F494-4ACD-A84B-68845893FBDB}"/>
                </a:ext>
              </a:extLst>
            </p:cNvPr>
            <p:cNvGrpSpPr>
              <a:grpSpLocks/>
            </p:cNvGrpSpPr>
            <p:nvPr/>
          </p:nvGrpSpPr>
          <p:grpSpPr bwMode="auto">
            <a:xfrm>
              <a:off x="672" y="576"/>
              <a:ext cx="555" cy="816"/>
              <a:chOff x="837" y="576"/>
              <a:chExt cx="555" cy="816"/>
            </a:xfrm>
          </p:grpSpPr>
          <p:graphicFrame>
            <p:nvGraphicFramePr>
              <p:cNvPr id="35864" name="Object 13">
                <a:extLst>
                  <a:ext uri="{FF2B5EF4-FFF2-40B4-BE49-F238E27FC236}">
                    <a16:creationId xmlns:a16="http://schemas.microsoft.com/office/drawing/2014/main" id="{9B51FFAB-407A-4260-B99B-38157624E261}"/>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5" imgW="390580" imgH="237969" progId="Paint.Picture">
                      <p:embed/>
                    </p:oleObj>
                  </mc:Choice>
                  <mc:Fallback>
                    <p:oleObj name="Bitmap Image" r:id="rId5" imgW="390580" imgH="237969" progId="Paint.Picture">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35865" name="Group 14">
                <a:extLst>
                  <a:ext uri="{FF2B5EF4-FFF2-40B4-BE49-F238E27FC236}">
                    <a16:creationId xmlns:a16="http://schemas.microsoft.com/office/drawing/2014/main" id="{4B9970E4-74FA-470D-9C9A-087EB5BABCA6}"/>
                  </a:ext>
                </a:extLst>
              </p:cNvPr>
              <p:cNvGrpSpPr>
                <a:grpSpLocks/>
              </p:cNvGrpSpPr>
              <p:nvPr/>
            </p:nvGrpSpPr>
            <p:grpSpPr bwMode="auto">
              <a:xfrm>
                <a:off x="1344" y="624"/>
                <a:ext cx="48" cy="768"/>
                <a:chOff x="1296" y="1296"/>
                <a:chExt cx="48" cy="768"/>
              </a:xfrm>
            </p:grpSpPr>
            <p:sp>
              <p:nvSpPr>
                <p:cNvPr id="35866" name="Line 15">
                  <a:extLst>
                    <a:ext uri="{FF2B5EF4-FFF2-40B4-BE49-F238E27FC236}">
                      <a16:creationId xmlns:a16="http://schemas.microsoft.com/office/drawing/2014/main" id="{35E9B2FB-A1E3-4B78-A508-1B926C40F096}"/>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67" name="Arc 16">
                  <a:extLst>
                    <a:ext uri="{FF2B5EF4-FFF2-40B4-BE49-F238E27FC236}">
                      <a16:creationId xmlns:a16="http://schemas.microsoft.com/office/drawing/2014/main" id="{6227854C-DF22-4A31-9723-7EC3F9A97CF0}"/>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42015" name="Group 31">
            <a:extLst>
              <a:ext uri="{FF2B5EF4-FFF2-40B4-BE49-F238E27FC236}">
                <a16:creationId xmlns:a16="http://schemas.microsoft.com/office/drawing/2014/main" id="{4A1B3F77-7CEF-4568-80D1-C6B519136BC3}"/>
              </a:ext>
            </a:extLst>
          </p:cNvPr>
          <p:cNvGrpSpPr>
            <a:grpSpLocks/>
          </p:cNvGrpSpPr>
          <p:nvPr/>
        </p:nvGrpSpPr>
        <p:grpSpPr bwMode="auto">
          <a:xfrm>
            <a:off x="6248400" y="3124200"/>
            <a:ext cx="1676400" cy="366713"/>
            <a:chOff x="4176" y="2112"/>
            <a:chExt cx="1056" cy="231"/>
          </a:xfrm>
        </p:grpSpPr>
        <p:sp>
          <p:nvSpPr>
            <p:cNvPr id="35860" name="Line 17">
              <a:extLst>
                <a:ext uri="{FF2B5EF4-FFF2-40B4-BE49-F238E27FC236}">
                  <a16:creationId xmlns:a16="http://schemas.microsoft.com/office/drawing/2014/main" id="{849E6312-418C-4055-BB1C-011EFC0EBF3B}"/>
                </a:ext>
              </a:extLst>
            </p:cNvPr>
            <p:cNvSpPr>
              <a:spLocks noChangeShapeType="1"/>
            </p:cNvSpPr>
            <p:nvPr/>
          </p:nvSpPr>
          <p:spPr bwMode="auto">
            <a:xfrm>
              <a:off x="4176" y="2112"/>
              <a:ext cx="1056" cy="0"/>
            </a:xfrm>
            <a:prstGeom prst="line">
              <a:avLst/>
            </a:prstGeom>
            <a:noFill/>
            <a:ln w="28575">
              <a:solidFill>
                <a:srgbClr val="FF00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61" name="Text Box 18">
              <a:extLst>
                <a:ext uri="{FF2B5EF4-FFF2-40B4-BE49-F238E27FC236}">
                  <a16:creationId xmlns:a16="http://schemas.microsoft.com/office/drawing/2014/main" id="{20D3CF97-1718-4B6F-B9E7-C49893AFCA38}"/>
                </a:ext>
              </a:extLst>
            </p:cNvPr>
            <p:cNvSpPr txBox="1">
              <a:spLocks noChangeArrowheads="1"/>
            </p:cNvSpPr>
            <p:nvPr/>
          </p:nvSpPr>
          <p:spPr bwMode="auto">
            <a:xfrm>
              <a:off x="4598" y="2112"/>
              <a:ext cx="15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latin typeface="ItalicT" pitchFamily="2" charset="0"/>
                </a:rPr>
                <a:t>l</a:t>
              </a:r>
            </a:p>
          </p:txBody>
        </p:sp>
      </p:grpSp>
      <p:sp>
        <p:nvSpPr>
          <p:cNvPr id="42003" name="Text Box 19">
            <a:extLst>
              <a:ext uri="{FF2B5EF4-FFF2-40B4-BE49-F238E27FC236}">
                <a16:creationId xmlns:a16="http://schemas.microsoft.com/office/drawing/2014/main" id="{909B348D-D18C-4EB2-A710-ADA6A9EFF12D}"/>
              </a:ext>
            </a:extLst>
          </p:cNvPr>
          <p:cNvSpPr txBox="1">
            <a:spLocks noChangeArrowheads="1"/>
          </p:cNvSpPr>
          <p:nvPr/>
        </p:nvSpPr>
        <p:spPr bwMode="auto">
          <a:xfrm>
            <a:off x="7924800" y="25146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A</a:t>
            </a:r>
          </a:p>
        </p:txBody>
      </p:sp>
      <p:sp>
        <p:nvSpPr>
          <p:cNvPr id="42004" name="Line 20">
            <a:extLst>
              <a:ext uri="{FF2B5EF4-FFF2-40B4-BE49-F238E27FC236}">
                <a16:creationId xmlns:a16="http://schemas.microsoft.com/office/drawing/2014/main" id="{BFDDE084-FC95-46E5-B705-4F4091F1A8E7}"/>
              </a:ext>
            </a:extLst>
          </p:cNvPr>
          <p:cNvSpPr>
            <a:spLocks noChangeShapeType="1"/>
          </p:cNvSpPr>
          <p:nvPr/>
        </p:nvSpPr>
        <p:spPr bwMode="auto">
          <a:xfrm rot="5400000" flipH="1" flipV="1">
            <a:off x="6210300" y="3390900"/>
            <a:ext cx="762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05" name="Line 21">
            <a:extLst>
              <a:ext uri="{FF2B5EF4-FFF2-40B4-BE49-F238E27FC236}">
                <a16:creationId xmlns:a16="http://schemas.microsoft.com/office/drawing/2014/main" id="{F8EB5E7F-A6D6-43D0-9282-F3A34A0C2371}"/>
              </a:ext>
            </a:extLst>
          </p:cNvPr>
          <p:cNvSpPr>
            <a:spLocks noChangeShapeType="1"/>
          </p:cNvSpPr>
          <p:nvPr/>
        </p:nvSpPr>
        <p:spPr bwMode="auto">
          <a:xfrm rot="16200000" flipH="1">
            <a:off x="7886700" y="3467100"/>
            <a:ext cx="762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06" name="Text Box 22">
            <a:extLst>
              <a:ext uri="{FF2B5EF4-FFF2-40B4-BE49-F238E27FC236}">
                <a16:creationId xmlns:a16="http://schemas.microsoft.com/office/drawing/2014/main" id="{160D406C-FE88-41E4-93B7-CB18A2759BAE}"/>
              </a:ext>
            </a:extLst>
          </p:cNvPr>
          <p:cNvSpPr txBox="1">
            <a:spLocks noChangeArrowheads="1"/>
          </p:cNvSpPr>
          <p:nvPr/>
        </p:nvSpPr>
        <p:spPr bwMode="auto">
          <a:xfrm>
            <a:off x="6248400" y="3200400"/>
            <a:ext cx="22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I</a:t>
            </a:r>
          </a:p>
        </p:txBody>
      </p:sp>
      <p:sp>
        <p:nvSpPr>
          <p:cNvPr id="42007" name="Text Box 23">
            <a:extLst>
              <a:ext uri="{FF2B5EF4-FFF2-40B4-BE49-F238E27FC236}">
                <a16:creationId xmlns:a16="http://schemas.microsoft.com/office/drawing/2014/main" id="{448CE47B-9D04-4589-86CF-09E276EFA837}"/>
              </a:ext>
            </a:extLst>
          </p:cNvPr>
          <p:cNvSpPr txBox="1">
            <a:spLocks noChangeArrowheads="1"/>
          </p:cNvSpPr>
          <p:nvPr/>
        </p:nvSpPr>
        <p:spPr bwMode="auto">
          <a:xfrm>
            <a:off x="228600" y="2743200"/>
            <a:ext cx="5105400" cy="394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Magnetic Field due to the solenoid is</a:t>
            </a:r>
          </a:p>
          <a:p>
            <a:pPr eaLnBrk="1" hangingPunct="1">
              <a:spcBef>
                <a:spcPct val="50000"/>
              </a:spcBef>
              <a:buFontTx/>
              <a:buNone/>
            </a:pPr>
            <a:r>
              <a:rPr lang="en-US" altLang="en-US" sz="1800" b="1">
                <a:solidFill>
                  <a:srgbClr val="0066FF"/>
                </a:solidFill>
              </a:rPr>
              <a:t>B = </a:t>
            </a:r>
            <a:r>
              <a:rPr lang="el-GR" altLang="en-US" sz="1800" b="1">
                <a:solidFill>
                  <a:srgbClr val="0066FF"/>
                </a:solidFill>
                <a:cs typeface="Arial" panose="020B0604020202020204" pitchFamily="34" charset="0"/>
              </a:rPr>
              <a:t>μ</a:t>
            </a:r>
            <a:r>
              <a:rPr lang="en-US" altLang="en-US" sz="1800" b="1" baseline="-25000">
                <a:solidFill>
                  <a:srgbClr val="0066FF"/>
                </a:solidFill>
                <a:cs typeface="Arial" panose="020B0604020202020204" pitchFamily="34" charset="0"/>
              </a:rPr>
              <a:t>0</a:t>
            </a:r>
            <a:r>
              <a:rPr lang="en-US" altLang="en-US" sz="1800" b="1">
                <a:solidFill>
                  <a:srgbClr val="0066FF"/>
                </a:solidFill>
              </a:rPr>
              <a:t>nI</a:t>
            </a:r>
          </a:p>
          <a:p>
            <a:pPr eaLnBrk="1" hangingPunct="1">
              <a:spcBef>
                <a:spcPct val="50000"/>
              </a:spcBef>
              <a:buFontTx/>
              <a:buNone/>
            </a:pPr>
            <a:r>
              <a:rPr lang="en-US" altLang="en-US" sz="1800" b="1">
                <a:solidFill>
                  <a:srgbClr val="990000"/>
                </a:solidFill>
              </a:rPr>
              <a:t>Magnetic Flux linked across one turn of the coil is</a:t>
            </a:r>
          </a:p>
          <a:p>
            <a:pPr eaLnBrk="1" hangingPunct="1">
              <a:spcBef>
                <a:spcPct val="50000"/>
              </a:spcBef>
              <a:buFontTx/>
              <a:buNone/>
            </a:pPr>
            <a:r>
              <a:rPr lang="el-GR" altLang="en-US" sz="1800" b="1">
                <a:solidFill>
                  <a:srgbClr val="990000"/>
                </a:solidFill>
              </a:rPr>
              <a:t>Φ</a:t>
            </a:r>
            <a:r>
              <a:rPr lang="en-US" altLang="en-US" sz="1800" b="1">
                <a:solidFill>
                  <a:srgbClr val="990000"/>
                </a:solidFill>
              </a:rPr>
              <a:t> per turn = B A = </a:t>
            </a:r>
            <a:r>
              <a:rPr lang="el-GR" altLang="en-US" sz="1800" b="1">
                <a:solidFill>
                  <a:srgbClr val="990000"/>
                </a:solidFill>
              </a:rPr>
              <a:t>μ</a:t>
            </a:r>
            <a:r>
              <a:rPr lang="en-US" altLang="en-US" sz="1800" b="1" baseline="-25000">
                <a:solidFill>
                  <a:srgbClr val="990000"/>
                </a:solidFill>
              </a:rPr>
              <a:t>0</a:t>
            </a:r>
            <a:r>
              <a:rPr lang="en-US" altLang="en-US" sz="1800" b="1">
                <a:solidFill>
                  <a:srgbClr val="990000"/>
                </a:solidFill>
              </a:rPr>
              <a:t>nIA = </a:t>
            </a:r>
            <a:r>
              <a:rPr lang="el-GR" altLang="en-US" sz="1800" b="1">
                <a:solidFill>
                  <a:srgbClr val="990000"/>
                </a:solidFill>
              </a:rPr>
              <a:t>μ</a:t>
            </a:r>
            <a:r>
              <a:rPr lang="en-US" altLang="en-US" sz="1800" b="1" baseline="-25000">
                <a:solidFill>
                  <a:srgbClr val="990000"/>
                </a:solidFill>
              </a:rPr>
              <a:t>0</a:t>
            </a:r>
            <a:r>
              <a:rPr lang="en-US" altLang="en-US" sz="1800" b="1">
                <a:solidFill>
                  <a:srgbClr val="990000"/>
                </a:solidFill>
              </a:rPr>
              <a:t>NIA</a:t>
            </a:r>
            <a:r>
              <a:rPr lang="en-US" altLang="en-US" sz="1800">
                <a:solidFill>
                  <a:srgbClr val="990000"/>
                </a:solidFill>
              </a:rPr>
              <a:t> / </a:t>
            </a:r>
            <a:r>
              <a:rPr lang="en-US" altLang="en-US" sz="1800">
                <a:solidFill>
                  <a:srgbClr val="990000"/>
                </a:solidFill>
                <a:latin typeface="ItalicT" pitchFamily="2" charset="0"/>
              </a:rPr>
              <a:t>l</a:t>
            </a:r>
          </a:p>
          <a:p>
            <a:pPr eaLnBrk="1" hangingPunct="1">
              <a:spcBef>
                <a:spcPct val="50000"/>
              </a:spcBef>
              <a:buFontTx/>
              <a:buNone/>
            </a:pPr>
            <a:r>
              <a:rPr lang="en-US" altLang="en-US" sz="1800" b="1">
                <a:solidFill>
                  <a:srgbClr val="0000FF"/>
                </a:solidFill>
              </a:rPr>
              <a:t>Magnetic Flux linked across N turns of the coil is</a:t>
            </a:r>
          </a:p>
          <a:p>
            <a:pPr eaLnBrk="1" hangingPunct="1">
              <a:spcBef>
                <a:spcPct val="0"/>
              </a:spcBef>
              <a:buFontTx/>
              <a:buNone/>
            </a:pPr>
            <a:endParaRPr lang="en-US" altLang="en-US" sz="1800" b="1">
              <a:solidFill>
                <a:srgbClr val="0000FF"/>
              </a:solidFill>
            </a:endParaRPr>
          </a:p>
          <a:p>
            <a:pPr eaLnBrk="1" hangingPunct="1">
              <a:spcBef>
                <a:spcPct val="0"/>
              </a:spcBef>
              <a:buFontTx/>
              <a:buNone/>
            </a:pPr>
            <a:r>
              <a:rPr lang="en-US" altLang="en-US" sz="1800" b="1">
                <a:solidFill>
                  <a:srgbClr val="0000FF"/>
                </a:solidFill>
              </a:rPr>
              <a:t>      </a:t>
            </a:r>
            <a:r>
              <a:rPr lang="el-GR" altLang="en-US" sz="1800" b="1">
                <a:solidFill>
                  <a:srgbClr val="0000FF"/>
                </a:solidFill>
              </a:rPr>
              <a:t>Φ</a:t>
            </a:r>
            <a:r>
              <a:rPr lang="en-US" altLang="en-US" sz="1800" b="1">
                <a:solidFill>
                  <a:srgbClr val="0000FF"/>
                </a:solidFill>
              </a:rPr>
              <a:t>  = </a:t>
            </a:r>
            <a:r>
              <a:rPr lang="el-GR" altLang="en-US" sz="1800" b="1">
                <a:solidFill>
                  <a:srgbClr val="0000FF"/>
                </a:solidFill>
              </a:rPr>
              <a:t>μ</a:t>
            </a:r>
            <a:r>
              <a:rPr lang="en-US" altLang="en-US" sz="1800" b="1" baseline="-25000">
                <a:solidFill>
                  <a:srgbClr val="0000FF"/>
                </a:solidFill>
              </a:rPr>
              <a:t>0</a:t>
            </a:r>
            <a:r>
              <a:rPr lang="en-US" altLang="en-US" sz="1800" b="1">
                <a:solidFill>
                  <a:srgbClr val="0000FF"/>
                </a:solidFill>
              </a:rPr>
              <a:t>N</a:t>
            </a:r>
            <a:r>
              <a:rPr lang="en-US" altLang="en-US" sz="1800" b="1" baseline="30000">
                <a:solidFill>
                  <a:srgbClr val="0000FF"/>
                </a:solidFill>
              </a:rPr>
              <a:t>2</a:t>
            </a:r>
            <a:r>
              <a:rPr lang="en-US" altLang="en-US" sz="1800" b="1">
                <a:solidFill>
                  <a:srgbClr val="0000FF"/>
                </a:solidFill>
              </a:rPr>
              <a:t>IA</a:t>
            </a:r>
            <a:r>
              <a:rPr lang="en-US" altLang="en-US" sz="1800">
                <a:solidFill>
                  <a:srgbClr val="0000FF"/>
                </a:solidFill>
              </a:rPr>
              <a:t> / </a:t>
            </a:r>
            <a:r>
              <a:rPr lang="en-US" altLang="en-US" sz="1800">
                <a:solidFill>
                  <a:srgbClr val="0000FF"/>
                </a:solidFill>
                <a:latin typeface="ItalicT" pitchFamily="2" charset="0"/>
              </a:rPr>
              <a:t>l</a:t>
            </a:r>
          </a:p>
          <a:p>
            <a:pPr eaLnBrk="1" hangingPunct="1">
              <a:spcBef>
                <a:spcPct val="0"/>
              </a:spcBef>
              <a:buFontTx/>
              <a:buNone/>
            </a:pPr>
            <a:endParaRPr lang="en-US" altLang="en-US" sz="1800" b="1">
              <a:solidFill>
                <a:srgbClr val="009900"/>
              </a:solidFill>
            </a:endParaRPr>
          </a:p>
          <a:p>
            <a:pPr eaLnBrk="1" hangingPunct="1">
              <a:spcBef>
                <a:spcPct val="0"/>
              </a:spcBef>
              <a:buFontTx/>
              <a:buNone/>
            </a:pPr>
            <a:r>
              <a:rPr lang="en-US" altLang="en-US" sz="1800" b="1">
                <a:solidFill>
                  <a:srgbClr val="009900"/>
                </a:solidFill>
              </a:rPr>
              <a:t>But,</a:t>
            </a:r>
            <a:r>
              <a:rPr lang="en-US" altLang="en-US" sz="1800">
                <a:solidFill>
                  <a:srgbClr val="009900"/>
                </a:solidFill>
              </a:rPr>
              <a:t>   </a:t>
            </a:r>
            <a:r>
              <a:rPr lang="el-GR" altLang="en-US" sz="1800" b="1">
                <a:solidFill>
                  <a:srgbClr val="009900"/>
                </a:solidFill>
              </a:rPr>
              <a:t>Φ</a:t>
            </a:r>
            <a:r>
              <a:rPr lang="en-US" altLang="en-US" sz="1800" b="1">
                <a:solidFill>
                  <a:srgbClr val="009900"/>
                </a:solidFill>
              </a:rPr>
              <a:t> = LI</a:t>
            </a:r>
            <a:r>
              <a:rPr lang="en-US" altLang="en-US" sz="1800" b="1">
                <a:solidFill>
                  <a:srgbClr val="9900FF"/>
                </a:solidFill>
              </a:rPr>
              <a:t>      </a:t>
            </a:r>
          </a:p>
          <a:p>
            <a:pPr eaLnBrk="1" hangingPunct="1">
              <a:spcBef>
                <a:spcPct val="0"/>
              </a:spcBef>
              <a:buFontTx/>
              <a:buNone/>
            </a:pPr>
            <a:r>
              <a:rPr lang="en-US" altLang="en-US" sz="1800" b="1">
                <a:solidFill>
                  <a:srgbClr val="9900FF"/>
                </a:solidFill>
              </a:rPr>
              <a:t>                            So,     </a:t>
            </a:r>
            <a:r>
              <a:rPr lang="en-US" altLang="en-US" sz="1800" b="1">
                <a:solidFill>
                  <a:srgbClr val="FF0000"/>
                </a:solidFill>
              </a:rPr>
              <a:t>L = </a:t>
            </a:r>
            <a:r>
              <a:rPr lang="el-GR" altLang="en-US" sz="1800" b="1">
                <a:solidFill>
                  <a:srgbClr val="FF0000"/>
                </a:solidFill>
              </a:rPr>
              <a:t>μ</a:t>
            </a:r>
            <a:r>
              <a:rPr lang="en-US" altLang="en-US" sz="1800" b="1" baseline="-25000">
                <a:solidFill>
                  <a:srgbClr val="FF0000"/>
                </a:solidFill>
              </a:rPr>
              <a:t>0</a:t>
            </a:r>
            <a:r>
              <a:rPr lang="en-US" altLang="en-US" sz="1800" b="1">
                <a:solidFill>
                  <a:srgbClr val="FF0000"/>
                </a:solidFill>
              </a:rPr>
              <a:t>N</a:t>
            </a:r>
            <a:r>
              <a:rPr lang="en-US" altLang="en-US" sz="1800" b="1" baseline="30000">
                <a:solidFill>
                  <a:srgbClr val="FF0000"/>
                </a:solidFill>
              </a:rPr>
              <a:t>2</a:t>
            </a:r>
            <a:r>
              <a:rPr lang="en-US" altLang="en-US" sz="1800" b="1">
                <a:solidFill>
                  <a:srgbClr val="FF0000"/>
                </a:solidFill>
              </a:rPr>
              <a:t>A</a:t>
            </a:r>
            <a:r>
              <a:rPr lang="en-US" altLang="en-US" sz="1800">
                <a:solidFill>
                  <a:srgbClr val="FF0000"/>
                </a:solidFill>
              </a:rPr>
              <a:t> / </a:t>
            </a:r>
            <a:r>
              <a:rPr lang="en-US" altLang="en-US" sz="1800">
                <a:solidFill>
                  <a:srgbClr val="FF0000"/>
                </a:solidFill>
                <a:latin typeface="ItalicT" pitchFamily="2" charset="0"/>
              </a:rPr>
              <a:t>l</a:t>
            </a:r>
            <a:r>
              <a:rPr lang="en-US" altLang="en-US" sz="1800">
                <a:solidFill>
                  <a:srgbClr val="FF0000"/>
                </a:solidFill>
              </a:rPr>
              <a:t> = </a:t>
            </a:r>
            <a:r>
              <a:rPr lang="el-GR" altLang="en-US" sz="1800" b="1">
                <a:solidFill>
                  <a:srgbClr val="FF0000"/>
                </a:solidFill>
              </a:rPr>
              <a:t>μ</a:t>
            </a:r>
            <a:r>
              <a:rPr lang="en-US" altLang="en-US" sz="1800" b="1" baseline="-25000">
                <a:solidFill>
                  <a:srgbClr val="FF0000"/>
                </a:solidFill>
              </a:rPr>
              <a:t>0</a:t>
            </a:r>
            <a:r>
              <a:rPr lang="en-US" altLang="en-US" sz="1800" b="1">
                <a:solidFill>
                  <a:srgbClr val="FF0000"/>
                </a:solidFill>
              </a:rPr>
              <a:t>n</a:t>
            </a:r>
            <a:r>
              <a:rPr lang="en-US" altLang="en-US" sz="1800" b="1" baseline="30000">
                <a:solidFill>
                  <a:srgbClr val="FF0000"/>
                </a:solidFill>
              </a:rPr>
              <a:t>2</a:t>
            </a:r>
            <a:r>
              <a:rPr lang="en-US" altLang="en-US" sz="1800" b="1">
                <a:solidFill>
                  <a:srgbClr val="FF0000"/>
                </a:solidFill>
              </a:rPr>
              <a:t>A</a:t>
            </a:r>
            <a:r>
              <a:rPr lang="en-US" altLang="en-US" sz="1800" b="1">
                <a:solidFill>
                  <a:srgbClr val="FF0000"/>
                </a:solidFill>
                <a:latin typeface="ItalicT" pitchFamily="2" charset="0"/>
              </a:rPr>
              <a:t>l</a:t>
            </a:r>
            <a:r>
              <a:rPr lang="en-US" altLang="en-US" sz="1800">
                <a:latin typeface="ItalicT" pitchFamily="2" charset="0"/>
              </a:rPr>
              <a:t> </a:t>
            </a:r>
            <a:endParaRPr lang="en-US" altLang="en-US" sz="1800" b="1"/>
          </a:p>
        </p:txBody>
      </p:sp>
      <p:sp>
        <p:nvSpPr>
          <p:cNvPr id="42014" name="Rectangle 30">
            <a:extLst>
              <a:ext uri="{FF2B5EF4-FFF2-40B4-BE49-F238E27FC236}">
                <a16:creationId xmlns:a16="http://schemas.microsoft.com/office/drawing/2014/main" id="{110C13F9-1FBB-451F-A267-58BBA4128D6D}"/>
              </a:ext>
            </a:extLst>
          </p:cNvPr>
          <p:cNvSpPr>
            <a:spLocks noChangeArrowheads="1"/>
          </p:cNvSpPr>
          <p:nvPr/>
        </p:nvSpPr>
        <p:spPr bwMode="auto">
          <a:xfrm>
            <a:off x="6096000" y="2133600"/>
            <a:ext cx="2209800" cy="18288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017" name="Text Box 33">
            <a:extLst>
              <a:ext uri="{FF2B5EF4-FFF2-40B4-BE49-F238E27FC236}">
                <a16:creationId xmlns:a16="http://schemas.microsoft.com/office/drawing/2014/main" id="{4446AF21-67ED-4D41-B6E8-D4F6DCBF4F4E}"/>
              </a:ext>
            </a:extLst>
          </p:cNvPr>
          <p:cNvSpPr txBox="1">
            <a:spLocks noChangeArrowheads="1"/>
          </p:cNvSpPr>
          <p:nvPr/>
        </p:nvSpPr>
        <p:spPr bwMode="auto">
          <a:xfrm>
            <a:off x="5410200" y="4114800"/>
            <a:ext cx="2971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00FF"/>
                </a:solidFill>
              </a:rPr>
              <a:t>Energy in Inductor:</a:t>
            </a:r>
          </a:p>
        </p:txBody>
      </p:sp>
      <p:sp>
        <p:nvSpPr>
          <p:cNvPr id="42018" name="Text Box 34">
            <a:extLst>
              <a:ext uri="{FF2B5EF4-FFF2-40B4-BE49-F238E27FC236}">
                <a16:creationId xmlns:a16="http://schemas.microsoft.com/office/drawing/2014/main" id="{D77E9186-8E5E-41A6-9332-27D3F3024C63}"/>
              </a:ext>
            </a:extLst>
          </p:cNvPr>
          <p:cNvSpPr txBox="1">
            <a:spLocks noChangeArrowheads="1"/>
          </p:cNvSpPr>
          <p:nvPr/>
        </p:nvSpPr>
        <p:spPr bwMode="auto">
          <a:xfrm>
            <a:off x="5334000" y="4572000"/>
            <a:ext cx="36576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Small work done dW in establishing a current I in the coil in time dt is</a:t>
            </a:r>
            <a:r>
              <a:rPr lang="en-US" altLang="en-US" sz="1800" b="1"/>
              <a:t>   </a:t>
            </a:r>
            <a:r>
              <a:rPr lang="en-US" altLang="en-US" sz="1800" b="1">
                <a:solidFill>
                  <a:srgbClr val="006600"/>
                </a:solidFill>
              </a:rPr>
              <a:t>dW = - EI dt</a:t>
            </a:r>
          </a:p>
          <a:p>
            <a:pPr eaLnBrk="1" hangingPunct="1">
              <a:spcBef>
                <a:spcPct val="50000"/>
              </a:spcBef>
              <a:buFontTx/>
              <a:buNone/>
            </a:pPr>
            <a:r>
              <a:rPr lang="en-US" altLang="en-US" sz="1800" b="1">
                <a:solidFill>
                  <a:srgbClr val="006600"/>
                </a:solidFill>
              </a:rPr>
              <a:t>dW = LI dI</a:t>
            </a:r>
            <a:r>
              <a:rPr lang="en-US" altLang="en-US" sz="1800" b="1"/>
              <a:t>   </a:t>
            </a:r>
            <a:r>
              <a:rPr lang="en-US" altLang="en-US" sz="1800" b="1">
                <a:solidFill>
                  <a:srgbClr val="6600CC"/>
                </a:solidFill>
              </a:rPr>
              <a:t>(since E = -L(dI / dt)</a:t>
            </a:r>
          </a:p>
        </p:txBody>
      </p:sp>
      <p:grpSp>
        <p:nvGrpSpPr>
          <p:cNvPr id="42026" name="Group 42">
            <a:extLst>
              <a:ext uri="{FF2B5EF4-FFF2-40B4-BE49-F238E27FC236}">
                <a16:creationId xmlns:a16="http://schemas.microsoft.com/office/drawing/2014/main" id="{25C5A2B3-9BFE-414A-A49F-8C5C34045E69}"/>
              </a:ext>
            </a:extLst>
          </p:cNvPr>
          <p:cNvGrpSpPr>
            <a:grpSpLocks/>
          </p:cNvGrpSpPr>
          <p:nvPr/>
        </p:nvGrpSpPr>
        <p:grpSpPr bwMode="auto">
          <a:xfrm>
            <a:off x="5943600" y="5867400"/>
            <a:ext cx="2286000" cy="762000"/>
            <a:chOff x="3600" y="3648"/>
            <a:chExt cx="1440" cy="480"/>
          </a:xfrm>
        </p:grpSpPr>
        <p:sp>
          <p:nvSpPr>
            <p:cNvPr id="35857" name="Text Box 36">
              <a:extLst>
                <a:ext uri="{FF2B5EF4-FFF2-40B4-BE49-F238E27FC236}">
                  <a16:creationId xmlns:a16="http://schemas.microsoft.com/office/drawing/2014/main" id="{B2FBEB51-FA39-4846-9658-2D7B6D996CD2}"/>
                </a:ext>
              </a:extLst>
            </p:cNvPr>
            <p:cNvSpPr txBox="1">
              <a:spLocks noChangeArrowheads="1"/>
            </p:cNvSpPr>
            <p:nvPr/>
          </p:nvSpPr>
          <p:spPr bwMode="auto">
            <a:xfrm>
              <a:off x="3600" y="3792"/>
              <a:ext cx="14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W = </a:t>
              </a:r>
              <a:r>
                <a:rPr lang="en-US" altLang="en-US" sz="1800" b="1">
                  <a:solidFill>
                    <a:srgbClr val="FF0000"/>
                  </a:solidFill>
                  <a:cs typeface="Arial" panose="020B0604020202020204" pitchFamily="34" charset="0"/>
                </a:rPr>
                <a:t>∫ L I dI  = ½ LI</a:t>
              </a:r>
              <a:r>
                <a:rPr lang="en-US" altLang="en-US" sz="1800" b="1" baseline="-25000">
                  <a:solidFill>
                    <a:srgbClr val="FF0000"/>
                  </a:solidFill>
                  <a:cs typeface="Arial" panose="020B0604020202020204" pitchFamily="34" charset="0"/>
                </a:rPr>
                <a:t>0</a:t>
              </a:r>
              <a:r>
                <a:rPr lang="en-US" altLang="en-US" sz="1800" b="1" baseline="30000">
                  <a:solidFill>
                    <a:srgbClr val="FF0000"/>
                  </a:solidFill>
                  <a:cs typeface="Arial" panose="020B0604020202020204" pitchFamily="34" charset="0"/>
                </a:rPr>
                <a:t>2</a:t>
              </a:r>
            </a:p>
          </p:txBody>
        </p:sp>
        <p:sp>
          <p:nvSpPr>
            <p:cNvPr id="35858" name="Rectangle 38">
              <a:extLst>
                <a:ext uri="{FF2B5EF4-FFF2-40B4-BE49-F238E27FC236}">
                  <a16:creationId xmlns:a16="http://schemas.microsoft.com/office/drawing/2014/main" id="{B079F456-7997-4E39-82C7-763BB4034C45}"/>
                </a:ext>
              </a:extLst>
            </p:cNvPr>
            <p:cNvSpPr>
              <a:spLocks noChangeArrowheads="1"/>
            </p:cNvSpPr>
            <p:nvPr/>
          </p:nvSpPr>
          <p:spPr bwMode="auto">
            <a:xfrm>
              <a:off x="3888" y="3955"/>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FF0000"/>
                  </a:solidFill>
                </a:rPr>
                <a:t>0</a:t>
              </a:r>
            </a:p>
          </p:txBody>
        </p:sp>
        <p:sp>
          <p:nvSpPr>
            <p:cNvPr id="35859" name="Rectangle 39">
              <a:extLst>
                <a:ext uri="{FF2B5EF4-FFF2-40B4-BE49-F238E27FC236}">
                  <a16:creationId xmlns:a16="http://schemas.microsoft.com/office/drawing/2014/main" id="{8D055FEE-9A90-4A7A-8E56-A78E058F151B}"/>
                </a:ext>
              </a:extLst>
            </p:cNvPr>
            <p:cNvSpPr>
              <a:spLocks noChangeArrowheads="1"/>
            </p:cNvSpPr>
            <p:nvPr/>
          </p:nvSpPr>
          <p:spPr bwMode="auto">
            <a:xfrm>
              <a:off x="3888" y="3648"/>
              <a:ext cx="19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000" b="1">
                  <a:solidFill>
                    <a:srgbClr val="FF0000"/>
                  </a:solidFill>
                </a:rPr>
                <a:t>I</a:t>
              </a:r>
              <a:r>
                <a:rPr lang="en-US" altLang="en-US" sz="1000" b="1" baseline="-25000">
                  <a:solidFill>
                    <a:srgbClr val="FF0000"/>
                  </a:solidFill>
                </a:rPr>
                <a:t>0</a:t>
              </a:r>
            </a:p>
          </p:txBody>
        </p:sp>
      </p:grpSp>
      <p:sp>
        <p:nvSpPr>
          <p:cNvPr id="42027" name="Rectangle 43">
            <a:extLst>
              <a:ext uri="{FF2B5EF4-FFF2-40B4-BE49-F238E27FC236}">
                <a16:creationId xmlns:a16="http://schemas.microsoft.com/office/drawing/2014/main" id="{263E3AB0-9CA0-4C3F-B214-9173641AD748}"/>
              </a:ext>
            </a:extLst>
          </p:cNvPr>
          <p:cNvSpPr>
            <a:spLocks noChangeArrowheads="1"/>
          </p:cNvSpPr>
          <p:nvPr/>
        </p:nvSpPr>
        <p:spPr bwMode="auto">
          <a:xfrm>
            <a:off x="5334000" y="4114800"/>
            <a:ext cx="3581400" cy="25146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41988">
                                            <p:txEl>
                                              <p:pRg st="0" end="0"/>
                                            </p:txEl>
                                          </p:spTgt>
                                        </p:tgtEl>
                                        <p:attrNameLst>
                                          <p:attrName>style.visibility</p:attrName>
                                        </p:attrNameLst>
                                      </p:cBhvr>
                                      <p:to>
                                        <p:strVal val="visible"/>
                                      </p:to>
                                    </p:set>
                                    <p:animEffect transition="in" filter="wipe(up)">
                                      <p:cBhvr>
                                        <p:cTn id="7" dur="500"/>
                                        <p:tgtEl>
                                          <p:spTgt spid="4198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1988">
                                            <p:txEl>
                                              <p:pRg st="1" end="1"/>
                                            </p:txEl>
                                          </p:spTgt>
                                        </p:tgtEl>
                                        <p:attrNameLst>
                                          <p:attrName>style.visibility</p:attrName>
                                        </p:attrNameLst>
                                      </p:cBhvr>
                                      <p:to>
                                        <p:strVal val="visible"/>
                                      </p:to>
                                    </p:set>
                                    <p:animEffect transition="in" filter="wipe(up)">
                                      <p:cBhvr>
                                        <p:cTn id="12" dur="500"/>
                                        <p:tgtEl>
                                          <p:spTgt spid="4198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1988">
                                            <p:txEl>
                                              <p:pRg st="2" end="2"/>
                                            </p:txEl>
                                          </p:spTgt>
                                        </p:tgtEl>
                                        <p:attrNameLst>
                                          <p:attrName>style.visibility</p:attrName>
                                        </p:attrNameLst>
                                      </p:cBhvr>
                                      <p:to>
                                        <p:strVal val="visible"/>
                                      </p:to>
                                    </p:set>
                                    <p:animEffect transition="in" filter="dissolve">
                                      <p:cBhvr>
                                        <p:cTn id="17" dur="500"/>
                                        <p:tgtEl>
                                          <p:spTgt spid="41988">
                                            <p:txEl>
                                              <p:pRg st="2" end="2"/>
                                            </p:txEl>
                                          </p:spTgt>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41988">
                                            <p:txEl>
                                              <p:pRg st="3" end="3"/>
                                            </p:txEl>
                                          </p:spTgt>
                                        </p:tgtEl>
                                        <p:attrNameLst>
                                          <p:attrName>style.visibility</p:attrName>
                                        </p:attrNameLst>
                                      </p:cBhvr>
                                      <p:to>
                                        <p:strVal val="visible"/>
                                      </p:to>
                                    </p:set>
                                    <p:animEffect transition="in" filter="wipe(up)">
                                      <p:cBhvr>
                                        <p:cTn id="21" dur="500"/>
                                        <p:tgtEl>
                                          <p:spTgt spid="41988">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41989"/>
                                        </p:tgtEl>
                                        <p:attrNameLst>
                                          <p:attrName>style.visibility</p:attrName>
                                        </p:attrNameLst>
                                      </p:cBhvr>
                                      <p:to>
                                        <p:strVal val="visible"/>
                                      </p:to>
                                    </p:set>
                                    <p:anim calcmode="lin" valueType="num">
                                      <p:cBhvr>
                                        <p:cTn id="26" dur="500" fill="hold"/>
                                        <p:tgtEl>
                                          <p:spTgt spid="41989"/>
                                        </p:tgtEl>
                                        <p:attrNameLst>
                                          <p:attrName>ppt_w</p:attrName>
                                        </p:attrNameLst>
                                      </p:cBhvr>
                                      <p:tavLst>
                                        <p:tav tm="0">
                                          <p:val>
                                            <p:fltVal val="0"/>
                                          </p:val>
                                        </p:tav>
                                        <p:tav tm="100000">
                                          <p:val>
                                            <p:strVal val="#ppt_w"/>
                                          </p:val>
                                        </p:tav>
                                      </p:tavLst>
                                    </p:anim>
                                    <p:anim calcmode="lin" valueType="num">
                                      <p:cBhvr>
                                        <p:cTn id="27" dur="500" fill="hold"/>
                                        <p:tgtEl>
                                          <p:spTgt spid="41989"/>
                                        </p:tgtEl>
                                        <p:attrNameLst>
                                          <p:attrName>ppt_h</p:attrName>
                                        </p:attrNameLst>
                                      </p:cBhvr>
                                      <p:tavLst>
                                        <p:tav tm="0">
                                          <p:val>
                                            <p:fltVal val="0"/>
                                          </p:val>
                                        </p:tav>
                                        <p:tav tm="100000">
                                          <p:val>
                                            <p:strVal val="#ppt_h"/>
                                          </p:val>
                                        </p:tav>
                                      </p:tavLst>
                                    </p:anim>
                                    <p:animEffect transition="in" filter="fade">
                                      <p:cBhvr>
                                        <p:cTn id="28" dur="500"/>
                                        <p:tgtEl>
                                          <p:spTgt spid="4198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42014"/>
                                        </p:tgtEl>
                                        <p:attrNameLst>
                                          <p:attrName>style.visibility</p:attrName>
                                        </p:attrNameLst>
                                      </p:cBhvr>
                                      <p:to>
                                        <p:strVal val="visible"/>
                                      </p:to>
                                    </p:set>
                                    <p:anim calcmode="lin" valueType="num">
                                      <p:cBhvr>
                                        <p:cTn id="33" dur="500" fill="hold"/>
                                        <p:tgtEl>
                                          <p:spTgt spid="42014"/>
                                        </p:tgtEl>
                                        <p:attrNameLst>
                                          <p:attrName>ppt_w</p:attrName>
                                        </p:attrNameLst>
                                      </p:cBhvr>
                                      <p:tavLst>
                                        <p:tav tm="0">
                                          <p:val>
                                            <p:fltVal val="0"/>
                                          </p:val>
                                        </p:tav>
                                        <p:tav tm="100000">
                                          <p:val>
                                            <p:strVal val="#ppt_w"/>
                                          </p:val>
                                        </p:tav>
                                      </p:tavLst>
                                    </p:anim>
                                    <p:anim calcmode="lin" valueType="num">
                                      <p:cBhvr>
                                        <p:cTn id="34" dur="500" fill="hold"/>
                                        <p:tgtEl>
                                          <p:spTgt spid="42014"/>
                                        </p:tgtEl>
                                        <p:attrNameLst>
                                          <p:attrName>ppt_h</p:attrName>
                                        </p:attrNameLst>
                                      </p:cBhvr>
                                      <p:tavLst>
                                        <p:tav tm="0">
                                          <p:val>
                                            <p:fltVal val="0"/>
                                          </p:val>
                                        </p:tav>
                                        <p:tav tm="100000">
                                          <p:val>
                                            <p:strVal val="#ppt_h"/>
                                          </p:val>
                                        </p:tav>
                                      </p:tavLst>
                                    </p:anim>
                                    <p:animEffect transition="in" filter="fade">
                                      <p:cBhvr>
                                        <p:cTn id="35" dur="500"/>
                                        <p:tgtEl>
                                          <p:spTgt spid="4201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2" fill="hold" nodeType="clickEffect">
                                  <p:stCondLst>
                                    <p:cond delay="0"/>
                                  </p:stCondLst>
                                  <p:childTnLst>
                                    <p:set>
                                      <p:cBhvr>
                                        <p:cTn id="39" dur="1" fill="hold">
                                          <p:stCondLst>
                                            <p:cond delay="0"/>
                                          </p:stCondLst>
                                        </p:cTn>
                                        <p:tgtEl>
                                          <p:spTgt spid="41990"/>
                                        </p:tgtEl>
                                        <p:attrNameLst>
                                          <p:attrName>style.visibility</p:attrName>
                                        </p:attrNameLst>
                                      </p:cBhvr>
                                      <p:to>
                                        <p:strVal val="visible"/>
                                      </p:to>
                                    </p:set>
                                    <p:animEffect transition="in" filter="slide(fromRight)">
                                      <p:cBhvr>
                                        <p:cTn id="40" dur="500"/>
                                        <p:tgtEl>
                                          <p:spTgt spid="4199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nodeType="clickEffect">
                                  <p:stCondLst>
                                    <p:cond delay="0"/>
                                  </p:stCondLst>
                                  <p:childTnLst>
                                    <p:set>
                                      <p:cBhvr>
                                        <p:cTn id="44" dur="1" fill="hold">
                                          <p:stCondLst>
                                            <p:cond delay="0"/>
                                          </p:stCondLst>
                                        </p:cTn>
                                        <p:tgtEl>
                                          <p:spTgt spid="42015"/>
                                        </p:tgtEl>
                                        <p:attrNameLst>
                                          <p:attrName>style.visibility</p:attrName>
                                        </p:attrNameLst>
                                      </p:cBhvr>
                                      <p:to>
                                        <p:strVal val="visible"/>
                                      </p:to>
                                    </p:set>
                                    <p:animEffect transition="in" filter="dissolve">
                                      <p:cBhvr>
                                        <p:cTn id="45" dur="500"/>
                                        <p:tgtEl>
                                          <p:spTgt spid="4201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42003"/>
                                        </p:tgtEl>
                                        <p:attrNameLst>
                                          <p:attrName>style.visibility</p:attrName>
                                        </p:attrNameLst>
                                      </p:cBhvr>
                                      <p:to>
                                        <p:strVal val="visible"/>
                                      </p:to>
                                    </p:set>
                                    <p:animEffect transition="in" filter="dissolve">
                                      <p:cBhvr>
                                        <p:cTn id="50" dur="500"/>
                                        <p:tgtEl>
                                          <p:spTgt spid="4200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nodeType="clickEffect">
                                  <p:stCondLst>
                                    <p:cond delay="0"/>
                                  </p:stCondLst>
                                  <p:childTnLst>
                                    <p:set>
                                      <p:cBhvr>
                                        <p:cTn id="54" dur="1" fill="hold">
                                          <p:stCondLst>
                                            <p:cond delay="0"/>
                                          </p:stCondLst>
                                        </p:cTn>
                                        <p:tgtEl>
                                          <p:spTgt spid="42004"/>
                                        </p:tgtEl>
                                        <p:attrNameLst>
                                          <p:attrName>style.visibility</p:attrName>
                                        </p:attrNameLst>
                                      </p:cBhvr>
                                      <p:to>
                                        <p:strVal val="visible"/>
                                      </p:to>
                                    </p:set>
                                    <p:animEffect transition="in" filter="slide(fromBottom)">
                                      <p:cBhvr>
                                        <p:cTn id="55" dur="500"/>
                                        <p:tgtEl>
                                          <p:spTgt spid="42004"/>
                                        </p:tgtEl>
                                      </p:cBhvr>
                                    </p:animEffect>
                                  </p:childTnLst>
                                </p:cTn>
                              </p:par>
                            </p:childTnLst>
                          </p:cTn>
                        </p:par>
                        <p:par>
                          <p:cTn id="56" fill="hold" nodeType="afterGroup">
                            <p:stCondLst>
                              <p:cond delay="500"/>
                            </p:stCondLst>
                            <p:childTnLst>
                              <p:par>
                                <p:cTn id="57" presetID="12" presetClass="entr" presetSubtype="1" fill="hold" nodeType="afterEffect">
                                  <p:stCondLst>
                                    <p:cond delay="0"/>
                                  </p:stCondLst>
                                  <p:childTnLst>
                                    <p:set>
                                      <p:cBhvr>
                                        <p:cTn id="58" dur="1" fill="hold">
                                          <p:stCondLst>
                                            <p:cond delay="0"/>
                                          </p:stCondLst>
                                        </p:cTn>
                                        <p:tgtEl>
                                          <p:spTgt spid="42005"/>
                                        </p:tgtEl>
                                        <p:attrNameLst>
                                          <p:attrName>style.visibility</p:attrName>
                                        </p:attrNameLst>
                                      </p:cBhvr>
                                      <p:to>
                                        <p:strVal val="visible"/>
                                      </p:to>
                                    </p:set>
                                    <p:animEffect transition="in" filter="slide(fromTop)">
                                      <p:cBhvr>
                                        <p:cTn id="59" dur="500"/>
                                        <p:tgtEl>
                                          <p:spTgt spid="42005"/>
                                        </p:tgtEl>
                                      </p:cBhvr>
                                    </p:animEffect>
                                  </p:childTnLst>
                                </p:cTn>
                              </p:par>
                            </p:childTnLst>
                          </p:cTn>
                        </p:par>
                        <p:par>
                          <p:cTn id="60" fill="hold" nodeType="afterGroup">
                            <p:stCondLst>
                              <p:cond delay="1000"/>
                            </p:stCondLst>
                            <p:childTnLst>
                              <p:par>
                                <p:cTn id="61" presetID="9" presetClass="entr" presetSubtype="0" fill="hold" grpId="0" nodeType="afterEffect">
                                  <p:stCondLst>
                                    <p:cond delay="0"/>
                                  </p:stCondLst>
                                  <p:childTnLst>
                                    <p:set>
                                      <p:cBhvr>
                                        <p:cTn id="62" dur="1" fill="hold">
                                          <p:stCondLst>
                                            <p:cond delay="0"/>
                                          </p:stCondLst>
                                        </p:cTn>
                                        <p:tgtEl>
                                          <p:spTgt spid="42006"/>
                                        </p:tgtEl>
                                        <p:attrNameLst>
                                          <p:attrName>style.visibility</p:attrName>
                                        </p:attrNameLst>
                                      </p:cBhvr>
                                      <p:to>
                                        <p:strVal val="visible"/>
                                      </p:to>
                                    </p:set>
                                    <p:animEffect transition="in" filter="dissolve">
                                      <p:cBhvr>
                                        <p:cTn id="63" dur="500"/>
                                        <p:tgtEl>
                                          <p:spTgt spid="4200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42007">
                                            <p:txEl>
                                              <p:pRg st="0" end="0"/>
                                            </p:txEl>
                                          </p:spTgt>
                                        </p:tgtEl>
                                        <p:attrNameLst>
                                          <p:attrName>style.visibility</p:attrName>
                                        </p:attrNameLst>
                                      </p:cBhvr>
                                      <p:to>
                                        <p:strVal val="visible"/>
                                      </p:to>
                                    </p:set>
                                    <p:animEffect transition="in" filter="wipe(left)">
                                      <p:cBhvr>
                                        <p:cTn id="68" dur="500"/>
                                        <p:tgtEl>
                                          <p:spTgt spid="42007">
                                            <p:txEl>
                                              <p:pRg st="0" end="0"/>
                                            </p:txEl>
                                          </p:spTgt>
                                        </p:tgtEl>
                                      </p:cBhvr>
                                    </p:animEffect>
                                  </p:childTnLst>
                                </p:cTn>
                              </p:par>
                              <p:par>
                                <p:cTn id="69" presetID="22" presetClass="entr" presetSubtype="8" fill="hold" nodeType="withEffect">
                                  <p:stCondLst>
                                    <p:cond delay="0"/>
                                  </p:stCondLst>
                                  <p:childTnLst>
                                    <p:set>
                                      <p:cBhvr>
                                        <p:cTn id="70" dur="1" fill="hold">
                                          <p:stCondLst>
                                            <p:cond delay="0"/>
                                          </p:stCondLst>
                                        </p:cTn>
                                        <p:tgtEl>
                                          <p:spTgt spid="42007">
                                            <p:txEl>
                                              <p:pRg st="1" end="1"/>
                                            </p:txEl>
                                          </p:spTgt>
                                        </p:tgtEl>
                                        <p:attrNameLst>
                                          <p:attrName>style.visibility</p:attrName>
                                        </p:attrNameLst>
                                      </p:cBhvr>
                                      <p:to>
                                        <p:strVal val="visible"/>
                                      </p:to>
                                    </p:set>
                                    <p:animEffect transition="in" filter="wipe(left)">
                                      <p:cBhvr>
                                        <p:cTn id="71" dur="500"/>
                                        <p:tgtEl>
                                          <p:spTgt spid="42007">
                                            <p:txEl>
                                              <p:pRg st="1" end="1"/>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42007">
                                            <p:txEl>
                                              <p:pRg st="2" end="2"/>
                                            </p:txEl>
                                          </p:spTgt>
                                        </p:tgtEl>
                                        <p:attrNameLst>
                                          <p:attrName>style.visibility</p:attrName>
                                        </p:attrNameLst>
                                      </p:cBhvr>
                                      <p:to>
                                        <p:strVal val="visible"/>
                                      </p:to>
                                    </p:set>
                                    <p:animEffect transition="in" filter="wipe(left)">
                                      <p:cBhvr>
                                        <p:cTn id="76" dur="500"/>
                                        <p:tgtEl>
                                          <p:spTgt spid="42007">
                                            <p:txEl>
                                              <p:pRg st="2" end="2"/>
                                            </p:txEl>
                                          </p:spTgt>
                                        </p:tgtEl>
                                      </p:cBhvr>
                                    </p:animEffect>
                                  </p:childTnLst>
                                </p:cTn>
                              </p:par>
                              <p:par>
                                <p:cTn id="77" presetID="22" presetClass="entr" presetSubtype="8" fill="hold" nodeType="withEffect">
                                  <p:stCondLst>
                                    <p:cond delay="0"/>
                                  </p:stCondLst>
                                  <p:childTnLst>
                                    <p:set>
                                      <p:cBhvr>
                                        <p:cTn id="78" dur="1" fill="hold">
                                          <p:stCondLst>
                                            <p:cond delay="0"/>
                                          </p:stCondLst>
                                        </p:cTn>
                                        <p:tgtEl>
                                          <p:spTgt spid="42007">
                                            <p:txEl>
                                              <p:pRg st="3" end="3"/>
                                            </p:txEl>
                                          </p:spTgt>
                                        </p:tgtEl>
                                        <p:attrNameLst>
                                          <p:attrName>style.visibility</p:attrName>
                                        </p:attrNameLst>
                                      </p:cBhvr>
                                      <p:to>
                                        <p:strVal val="visible"/>
                                      </p:to>
                                    </p:set>
                                    <p:animEffect transition="in" filter="wipe(left)">
                                      <p:cBhvr>
                                        <p:cTn id="79" dur="500"/>
                                        <p:tgtEl>
                                          <p:spTgt spid="42007">
                                            <p:txEl>
                                              <p:pRg st="3" end="3"/>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nodeType="clickEffect">
                                  <p:stCondLst>
                                    <p:cond delay="0"/>
                                  </p:stCondLst>
                                  <p:childTnLst>
                                    <p:set>
                                      <p:cBhvr>
                                        <p:cTn id="83" dur="1" fill="hold">
                                          <p:stCondLst>
                                            <p:cond delay="0"/>
                                          </p:stCondLst>
                                        </p:cTn>
                                        <p:tgtEl>
                                          <p:spTgt spid="42007">
                                            <p:txEl>
                                              <p:pRg st="4" end="4"/>
                                            </p:txEl>
                                          </p:spTgt>
                                        </p:tgtEl>
                                        <p:attrNameLst>
                                          <p:attrName>style.visibility</p:attrName>
                                        </p:attrNameLst>
                                      </p:cBhvr>
                                      <p:to>
                                        <p:strVal val="visible"/>
                                      </p:to>
                                    </p:set>
                                    <p:animEffect transition="in" filter="wipe(left)">
                                      <p:cBhvr>
                                        <p:cTn id="84" dur="500"/>
                                        <p:tgtEl>
                                          <p:spTgt spid="42007">
                                            <p:txEl>
                                              <p:pRg st="4" end="4"/>
                                            </p:txEl>
                                          </p:spTgt>
                                        </p:tgtEl>
                                      </p:cBhvr>
                                    </p:animEffect>
                                  </p:childTnLst>
                                </p:cTn>
                              </p:par>
                              <p:par>
                                <p:cTn id="85" presetID="22" presetClass="entr" presetSubtype="8" fill="hold" nodeType="withEffect">
                                  <p:stCondLst>
                                    <p:cond delay="0"/>
                                  </p:stCondLst>
                                  <p:childTnLst>
                                    <p:set>
                                      <p:cBhvr>
                                        <p:cTn id="86" dur="1" fill="hold">
                                          <p:stCondLst>
                                            <p:cond delay="0"/>
                                          </p:stCondLst>
                                        </p:cTn>
                                        <p:tgtEl>
                                          <p:spTgt spid="42007">
                                            <p:txEl>
                                              <p:pRg st="6" end="6"/>
                                            </p:txEl>
                                          </p:spTgt>
                                        </p:tgtEl>
                                        <p:attrNameLst>
                                          <p:attrName>style.visibility</p:attrName>
                                        </p:attrNameLst>
                                      </p:cBhvr>
                                      <p:to>
                                        <p:strVal val="visible"/>
                                      </p:to>
                                    </p:set>
                                    <p:animEffect transition="in" filter="wipe(left)">
                                      <p:cBhvr>
                                        <p:cTn id="87" dur="500"/>
                                        <p:tgtEl>
                                          <p:spTgt spid="42007">
                                            <p:txEl>
                                              <p:pRg st="6" end="6"/>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8" fill="hold" nodeType="clickEffect">
                                  <p:stCondLst>
                                    <p:cond delay="0"/>
                                  </p:stCondLst>
                                  <p:childTnLst>
                                    <p:set>
                                      <p:cBhvr>
                                        <p:cTn id="91" dur="1" fill="hold">
                                          <p:stCondLst>
                                            <p:cond delay="0"/>
                                          </p:stCondLst>
                                        </p:cTn>
                                        <p:tgtEl>
                                          <p:spTgt spid="42007">
                                            <p:txEl>
                                              <p:pRg st="8" end="8"/>
                                            </p:txEl>
                                          </p:spTgt>
                                        </p:tgtEl>
                                        <p:attrNameLst>
                                          <p:attrName>style.visibility</p:attrName>
                                        </p:attrNameLst>
                                      </p:cBhvr>
                                      <p:to>
                                        <p:strVal val="visible"/>
                                      </p:to>
                                    </p:set>
                                    <p:animEffect transition="in" filter="wipe(left)">
                                      <p:cBhvr>
                                        <p:cTn id="92" dur="500"/>
                                        <p:tgtEl>
                                          <p:spTgt spid="42007">
                                            <p:txEl>
                                              <p:pRg st="8" end="8"/>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53" presetClass="entr" presetSubtype="0" fill="hold" nodeType="clickEffect">
                                  <p:stCondLst>
                                    <p:cond delay="0"/>
                                  </p:stCondLst>
                                  <p:childTnLst>
                                    <p:set>
                                      <p:cBhvr>
                                        <p:cTn id="96" dur="1" fill="hold">
                                          <p:stCondLst>
                                            <p:cond delay="0"/>
                                          </p:stCondLst>
                                        </p:cTn>
                                        <p:tgtEl>
                                          <p:spTgt spid="42007">
                                            <p:txEl>
                                              <p:pRg st="9" end="9"/>
                                            </p:txEl>
                                          </p:spTgt>
                                        </p:tgtEl>
                                        <p:attrNameLst>
                                          <p:attrName>style.visibility</p:attrName>
                                        </p:attrNameLst>
                                      </p:cBhvr>
                                      <p:to>
                                        <p:strVal val="visible"/>
                                      </p:to>
                                    </p:set>
                                    <p:anim calcmode="lin" valueType="num">
                                      <p:cBhvr>
                                        <p:cTn id="97" dur="500" fill="hold"/>
                                        <p:tgtEl>
                                          <p:spTgt spid="42007">
                                            <p:txEl>
                                              <p:pRg st="9" end="9"/>
                                            </p:txEl>
                                          </p:spTgt>
                                        </p:tgtEl>
                                        <p:attrNameLst>
                                          <p:attrName>ppt_w</p:attrName>
                                        </p:attrNameLst>
                                      </p:cBhvr>
                                      <p:tavLst>
                                        <p:tav tm="0">
                                          <p:val>
                                            <p:fltVal val="0"/>
                                          </p:val>
                                        </p:tav>
                                        <p:tav tm="100000">
                                          <p:val>
                                            <p:strVal val="#ppt_w"/>
                                          </p:val>
                                        </p:tav>
                                      </p:tavLst>
                                    </p:anim>
                                    <p:anim calcmode="lin" valueType="num">
                                      <p:cBhvr>
                                        <p:cTn id="98" dur="500" fill="hold"/>
                                        <p:tgtEl>
                                          <p:spTgt spid="42007">
                                            <p:txEl>
                                              <p:pRg st="9" end="9"/>
                                            </p:txEl>
                                          </p:spTgt>
                                        </p:tgtEl>
                                        <p:attrNameLst>
                                          <p:attrName>ppt_h</p:attrName>
                                        </p:attrNameLst>
                                      </p:cBhvr>
                                      <p:tavLst>
                                        <p:tav tm="0">
                                          <p:val>
                                            <p:fltVal val="0"/>
                                          </p:val>
                                        </p:tav>
                                        <p:tav tm="100000">
                                          <p:val>
                                            <p:strVal val="#ppt_h"/>
                                          </p:val>
                                        </p:tav>
                                      </p:tavLst>
                                    </p:anim>
                                    <p:animEffect transition="in" filter="fade">
                                      <p:cBhvr>
                                        <p:cTn id="99" dur="500"/>
                                        <p:tgtEl>
                                          <p:spTgt spid="42007">
                                            <p:txEl>
                                              <p:pRg st="9" end="9"/>
                                            </p:txEl>
                                          </p:spTgt>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42013"/>
                                        </p:tgtEl>
                                        <p:attrNameLst>
                                          <p:attrName>style.visibility</p:attrName>
                                        </p:attrNameLst>
                                      </p:cBhvr>
                                      <p:to>
                                        <p:strVal val="visible"/>
                                      </p:to>
                                    </p:set>
                                    <p:animEffect transition="in" filter="dissolve">
                                      <p:cBhvr>
                                        <p:cTn id="102" dur="500"/>
                                        <p:tgtEl>
                                          <p:spTgt spid="4201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53" presetClass="entr" presetSubtype="0" fill="hold" grpId="0" nodeType="clickEffect">
                                  <p:stCondLst>
                                    <p:cond delay="0"/>
                                  </p:stCondLst>
                                  <p:childTnLst>
                                    <p:set>
                                      <p:cBhvr>
                                        <p:cTn id="106" dur="1" fill="hold">
                                          <p:stCondLst>
                                            <p:cond delay="0"/>
                                          </p:stCondLst>
                                        </p:cTn>
                                        <p:tgtEl>
                                          <p:spTgt spid="42027"/>
                                        </p:tgtEl>
                                        <p:attrNameLst>
                                          <p:attrName>style.visibility</p:attrName>
                                        </p:attrNameLst>
                                      </p:cBhvr>
                                      <p:to>
                                        <p:strVal val="visible"/>
                                      </p:to>
                                    </p:set>
                                    <p:anim calcmode="lin" valueType="num">
                                      <p:cBhvr>
                                        <p:cTn id="107" dur="500" fill="hold"/>
                                        <p:tgtEl>
                                          <p:spTgt spid="42027"/>
                                        </p:tgtEl>
                                        <p:attrNameLst>
                                          <p:attrName>ppt_w</p:attrName>
                                        </p:attrNameLst>
                                      </p:cBhvr>
                                      <p:tavLst>
                                        <p:tav tm="0">
                                          <p:val>
                                            <p:fltVal val="0"/>
                                          </p:val>
                                        </p:tav>
                                        <p:tav tm="100000">
                                          <p:val>
                                            <p:strVal val="#ppt_w"/>
                                          </p:val>
                                        </p:tav>
                                      </p:tavLst>
                                    </p:anim>
                                    <p:anim calcmode="lin" valueType="num">
                                      <p:cBhvr>
                                        <p:cTn id="108" dur="500" fill="hold"/>
                                        <p:tgtEl>
                                          <p:spTgt spid="42027"/>
                                        </p:tgtEl>
                                        <p:attrNameLst>
                                          <p:attrName>ppt_h</p:attrName>
                                        </p:attrNameLst>
                                      </p:cBhvr>
                                      <p:tavLst>
                                        <p:tav tm="0">
                                          <p:val>
                                            <p:fltVal val="0"/>
                                          </p:val>
                                        </p:tav>
                                        <p:tav tm="100000">
                                          <p:val>
                                            <p:strVal val="#ppt_h"/>
                                          </p:val>
                                        </p:tav>
                                      </p:tavLst>
                                    </p:anim>
                                    <p:animEffect transition="in" filter="fade">
                                      <p:cBhvr>
                                        <p:cTn id="109" dur="500"/>
                                        <p:tgtEl>
                                          <p:spTgt spid="42027"/>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2" presetClass="entr" presetSubtype="4" fill="hold" grpId="0" nodeType="clickEffect">
                                  <p:stCondLst>
                                    <p:cond delay="0"/>
                                  </p:stCondLst>
                                  <p:childTnLst>
                                    <p:set>
                                      <p:cBhvr>
                                        <p:cTn id="113" dur="1" fill="hold">
                                          <p:stCondLst>
                                            <p:cond delay="0"/>
                                          </p:stCondLst>
                                        </p:cTn>
                                        <p:tgtEl>
                                          <p:spTgt spid="42017"/>
                                        </p:tgtEl>
                                        <p:attrNameLst>
                                          <p:attrName>style.visibility</p:attrName>
                                        </p:attrNameLst>
                                      </p:cBhvr>
                                      <p:to>
                                        <p:strVal val="visible"/>
                                      </p:to>
                                    </p:set>
                                    <p:animEffect transition="in" filter="slide(fromBottom)">
                                      <p:cBhvr>
                                        <p:cTn id="114" dur="500"/>
                                        <p:tgtEl>
                                          <p:spTgt spid="42017"/>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nodeType="clickEffect">
                                  <p:stCondLst>
                                    <p:cond delay="0"/>
                                  </p:stCondLst>
                                  <p:childTnLst>
                                    <p:set>
                                      <p:cBhvr>
                                        <p:cTn id="118" dur="1" fill="hold">
                                          <p:stCondLst>
                                            <p:cond delay="0"/>
                                          </p:stCondLst>
                                        </p:cTn>
                                        <p:tgtEl>
                                          <p:spTgt spid="42018">
                                            <p:txEl>
                                              <p:pRg st="0" end="0"/>
                                            </p:txEl>
                                          </p:spTgt>
                                        </p:tgtEl>
                                        <p:attrNameLst>
                                          <p:attrName>style.visibility</p:attrName>
                                        </p:attrNameLst>
                                      </p:cBhvr>
                                      <p:to>
                                        <p:strVal val="visible"/>
                                      </p:to>
                                    </p:set>
                                    <p:animEffect transition="in" filter="wipe(left)">
                                      <p:cBhvr>
                                        <p:cTn id="119" dur="500"/>
                                        <p:tgtEl>
                                          <p:spTgt spid="42018">
                                            <p:txEl>
                                              <p:pRg st="0" end="0"/>
                                            </p:txEl>
                                          </p:spTgt>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8" fill="hold" nodeType="clickEffect">
                                  <p:stCondLst>
                                    <p:cond delay="0"/>
                                  </p:stCondLst>
                                  <p:childTnLst>
                                    <p:set>
                                      <p:cBhvr>
                                        <p:cTn id="123" dur="1" fill="hold">
                                          <p:stCondLst>
                                            <p:cond delay="0"/>
                                          </p:stCondLst>
                                        </p:cTn>
                                        <p:tgtEl>
                                          <p:spTgt spid="42018">
                                            <p:txEl>
                                              <p:pRg st="1" end="1"/>
                                            </p:txEl>
                                          </p:spTgt>
                                        </p:tgtEl>
                                        <p:attrNameLst>
                                          <p:attrName>style.visibility</p:attrName>
                                        </p:attrNameLst>
                                      </p:cBhvr>
                                      <p:to>
                                        <p:strVal val="visible"/>
                                      </p:to>
                                    </p:set>
                                    <p:animEffect transition="in" filter="wipe(left)">
                                      <p:cBhvr>
                                        <p:cTn id="124" dur="500"/>
                                        <p:tgtEl>
                                          <p:spTgt spid="42018">
                                            <p:txEl>
                                              <p:pRg st="1" end="1"/>
                                            </p:txEl>
                                          </p:spTgt>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53" presetClass="entr" presetSubtype="0" fill="hold" nodeType="clickEffect">
                                  <p:stCondLst>
                                    <p:cond delay="0"/>
                                  </p:stCondLst>
                                  <p:childTnLst>
                                    <p:set>
                                      <p:cBhvr>
                                        <p:cTn id="128" dur="1" fill="hold">
                                          <p:stCondLst>
                                            <p:cond delay="0"/>
                                          </p:stCondLst>
                                        </p:cTn>
                                        <p:tgtEl>
                                          <p:spTgt spid="42026"/>
                                        </p:tgtEl>
                                        <p:attrNameLst>
                                          <p:attrName>style.visibility</p:attrName>
                                        </p:attrNameLst>
                                      </p:cBhvr>
                                      <p:to>
                                        <p:strVal val="visible"/>
                                      </p:to>
                                    </p:set>
                                    <p:anim calcmode="lin" valueType="num">
                                      <p:cBhvr>
                                        <p:cTn id="129" dur="500" fill="hold"/>
                                        <p:tgtEl>
                                          <p:spTgt spid="42026"/>
                                        </p:tgtEl>
                                        <p:attrNameLst>
                                          <p:attrName>ppt_w</p:attrName>
                                        </p:attrNameLst>
                                      </p:cBhvr>
                                      <p:tavLst>
                                        <p:tav tm="0">
                                          <p:val>
                                            <p:fltVal val="0"/>
                                          </p:val>
                                        </p:tav>
                                        <p:tav tm="100000">
                                          <p:val>
                                            <p:strVal val="#ppt_w"/>
                                          </p:val>
                                        </p:tav>
                                      </p:tavLst>
                                    </p:anim>
                                    <p:anim calcmode="lin" valueType="num">
                                      <p:cBhvr>
                                        <p:cTn id="130" dur="500" fill="hold"/>
                                        <p:tgtEl>
                                          <p:spTgt spid="42026"/>
                                        </p:tgtEl>
                                        <p:attrNameLst>
                                          <p:attrName>ppt_h</p:attrName>
                                        </p:attrNameLst>
                                      </p:cBhvr>
                                      <p:tavLst>
                                        <p:tav tm="0">
                                          <p:val>
                                            <p:fltVal val="0"/>
                                          </p:val>
                                        </p:tav>
                                        <p:tav tm="100000">
                                          <p:val>
                                            <p:strVal val="#ppt_h"/>
                                          </p:val>
                                        </p:tav>
                                      </p:tavLst>
                                    </p:anim>
                                    <p:animEffect transition="in" filter="fade">
                                      <p:cBhvr>
                                        <p:cTn id="131" dur="500"/>
                                        <p:tgtEl>
                                          <p:spTgt spid="42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13" grpId="0" animBg="1"/>
      <p:bldP spid="41989" grpId="0"/>
      <p:bldP spid="42003" grpId="0"/>
      <p:bldP spid="42006" grpId="0"/>
      <p:bldP spid="42014" grpId="0" animBg="1"/>
      <p:bldP spid="42017" grpId="0"/>
      <p:bldP spid="4202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a:extLst>
              <a:ext uri="{FF2B5EF4-FFF2-40B4-BE49-F238E27FC236}">
                <a16:creationId xmlns:a16="http://schemas.microsoft.com/office/drawing/2014/main" id="{80F0CE44-39A2-42AA-BECF-EF7700955BC5}"/>
              </a:ext>
            </a:extLst>
          </p:cNvPr>
          <p:cNvSpPr>
            <a:spLocks noChangeArrowheads="1"/>
          </p:cNvSpPr>
          <p:nvPr/>
        </p:nvSpPr>
        <p:spPr bwMode="auto">
          <a:xfrm>
            <a:off x="228600" y="26988"/>
            <a:ext cx="8534400" cy="125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FF0066"/>
                </a:solidFill>
              </a:rPr>
              <a:t>Mutual Induction:</a:t>
            </a:r>
          </a:p>
          <a:p>
            <a:pPr eaLnBrk="1" hangingPunct="1">
              <a:spcBef>
                <a:spcPct val="0"/>
              </a:spcBef>
              <a:buFontTx/>
              <a:buNone/>
            </a:pPr>
            <a:r>
              <a:rPr lang="en-US" altLang="en-US" sz="1800" b="1">
                <a:solidFill>
                  <a:srgbClr val="6600FF"/>
                </a:solidFill>
              </a:rPr>
              <a:t>Mutual Induction is the phenomenon of inducing emf in the secondary coil due to change in current in the primary coil and hence the change in magnetic flux in the secondary coil.</a:t>
            </a:r>
          </a:p>
        </p:txBody>
      </p:sp>
      <p:sp>
        <p:nvSpPr>
          <p:cNvPr id="44037" name="Text Box 5">
            <a:extLst>
              <a:ext uri="{FF2B5EF4-FFF2-40B4-BE49-F238E27FC236}">
                <a16:creationId xmlns:a16="http://schemas.microsoft.com/office/drawing/2014/main" id="{928741F7-6CBC-4D53-8EBE-7530BE366AFA}"/>
              </a:ext>
            </a:extLst>
          </p:cNvPr>
          <p:cNvSpPr txBox="1">
            <a:spLocks noChangeArrowheads="1"/>
          </p:cNvSpPr>
          <p:nvPr/>
        </p:nvSpPr>
        <p:spPr bwMode="auto">
          <a:xfrm>
            <a:off x="304800" y="1371600"/>
            <a:ext cx="2895600" cy="1252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008000"/>
                </a:solidFill>
              </a:rPr>
              <a:t>Mutual Inductance:</a:t>
            </a:r>
          </a:p>
          <a:p>
            <a:pPr eaLnBrk="1" hangingPunct="1">
              <a:spcBef>
                <a:spcPct val="50000"/>
              </a:spcBef>
              <a:buFontTx/>
              <a:buNone/>
            </a:pPr>
            <a:r>
              <a:rPr lang="el-GR" altLang="en-US" sz="1800" b="1">
                <a:solidFill>
                  <a:srgbClr val="990000"/>
                </a:solidFill>
              </a:rPr>
              <a:t>Φ</a:t>
            </a:r>
            <a:r>
              <a:rPr lang="en-US" altLang="en-US" sz="1800" b="1" baseline="-25000">
                <a:solidFill>
                  <a:srgbClr val="990000"/>
                </a:solidFill>
              </a:rPr>
              <a:t>21</a:t>
            </a:r>
            <a:r>
              <a:rPr lang="en-US" altLang="en-US" sz="1800" b="1">
                <a:solidFill>
                  <a:srgbClr val="990000"/>
                </a:solidFill>
              </a:rPr>
              <a:t> </a:t>
            </a:r>
            <a:r>
              <a:rPr lang="el-GR" altLang="en-US" sz="1800" b="1">
                <a:solidFill>
                  <a:srgbClr val="990000"/>
                </a:solidFill>
              </a:rPr>
              <a:t>α</a:t>
            </a:r>
            <a:r>
              <a:rPr lang="en-US" altLang="en-US" sz="1800" b="1">
                <a:solidFill>
                  <a:srgbClr val="990000"/>
                </a:solidFill>
              </a:rPr>
              <a:t> I</a:t>
            </a:r>
            <a:r>
              <a:rPr lang="en-US" altLang="en-US" sz="1800" b="1" baseline="-25000">
                <a:solidFill>
                  <a:srgbClr val="990000"/>
                </a:solidFill>
              </a:rPr>
              <a:t>1</a:t>
            </a:r>
            <a:r>
              <a:rPr lang="en-US" altLang="en-US" sz="1800" b="1">
                <a:solidFill>
                  <a:srgbClr val="990000"/>
                </a:solidFill>
              </a:rPr>
              <a:t>    or       </a:t>
            </a:r>
            <a:r>
              <a:rPr lang="el-GR" altLang="en-US" sz="1800" b="1">
                <a:solidFill>
                  <a:srgbClr val="990000"/>
                </a:solidFill>
              </a:rPr>
              <a:t>Φ</a:t>
            </a:r>
            <a:r>
              <a:rPr lang="en-US" altLang="en-US" sz="1800" b="1" baseline="-25000">
                <a:solidFill>
                  <a:srgbClr val="990000"/>
                </a:solidFill>
              </a:rPr>
              <a:t>21</a:t>
            </a:r>
            <a:r>
              <a:rPr lang="en-US" altLang="en-US" sz="1800" b="1">
                <a:solidFill>
                  <a:srgbClr val="990000"/>
                </a:solidFill>
              </a:rPr>
              <a:t> = MI</a:t>
            </a:r>
            <a:r>
              <a:rPr lang="en-US" altLang="en-US" sz="1800" b="1" baseline="-25000">
                <a:solidFill>
                  <a:srgbClr val="990000"/>
                </a:solidFill>
              </a:rPr>
              <a:t>1</a:t>
            </a:r>
          </a:p>
          <a:p>
            <a:pPr eaLnBrk="1" hangingPunct="1">
              <a:spcBef>
                <a:spcPct val="50000"/>
              </a:spcBef>
              <a:buFontTx/>
              <a:buNone/>
            </a:pPr>
            <a:r>
              <a:rPr lang="en-US" altLang="en-US" sz="1800" b="1">
                <a:solidFill>
                  <a:srgbClr val="0066FF"/>
                </a:solidFill>
              </a:rPr>
              <a:t>If I</a:t>
            </a:r>
            <a:r>
              <a:rPr lang="en-US" altLang="en-US" sz="1800" b="1" baseline="-25000">
                <a:solidFill>
                  <a:srgbClr val="0066FF"/>
                </a:solidFill>
              </a:rPr>
              <a:t>1</a:t>
            </a:r>
            <a:r>
              <a:rPr lang="en-US" altLang="en-US" sz="1800" b="1">
                <a:solidFill>
                  <a:srgbClr val="0066FF"/>
                </a:solidFill>
              </a:rPr>
              <a:t> = 1, then    M =  </a:t>
            </a:r>
            <a:r>
              <a:rPr lang="el-GR" altLang="en-US" sz="1800" b="1">
                <a:solidFill>
                  <a:srgbClr val="0066FF"/>
                </a:solidFill>
              </a:rPr>
              <a:t>Φ</a:t>
            </a:r>
            <a:endParaRPr lang="en-US" altLang="en-US" sz="1800" b="1">
              <a:solidFill>
                <a:srgbClr val="0066FF"/>
              </a:solidFill>
            </a:endParaRPr>
          </a:p>
        </p:txBody>
      </p:sp>
      <p:sp>
        <p:nvSpPr>
          <p:cNvPr id="44038" name="Rectangle 6">
            <a:extLst>
              <a:ext uri="{FF2B5EF4-FFF2-40B4-BE49-F238E27FC236}">
                <a16:creationId xmlns:a16="http://schemas.microsoft.com/office/drawing/2014/main" id="{44E270B2-5729-41AE-9050-8F72A450D70A}"/>
              </a:ext>
            </a:extLst>
          </p:cNvPr>
          <p:cNvSpPr>
            <a:spLocks noChangeArrowheads="1"/>
          </p:cNvSpPr>
          <p:nvPr/>
        </p:nvSpPr>
        <p:spPr bwMode="auto">
          <a:xfrm>
            <a:off x="3505200" y="1676400"/>
            <a:ext cx="5410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8080"/>
                </a:solidFill>
              </a:rPr>
              <a:t>(where M is the constant of proportionality and is known as Mutual Inductance or co-efficient of mutual induction)</a:t>
            </a:r>
          </a:p>
        </p:txBody>
      </p:sp>
      <p:sp>
        <p:nvSpPr>
          <p:cNvPr id="44039" name="Text Box 7">
            <a:extLst>
              <a:ext uri="{FF2B5EF4-FFF2-40B4-BE49-F238E27FC236}">
                <a16:creationId xmlns:a16="http://schemas.microsoft.com/office/drawing/2014/main" id="{8DE9DC94-AA3C-4D1E-9B36-8452D1E8C10D}"/>
              </a:ext>
            </a:extLst>
          </p:cNvPr>
          <p:cNvSpPr txBox="1">
            <a:spLocks noChangeArrowheads="1"/>
          </p:cNvSpPr>
          <p:nvPr/>
        </p:nvSpPr>
        <p:spPr bwMode="auto">
          <a:xfrm>
            <a:off x="304800" y="2743200"/>
            <a:ext cx="8229600" cy="215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3300"/>
                </a:solidFill>
              </a:rPr>
              <a:t>Thus, mutual inductance is defined as the magnetic flux linked with the secondary coil when unit current flows through the primary coil.</a:t>
            </a:r>
          </a:p>
          <a:p>
            <a:pPr eaLnBrk="1" hangingPunct="1">
              <a:spcBef>
                <a:spcPct val="50000"/>
              </a:spcBef>
              <a:buFontTx/>
              <a:buNone/>
            </a:pPr>
            <a:r>
              <a:rPr lang="en-US" altLang="en-US" sz="1800" b="1">
                <a:solidFill>
                  <a:srgbClr val="000099"/>
                </a:solidFill>
              </a:rPr>
              <a:t>Also,  </a:t>
            </a:r>
            <a:r>
              <a:rPr lang="en-US" altLang="en-US" sz="1800" b="1">
                <a:solidFill>
                  <a:srgbClr val="000099"/>
                </a:solidFill>
                <a:latin typeface="CommercialScript BT" pitchFamily="66" charset="0"/>
              </a:rPr>
              <a:t>E</a:t>
            </a:r>
            <a:r>
              <a:rPr lang="en-US" altLang="en-US" sz="1800" b="1" baseline="-25000">
                <a:solidFill>
                  <a:srgbClr val="000099"/>
                </a:solidFill>
              </a:rPr>
              <a:t>2</a:t>
            </a:r>
            <a:r>
              <a:rPr lang="en-US" altLang="en-US" sz="1800" b="1">
                <a:solidFill>
                  <a:srgbClr val="000099"/>
                </a:solidFill>
              </a:rPr>
              <a:t> = - d</a:t>
            </a:r>
            <a:r>
              <a:rPr lang="el-GR" altLang="en-US" sz="1800" b="1">
                <a:solidFill>
                  <a:srgbClr val="000099"/>
                </a:solidFill>
              </a:rPr>
              <a:t>Φ</a:t>
            </a:r>
            <a:r>
              <a:rPr lang="en-US" altLang="en-US" sz="1800" b="1" baseline="-25000">
                <a:solidFill>
                  <a:srgbClr val="000099"/>
                </a:solidFill>
              </a:rPr>
              <a:t>21</a:t>
            </a:r>
            <a:r>
              <a:rPr lang="en-US" altLang="en-US" sz="1800" b="1">
                <a:solidFill>
                  <a:srgbClr val="000099"/>
                </a:solidFill>
              </a:rPr>
              <a:t> / dt         or     </a:t>
            </a:r>
            <a:r>
              <a:rPr lang="en-US" altLang="en-US" sz="1800" b="1">
                <a:solidFill>
                  <a:srgbClr val="000099"/>
                </a:solidFill>
                <a:latin typeface="CommercialScript BT" pitchFamily="66" charset="0"/>
              </a:rPr>
              <a:t>E</a:t>
            </a:r>
            <a:r>
              <a:rPr lang="en-US" altLang="en-US" sz="1800" b="1">
                <a:solidFill>
                  <a:srgbClr val="000099"/>
                </a:solidFill>
              </a:rPr>
              <a:t> </a:t>
            </a:r>
            <a:r>
              <a:rPr lang="en-US" altLang="en-US" sz="1800" b="1" baseline="-25000">
                <a:solidFill>
                  <a:srgbClr val="000099"/>
                </a:solidFill>
              </a:rPr>
              <a:t>2</a:t>
            </a:r>
            <a:r>
              <a:rPr lang="en-US" altLang="en-US" sz="1800" b="1">
                <a:solidFill>
                  <a:srgbClr val="000099"/>
                </a:solidFill>
              </a:rPr>
              <a:t>= - M (dI</a:t>
            </a:r>
            <a:r>
              <a:rPr lang="en-US" altLang="en-US" sz="1800" b="1" baseline="-25000">
                <a:solidFill>
                  <a:srgbClr val="000099"/>
                </a:solidFill>
              </a:rPr>
              <a:t>1</a:t>
            </a:r>
            <a:r>
              <a:rPr lang="en-US" altLang="en-US" sz="1800" b="1">
                <a:solidFill>
                  <a:srgbClr val="000099"/>
                </a:solidFill>
              </a:rPr>
              <a:t> / dt)</a:t>
            </a:r>
          </a:p>
          <a:p>
            <a:pPr eaLnBrk="1" hangingPunct="1">
              <a:spcBef>
                <a:spcPct val="50000"/>
              </a:spcBef>
              <a:buFontTx/>
              <a:buNone/>
            </a:pPr>
            <a:r>
              <a:rPr lang="en-US" altLang="en-US" sz="1800" b="1">
                <a:solidFill>
                  <a:srgbClr val="008000"/>
                </a:solidFill>
              </a:rPr>
              <a:t>If dI</a:t>
            </a:r>
            <a:r>
              <a:rPr lang="en-US" altLang="en-US" sz="1800" b="1" baseline="-25000">
                <a:solidFill>
                  <a:srgbClr val="008000"/>
                </a:solidFill>
              </a:rPr>
              <a:t>1 </a:t>
            </a:r>
            <a:r>
              <a:rPr lang="en-US" altLang="en-US" sz="1800" b="1">
                <a:solidFill>
                  <a:srgbClr val="008000"/>
                </a:solidFill>
              </a:rPr>
              <a:t>/ dt = 1, then    M = </a:t>
            </a:r>
            <a:r>
              <a:rPr lang="en-US" altLang="en-US" sz="1800" b="1">
                <a:solidFill>
                  <a:srgbClr val="008000"/>
                </a:solidFill>
                <a:latin typeface="CommercialScript BT" pitchFamily="66" charset="0"/>
              </a:rPr>
              <a:t>E</a:t>
            </a:r>
          </a:p>
          <a:p>
            <a:pPr eaLnBrk="1" hangingPunct="1">
              <a:spcBef>
                <a:spcPct val="50000"/>
              </a:spcBef>
              <a:buFontTx/>
              <a:buNone/>
            </a:pPr>
            <a:r>
              <a:rPr lang="en-US" altLang="en-US" sz="1800" b="1">
                <a:solidFill>
                  <a:srgbClr val="9900FF"/>
                </a:solidFill>
              </a:rPr>
              <a:t>Thus, mututal inductance is defined as the induced emf set up in the secondary coil when the rate of change of current in primary coil is unity.</a:t>
            </a:r>
            <a:endParaRPr lang="en-US" altLang="en-US" sz="1800" b="1"/>
          </a:p>
        </p:txBody>
      </p:sp>
      <p:sp>
        <p:nvSpPr>
          <p:cNvPr id="44040" name="Text Box 8">
            <a:extLst>
              <a:ext uri="{FF2B5EF4-FFF2-40B4-BE49-F238E27FC236}">
                <a16:creationId xmlns:a16="http://schemas.microsoft.com/office/drawing/2014/main" id="{773414DA-F0B1-4C35-87AD-39BE1EC06AE3}"/>
              </a:ext>
            </a:extLst>
          </p:cNvPr>
          <p:cNvSpPr txBox="1">
            <a:spLocks noChangeArrowheads="1"/>
          </p:cNvSpPr>
          <p:nvPr/>
        </p:nvSpPr>
        <p:spPr bwMode="auto">
          <a:xfrm>
            <a:off x="304800" y="4876800"/>
            <a:ext cx="86106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SI unit of mututal inductance is henry (H).</a:t>
            </a:r>
          </a:p>
          <a:p>
            <a:pPr eaLnBrk="1" hangingPunct="1">
              <a:spcBef>
                <a:spcPct val="50000"/>
              </a:spcBef>
              <a:buFontTx/>
              <a:buNone/>
            </a:pPr>
            <a:r>
              <a:rPr lang="en-US" altLang="en-US" sz="1800" b="1">
                <a:solidFill>
                  <a:srgbClr val="3333FF"/>
                </a:solidFill>
              </a:rPr>
              <a:t>Mutual inductance is said to be 1 henry when 1 A current in the primary coil links magnetic flux of 1 weber across the secondary coil.</a:t>
            </a:r>
            <a:r>
              <a:rPr lang="en-US" altLang="en-US" sz="1800" b="1"/>
              <a:t>    </a:t>
            </a:r>
            <a:r>
              <a:rPr lang="en-US" altLang="en-US" sz="1800" b="1">
                <a:solidFill>
                  <a:srgbClr val="FF6600"/>
                </a:solidFill>
              </a:rPr>
              <a:t>or</a:t>
            </a:r>
          </a:p>
          <a:p>
            <a:pPr eaLnBrk="1" hangingPunct="1">
              <a:spcBef>
                <a:spcPct val="50000"/>
              </a:spcBef>
              <a:buFontTx/>
              <a:buNone/>
            </a:pPr>
            <a:r>
              <a:rPr lang="en-US" altLang="en-US" sz="1800" b="1">
                <a:solidFill>
                  <a:srgbClr val="D60093"/>
                </a:solidFill>
              </a:rPr>
              <a:t>Mutual inductance is said to be 1 henry when unit rate of change of current       (1 A / s) in primary coil  induces emf of 1 volt in the secondary coil.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animEffect transition="in" filter="wipe(up)">
                                      <p:cBhvr>
                                        <p:cTn id="7" dur="500"/>
                                        <p:tgtEl>
                                          <p:spTgt spid="440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44036">
                                            <p:txEl>
                                              <p:pRg st="1" end="1"/>
                                            </p:txEl>
                                          </p:spTgt>
                                        </p:tgtEl>
                                        <p:attrNameLst>
                                          <p:attrName>style.visibility</p:attrName>
                                        </p:attrNameLst>
                                      </p:cBhvr>
                                      <p:to>
                                        <p:strVal val="visible"/>
                                      </p:to>
                                    </p:set>
                                    <p:anim calcmode="lin" valueType="num">
                                      <p:cBhvr>
                                        <p:cTn id="12" dur="500" fill="hold"/>
                                        <p:tgtEl>
                                          <p:spTgt spid="44036">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403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nodeType="clickEffect">
                                  <p:stCondLst>
                                    <p:cond delay="0"/>
                                  </p:stCondLst>
                                  <p:childTnLst>
                                    <p:set>
                                      <p:cBhvr>
                                        <p:cTn id="17" dur="1" fill="hold">
                                          <p:stCondLst>
                                            <p:cond delay="0"/>
                                          </p:stCondLst>
                                        </p:cTn>
                                        <p:tgtEl>
                                          <p:spTgt spid="44037">
                                            <p:txEl>
                                              <p:pRg st="0" end="0"/>
                                            </p:txEl>
                                          </p:spTgt>
                                        </p:tgtEl>
                                        <p:attrNameLst>
                                          <p:attrName>style.visibility</p:attrName>
                                        </p:attrNameLst>
                                      </p:cBhvr>
                                      <p:to>
                                        <p:strVal val="visible"/>
                                      </p:to>
                                    </p:set>
                                    <p:anim calcmode="lin" valueType="num">
                                      <p:cBhvr>
                                        <p:cTn id="18" dur="500" fill="hold"/>
                                        <p:tgtEl>
                                          <p:spTgt spid="4403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403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4037">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44037">
                                            <p:txEl>
                                              <p:pRg st="1" end="1"/>
                                            </p:txEl>
                                          </p:spTgt>
                                        </p:tgtEl>
                                        <p:attrNameLst>
                                          <p:attrName>style.visibility</p:attrName>
                                        </p:attrNameLst>
                                      </p:cBhvr>
                                      <p:to>
                                        <p:strVal val="visible"/>
                                      </p:to>
                                    </p:set>
                                    <p:animEffect transition="in" filter="wipe(left)">
                                      <p:cBhvr>
                                        <p:cTn id="25" dur="500"/>
                                        <p:tgtEl>
                                          <p:spTgt spid="44037">
                                            <p:txEl>
                                              <p:pRg st="1" end="1"/>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44038">
                                            <p:txEl>
                                              <p:pRg st="0" end="0"/>
                                            </p:txEl>
                                          </p:spTgt>
                                        </p:tgtEl>
                                        <p:attrNameLst>
                                          <p:attrName>style.visibility</p:attrName>
                                        </p:attrNameLst>
                                      </p:cBhvr>
                                      <p:to>
                                        <p:strVal val="visible"/>
                                      </p:to>
                                    </p:set>
                                    <p:animEffect transition="in" filter="dissolve">
                                      <p:cBhvr>
                                        <p:cTn id="30" dur="500"/>
                                        <p:tgtEl>
                                          <p:spTgt spid="44038">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44037">
                                            <p:txEl>
                                              <p:pRg st="2" end="2"/>
                                            </p:txEl>
                                          </p:spTgt>
                                        </p:tgtEl>
                                        <p:attrNameLst>
                                          <p:attrName>style.visibility</p:attrName>
                                        </p:attrNameLst>
                                      </p:cBhvr>
                                      <p:to>
                                        <p:strVal val="visible"/>
                                      </p:to>
                                    </p:set>
                                    <p:animEffect transition="in" filter="wipe(left)">
                                      <p:cBhvr>
                                        <p:cTn id="35" dur="500"/>
                                        <p:tgtEl>
                                          <p:spTgt spid="44037">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3" presetClass="entr" presetSubtype="0" fill="hold" nodeType="clickEffect">
                                  <p:stCondLst>
                                    <p:cond delay="0"/>
                                  </p:stCondLst>
                                  <p:childTnLst>
                                    <p:set>
                                      <p:cBhvr>
                                        <p:cTn id="39" dur="1" fill="hold">
                                          <p:stCondLst>
                                            <p:cond delay="0"/>
                                          </p:stCondLst>
                                        </p:cTn>
                                        <p:tgtEl>
                                          <p:spTgt spid="44039">
                                            <p:txEl>
                                              <p:pRg st="0" end="0"/>
                                            </p:txEl>
                                          </p:spTgt>
                                        </p:tgtEl>
                                        <p:attrNameLst>
                                          <p:attrName>style.visibility</p:attrName>
                                        </p:attrNameLst>
                                      </p:cBhvr>
                                      <p:to>
                                        <p:strVal val="visible"/>
                                      </p:to>
                                    </p:set>
                                    <p:anim calcmode="lin" valueType="num">
                                      <p:cBhvr>
                                        <p:cTn id="40" dur="500" fill="hold"/>
                                        <p:tgtEl>
                                          <p:spTgt spid="44039">
                                            <p:txEl>
                                              <p:pRg st="0" end="0"/>
                                            </p:txEl>
                                          </p:spTgt>
                                        </p:tgtEl>
                                        <p:attrNameLst>
                                          <p:attrName>ppt_w</p:attrName>
                                        </p:attrNameLst>
                                      </p:cBhvr>
                                      <p:tavLst>
                                        <p:tav tm="0">
                                          <p:val>
                                            <p:fltVal val="0"/>
                                          </p:val>
                                        </p:tav>
                                        <p:tav tm="100000">
                                          <p:val>
                                            <p:strVal val="#ppt_w"/>
                                          </p:val>
                                        </p:tav>
                                      </p:tavLst>
                                    </p:anim>
                                    <p:anim calcmode="lin" valueType="num">
                                      <p:cBhvr>
                                        <p:cTn id="41" dur="500" fill="hold"/>
                                        <p:tgtEl>
                                          <p:spTgt spid="44039">
                                            <p:txEl>
                                              <p:pRg st="0" end="0"/>
                                            </p:txEl>
                                          </p:spTgt>
                                        </p:tgtEl>
                                        <p:attrNameLst>
                                          <p:attrName>ppt_h</p:attrName>
                                        </p:attrNameLst>
                                      </p:cBhvr>
                                      <p:tavLst>
                                        <p:tav tm="0">
                                          <p:val>
                                            <p:fltVal val="0"/>
                                          </p:val>
                                        </p:tav>
                                        <p:tav tm="100000">
                                          <p:val>
                                            <p:strVal val="#ppt_h"/>
                                          </p:val>
                                        </p:tav>
                                      </p:tavLst>
                                    </p:anim>
                                    <p:animEffect transition="in" filter="fade">
                                      <p:cBhvr>
                                        <p:cTn id="42" dur="500"/>
                                        <p:tgtEl>
                                          <p:spTgt spid="44039">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44039">
                                            <p:txEl>
                                              <p:pRg st="1" end="1"/>
                                            </p:txEl>
                                          </p:spTgt>
                                        </p:tgtEl>
                                        <p:attrNameLst>
                                          <p:attrName>style.visibility</p:attrName>
                                        </p:attrNameLst>
                                      </p:cBhvr>
                                      <p:to>
                                        <p:strVal val="visible"/>
                                      </p:to>
                                    </p:set>
                                    <p:animEffect transition="in" filter="wipe(left)">
                                      <p:cBhvr>
                                        <p:cTn id="47" dur="500"/>
                                        <p:tgtEl>
                                          <p:spTgt spid="44039">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8" fill="hold" nodeType="clickEffect">
                                  <p:stCondLst>
                                    <p:cond delay="0"/>
                                  </p:stCondLst>
                                  <p:childTnLst>
                                    <p:set>
                                      <p:cBhvr>
                                        <p:cTn id="51" dur="1" fill="hold">
                                          <p:stCondLst>
                                            <p:cond delay="0"/>
                                          </p:stCondLst>
                                        </p:cTn>
                                        <p:tgtEl>
                                          <p:spTgt spid="44039">
                                            <p:txEl>
                                              <p:pRg st="2" end="2"/>
                                            </p:txEl>
                                          </p:spTgt>
                                        </p:tgtEl>
                                        <p:attrNameLst>
                                          <p:attrName>style.visibility</p:attrName>
                                        </p:attrNameLst>
                                      </p:cBhvr>
                                      <p:to>
                                        <p:strVal val="visible"/>
                                      </p:to>
                                    </p:set>
                                    <p:animEffect transition="in" filter="slide(fromLeft)">
                                      <p:cBhvr>
                                        <p:cTn id="52" dur="500"/>
                                        <p:tgtEl>
                                          <p:spTgt spid="44039">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0" fill="hold" nodeType="clickEffect">
                                  <p:stCondLst>
                                    <p:cond delay="0"/>
                                  </p:stCondLst>
                                  <p:childTnLst>
                                    <p:set>
                                      <p:cBhvr>
                                        <p:cTn id="56" dur="1" fill="hold">
                                          <p:stCondLst>
                                            <p:cond delay="0"/>
                                          </p:stCondLst>
                                        </p:cTn>
                                        <p:tgtEl>
                                          <p:spTgt spid="44039">
                                            <p:txEl>
                                              <p:pRg st="3" end="3"/>
                                            </p:txEl>
                                          </p:spTgt>
                                        </p:tgtEl>
                                        <p:attrNameLst>
                                          <p:attrName>style.visibility</p:attrName>
                                        </p:attrNameLst>
                                      </p:cBhvr>
                                      <p:to>
                                        <p:strVal val="visible"/>
                                      </p:to>
                                    </p:set>
                                    <p:anim calcmode="lin" valueType="num">
                                      <p:cBhvr>
                                        <p:cTn id="57" dur="500" fill="hold"/>
                                        <p:tgtEl>
                                          <p:spTgt spid="44039">
                                            <p:txEl>
                                              <p:pRg st="3" end="3"/>
                                            </p:txEl>
                                          </p:spTgt>
                                        </p:tgtEl>
                                        <p:attrNameLst>
                                          <p:attrName>ppt_w</p:attrName>
                                        </p:attrNameLst>
                                      </p:cBhvr>
                                      <p:tavLst>
                                        <p:tav tm="0">
                                          <p:val>
                                            <p:fltVal val="0"/>
                                          </p:val>
                                        </p:tav>
                                        <p:tav tm="100000">
                                          <p:val>
                                            <p:strVal val="#ppt_w"/>
                                          </p:val>
                                        </p:tav>
                                      </p:tavLst>
                                    </p:anim>
                                    <p:anim calcmode="lin" valueType="num">
                                      <p:cBhvr>
                                        <p:cTn id="58" dur="500" fill="hold"/>
                                        <p:tgtEl>
                                          <p:spTgt spid="44039">
                                            <p:txEl>
                                              <p:pRg st="3" end="3"/>
                                            </p:txEl>
                                          </p:spTgt>
                                        </p:tgtEl>
                                        <p:attrNameLst>
                                          <p:attrName>ppt_h</p:attrName>
                                        </p:attrNameLst>
                                      </p:cBhvr>
                                      <p:tavLst>
                                        <p:tav tm="0">
                                          <p:val>
                                            <p:fltVal val="0"/>
                                          </p:val>
                                        </p:tav>
                                        <p:tav tm="100000">
                                          <p:val>
                                            <p:strVal val="#ppt_h"/>
                                          </p:val>
                                        </p:tav>
                                      </p:tavLst>
                                    </p:anim>
                                    <p:animEffect transition="in" filter="fade">
                                      <p:cBhvr>
                                        <p:cTn id="59" dur="500"/>
                                        <p:tgtEl>
                                          <p:spTgt spid="44039">
                                            <p:txEl>
                                              <p:pRg st="3" end="3"/>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1" fill="hold" nodeType="clickEffect">
                                  <p:stCondLst>
                                    <p:cond delay="0"/>
                                  </p:stCondLst>
                                  <p:childTnLst>
                                    <p:set>
                                      <p:cBhvr>
                                        <p:cTn id="63" dur="1" fill="hold">
                                          <p:stCondLst>
                                            <p:cond delay="0"/>
                                          </p:stCondLst>
                                        </p:cTn>
                                        <p:tgtEl>
                                          <p:spTgt spid="44040">
                                            <p:txEl>
                                              <p:pRg st="0" end="0"/>
                                            </p:txEl>
                                          </p:spTgt>
                                        </p:tgtEl>
                                        <p:attrNameLst>
                                          <p:attrName>style.visibility</p:attrName>
                                        </p:attrNameLst>
                                      </p:cBhvr>
                                      <p:to>
                                        <p:strVal val="visible"/>
                                      </p:to>
                                    </p:set>
                                    <p:animEffect transition="in" filter="wipe(up)">
                                      <p:cBhvr>
                                        <p:cTn id="64" dur="500"/>
                                        <p:tgtEl>
                                          <p:spTgt spid="44040">
                                            <p:txEl>
                                              <p:pRg st="0" end="0"/>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2" presetClass="entr" presetSubtype="4" fill="hold" nodeType="clickEffect">
                                  <p:stCondLst>
                                    <p:cond delay="0"/>
                                  </p:stCondLst>
                                  <p:childTnLst>
                                    <p:set>
                                      <p:cBhvr>
                                        <p:cTn id="68" dur="1" fill="hold">
                                          <p:stCondLst>
                                            <p:cond delay="0"/>
                                          </p:stCondLst>
                                        </p:cTn>
                                        <p:tgtEl>
                                          <p:spTgt spid="44040">
                                            <p:txEl>
                                              <p:pRg st="1" end="1"/>
                                            </p:txEl>
                                          </p:spTgt>
                                        </p:tgtEl>
                                        <p:attrNameLst>
                                          <p:attrName>style.visibility</p:attrName>
                                        </p:attrNameLst>
                                      </p:cBhvr>
                                      <p:to>
                                        <p:strVal val="visible"/>
                                      </p:to>
                                    </p:set>
                                    <p:animEffect transition="in" filter="slide(fromBottom)">
                                      <p:cBhvr>
                                        <p:cTn id="69" dur="500"/>
                                        <p:tgtEl>
                                          <p:spTgt spid="44040">
                                            <p:txEl>
                                              <p:pRg st="1" end="1"/>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2" presetClass="entr" presetSubtype="4" fill="hold" nodeType="clickEffect">
                                  <p:stCondLst>
                                    <p:cond delay="0"/>
                                  </p:stCondLst>
                                  <p:childTnLst>
                                    <p:set>
                                      <p:cBhvr>
                                        <p:cTn id="73" dur="1" fill="hold">
                                          <p:stCondLst>
                                            <p:cond delay="0"/>
                                          </p:stCondLst>
                                        </p:cTn>
                                        <p:tgtEl>
                                          <p:spTgt spid="44040">
                                            <p:txEl>
                                              <p:pRg st="2" end="2"/>
                                            </p:txEl>
                                          </p:spTgt>
                                        </p:tgtEl>
                                        <p:attrNameLst>
                                          <p:attrName>style.visibility</p:attrName>
                                        </p:attrNameLst>
                                      </p:cBhvr>
                                      <p:to>
                                        <p:strVal val="visible"/>
                                      </p:to>
                                    </p:set>
                                    <p:animEffect transition="in" filter="slide(fromBottom)">
                                      <p:cBhvr>
                                        <p:cTn id="74" dur="500"/>
                                        <p:tgtEl>
                                          <p:spTgt spid="440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Text Box 4">
            <a:extLst>
              <a:ext uri="{FF2B5EF4-FFF2-40B4-BE49-F238E27FC236}">
                <a16:creationId xmlns:a16="http://schemas.microsoft.com/office/drawing/2014/main" id="{00EA0739-E9A2-4D67-847C-CE523C8B8B07}"/>
              </a:ext>
            </a:extLst>
          </p:cNvPr>
          <p:cNvSpPr txBox="1">
            <a:spLocks noChangeArrowheads="1"/>
          </p:cNvSpPr>
          <p:nvPr/>
        </p:nvSpPr>
        <p:spPr bwMode="auto">
          <a:xfrm>
            <a:off x="228600" y="106363"/>
            <a:ext cx="69342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3333FF"/>
                </a:solidFill>
              </a:rPr>
              <a:t>Mutual inductance of two long co-axial solenoids:</a:t>
            </a:r>
          </a:p>
        </p:txBody>
      </p:sp>
      <p:sp>
        <p:nvSpPr>
          <p:cNvPr id="46086" name="Text Box 6">
            <a:extLst>
              <a:ext uri="{FF2B5EF4-FFF2-40B4-BE49-F238E27FC236}">
                <a16:creationId xmlns:a16="http://schemas.microsoft.com/office/drawing/2014/main" id="{9D571B3B-94B7-4D77-96CB-A8529985E2AD}"/>
              </a:ext>
            </a:extLst>
          </p:cNvPr>
          <p:cNvSpPr txBox="1">
            <a:spLocks noChangeArrowheads="1"/>
          </p:cNvSpPr>
          <p:nvPr/>
        </p:nvSpPr>
        <p:spPr bwMode="auto">
          <a:xfrm>
            <a:off x="228600" y="692150"/>
            <a:ext cx="6019800" cy="448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3300"/>
                </a:solidFill>
              </a:rPr>
              <a:t>Magnetic Field due to primary solenoid is</a:t>
            </a:r>
          </a:p>
          <a:p>
            <a:pPr eaLnBrk="1" hangingPunct="1">
              <a:spcBef>
                <a:spcPct val="50000"/>
              </a:spcBef>
              <a:buFontTx/>
              <a:buNone/>
            </a:pPr>
            <a:r>
              <a:rPr lang="en-US" altLang="en-US" sz="1800" b="1">
                <a:solidFill>
                  <a:srgbClr val="FF3300"/>
                </a:solidFill>
              </a:rPr>
              <a:t>B</a:t>
            </a:r>
            <a:r>
              <a:rPr lang="en-US" altLang="en-US" sz="1800" b="1" baseline="-25000">
                <a:solidFill>
                  <a:srgbClr val="FF3300"/>
                </a:solidFill>
              </a:rPr>
              <a:t>1</a:t>
            </a:r>
            <a:r>
              <a:rPr lang="en-US" altLang="en-US" sz="1800" b="1">
                <a:solidFill>
                  <a:srgbClr val="FF3300"/>
                </a:solidFill>
              </a:rPr>
              <a:t> = </a:t>
            </a:r>
            <a:r>
              <a:rPr lang="el-GR" altLang="en-US" sz="1800" b="1">
                <a:solidFill>
                  <a:srgbClr val="FF3300"/>
                </a:solidFill>
                <a:cs typeface="Arial" panose="020B0604020202020204" pitchFamily="34" charset="0"/>
              </a:rPr>
              <a:t>μ</a:t>
            </a:r>
            <a:r>
              <a:rPr lang="en-US" altLang="en-US" sz="1800" b="1" baseline="-25000">
                <a:solidFill>
                  <a:srgbClr val="FF3300"/>
                </a:solidFill>
                <a:cs typeface="Arial" panose="020B0604020202020204" pitchFamily="34" charset="0"/>
              </a:rPr>
              <a:t>0</a:t>
            </a:r>
            <a:r>
              <a:rPr lang="en-US" altLang="en-US" sz="1800" b="1">
                <a:solidFill>
                  <a:srgbClr val="FF3300"/>
                </a:solidFill>
              </a:rPr>
              <a:t>n</a:t>
            </a:r>
            <a:r>
              <a:rPr lang="en-US" altLang="en-US" sz="1800" b="1" baseline="-25000">
                <a:solidFill>
                  <a:srgbClr val="FF3300"/>
                </a:solidFill>
              </a:rPr>
              <a:t>1</a:t>
            </a:r>
            <a:r>
              <a:rPr lang="en-US" altLang="en-US" sz="1800" b="1">
                <a:solidFill>
                  <a:srgbClr val="FF3300"/>
                </a:solidFill>
              </a:rPr>
              <a:t>I</a:t>
            </a:r>
            <a:r>
              <a:rPr lang="en-US" altLang="en-US" sz="1800" b="1" baseline="-25000">
                <a:solidFill>
                  <a:srgbClr val="FF3300"/>
                </a:solidFill>
              </a:rPr>
              <a:t>1</a:t>
            </a:r>
          </a:p>
          <a:p>
            <a:pPr eaLnBrk="1" hangingPunct="1">
              <a:spcBef>
                <a:spcPct val="50000"/>
              </a:spcBef>
              <a:buFontTx/>
              <a:buNone/>
            </a:pPr>
            <a:r>
              <a:rPr lang="en-US" altLang="en-US" sz="1800" b="1">
                <a:solidFill>
                  <a:srgbClr val="6600FF"/>
                </a:solidFill>
              </a:rPr>
              <a:t>Magnetic Flux linked across one turn of the secondary solenoid is</a:t>
            </a:r>
          </a:p>
          <a:p>
            <a:pPr eaLnBrk="1" hangingPunct="1">
              <a:spcBef>
                <a:spcPct val="50000"/>
              </a:spcBef>
              <a:buFontTx/>
              <a:buNone/>
            </a:pPr>
            <a:r>
              <a:rPr lang="el-GR" altLang="en-US" sz="1800" b="1">
                <a:solidFill>
                  <a:srgbClr val="6600FF"/>
                </a:solidFill>
              </a:rPr>
              <a:t>Φ</a:t>
            </a:r>
            <a:r>
              <a:rPr lang="en-US" altLang="en-US" sz="1800" b="1" baseline="-25000">
                <a:solidFill>
                  <a:srgbClr val="6600FF"/>
                </a:solidFill>
              </a:rPr>
              <a:t>21</a:t>
            </a:r>
            <a:r>
              <a:rPr lang="en-US" altLang="en-US" sz="1800" b="1">
                <a:solidFill>
                  <a:srgbClr val="6600FF"/>
                </a:solidFill>
              </a:rPr>
              <a:t> per turn  =  B</a:t>
            </a:r>
            <a:r>
              <a:rPr lang="en-US" altLang="en-US" sz="1800" b="1" baseline="-25000">
                <a:solidFill>
                  <a:srgbClr val="6600FF"/>
                </a:solidFill>
              </a:rPr>
              <a:t>1</a:t>
            </a:r>
            <a:r>
              <a:rPr lang="en-US" altLang="en-US" sz="1800" b="1">
                <a:solidFill>
                  <a:srgbClr val="6600FF"/>
                </a:solidFill>
              </a:rPr>
              <a:t> A  =  </a:t>
            </a:r>
            <a:r>
              <a:rPr lang="el-GR" altLang="en-US" sz="1800" b="1">
                <a:solidFill>
                  <a:srgbClr val="6600FF"/>
                </a:solidFill>
              </a:rPr>
              <a:t>μ</a:t>
            </a:r>
            <a:r>
              <a:rPr lang="en-US" altLang="en-US" sz="1800" b="1" baseline="-25000">
                <a:solidFill>
                  <a:srgbClr val="6600FF"/>
                </a:solidFill>
              </a:rPr>
              <a:t>0</a:t>
            </a:r>
            <a:r>
              <a:rPr lang="en-US" altLang="en-US" sz="1800" b="1">
                <a:solidFill>
                  <a:srgbClr val="6600FF"/>
                </a:solidFill>
              </a:rPr>
              <a:t>n</a:t>
            </a:r>
            <a:r>
              <a:rPr lang="en-US" altLang="en-US" sz="1800" b="1" baseline="-25000">
                <a:solidFill>
                  <a:srgbClr val="6600FF"/>
                </a:solidFill>
              </a:rPr>
              <a:t>1</a:t>
            </a:r>
            <a:r>
              <a:rPr lang="en-US" altLang="en-US" sz="1800" b="1">
                <a:solidFill>
                  <a:srgbClr val="6600FF"/>
                </a:solidFill>
              </a:rPr>
              <a:t>I</a:t>
            </a:r>
            <a:r>
              <a:rPr lang="en-US" altLang="en-US" sz="1800" b="1" baseline="-25000">
                <a:solidFill>
                  <a:srgbClr val="6600FF"/>
                </a:solidFill>
              </a:rPr>
              <a:t>1</a:t>
            </a:r>
            <a:r>
              <a:rPr lang="en-US" altLang="en-US" sz="1800" b="1">
                <a:solidFill>
                  <a:srgbClr val="6600FF"/>
                </a:solidFill>
              </a:rPr>
              <a:t>A  =  </a:t>
            </a:r>
            <a:r>
              <a:rPr lang="el-GR" altLang="en-US" sz="1800" b="1">
                <a:solidFill>
                  <a:srgbClr val="6600FF"/>
                </a:solidFill>
              </a:rPr>
              <a:t>μ</a:t>
            </a:r>
            <a:r>
              <a:rPr lang="en-US" altLang="en-US" sz="1800" b="1" baseline="-25000">
                <a:solidFill>
                  <a:srgbClr val="6600FF"/>
                </a:solidFill>
              </a:rPr>
              <a:t>0</a:t>
            </a:r>
            <a:r>
              <a:rPr lang="en-US" altLang="en-US" sz="1800" b="1">
                <a:solidFill>
                  <a:srgbClr val="6600FF"/>
                </a:solidFill>
              </a:rPr>
              <a:t>N</a:t>
            </a:r>
            <a:r>
              <a:rPr lang="en-US" altLang="en-US" sz="1800" b="1" baseline="-25000">
                <a:solidFill>
                  <a:srgbClr val="6600FF"/>
                </a:solidFill>
              </a:rPr>
              <a:t>1</a:t>
            </a:r>
            <a:r>
              <a:rPr lang="en-US" altLang="en-US" sz="1800" b="1">
                <a:solidFill>
                  <a:srgbClr val="6600FF"/>
                </a:solidFill>
              </a:rPr>
              <a:t>I</a:t>
            </a:r>
            <a:r>
              <a:rPr lang="en-US" altLang="en-US" sz="1800" b="1" baseline="-25000">
                <a:solidFill>
                  <a:srgbClr val="6600FF"/>
                </a:solidFill>
              </a:rPr>
              <a:t>1</a:t>
            </a:r>
            <a:r>
              <a:rPr lang="en-US" altLang="en-US" sz="1800" b="1">
                <a:solidFill>
                  <a:srgbClr val="6600FF"/>
                </a:solidFill>
              </a:rPr>
              <a:t>A / </a:t>
            </a:r>
            <a:r>
              <a:rPr lang="en-US" altLang="en-US" sz="1800" b="1">
                <a:solidFill>
                  <a:srgbClr val="6600FF"/>
                </a:solidFill>
                <a:latin typeface="ItalicT" pitchFamily="2" charset="0"/>
              </a:rPr>
              <a:t>l</a:t>
            </a:r>
          </a:p>
          <a:p>
            <a:pPr eaLnBrk="1" hangingPunct="1">
              <a:spcBef>
                <a:spcPct val="50000"/>
              </a:spcBef>
              <a:buFontTx/>
              <a:buNone/>
            </a:pPr>
            <a:r>
              <a:rPr lang="en-US" altLang="en-US" sz="1800" b="1">
                <a:solidFill>
                  <a:srgbClr val="006600"/>
                </a:solidFill>
              </a:rPr>
              <a:t>Magnetic Flux linked across N turns of the secondary solenoid is</a:t>
            </a:r>
          </a:p>
          <a:p>
            <a:pPr eaLnBrk="1" hangingPunct="1">
              <a:spcBef>
                <a:spcPct val="0"/>
              </a:spcBef>
              <a:buFontTx/>
              <a:buNone/>
            </a:pPr>
            <a:endParaRPr lang="en-US" altLang="en-US" sz="1800" b="1">
              <a:solidFill>
                <a:srgbClr val="006600"/>
              </a:solidFill>
            </a:endParaRPr>
          </a:p>
          <a:p>
            <a:pPr eaLnBrk="1" hangingPunct="1">
              <a:spcBef>
                <a:spcPct val="0"/>
              </a:spcBef>
              <a:buFontTx/>
              <a:buNone/>
            </a:pPr>
            <a:r>
              <a:rPr lang="en-US" altLang="en-US" sz="1800" b="1">
                <a:solidFill>
                  <a:srgbClr val="006600"/>
                </a:solidFill>
              </a:rPr>
              <a:t>      </a:t>
            </a:r>
            <a:r>
              <a:rPr lang="el-GR" altLang="en-US" sz="1800" b="1">
                <a:solidFill>
                  <a:srgbClr val="006600"/>
                </a:solidFill>
              </a:rPr>
              <a:t>Φ</a:t>
            </a:r>
            <a:r>
              <a:rPr lang="en-US" altLang="en-US" sz="1800" b="1" baseline="-25000">
                <a:solidFill>
                  <a:srgbClr val="006600"/>
                </a:solidFill>
              </a:rPr>
              <a:t>21</a:t>
            </a:r>
            <a:r>
              <a:rPr lang="en-US" altLang="en-US" sz="1800" b="1">
                <a:solidFill>
                  <a:srgbClr val="006600"/>
                </a:solidFill>
              </a:rPr>
              <a:t>  =  </a:t>
            </a:r>
            <a:r>
              <a:rPr lang="el-GR" altLang="en-US" sz="1800" b="1">
                <a:solidFill>
                  <a:srgbClr val="006600"/>
                </a:solidFill>
              </a:rPr>
              <a:t>μ</a:t>
            </a:r>
            <a:r>
              <a:rPr lang="en-US" altLang="en-US" sz="1800" b="1" baseline="-25000">
                <a:solidFill>
                  <a:srgbClr val="006600"/>
                </a:solidFill>
              </a:rPr>
              <a:t>0</a:t>
            </a:r>
            <a:r>
              <a:rPr lang="en-US" altLang="en-US" sz="1800" b="1">
                <a:solidFill>
                  <a:srgbClr val="006600"/>
                </a:solidFill>
              </a:rPr>
              <a:t>N</a:t>
            </a:r>
            <a:r>
              <a:rPr lang="en-US" altLang="en-US" sz="1800" b="1" baseline="-25000">
                <a:solidFill>
                  <a:srgbClr val="006600"/>
                </a:solidFill>
              </a:rPr>
              <a:t>1</a:t>
            </a:r>
            <a:r>
              <a:rPr lang="en-US" altLang="en-US" sz="1800" b="1">
                <a:solidFill>
                  <a:srgbClr val="006600"/>
                </a:solidFill>
              </a:rPr>
              <a:t>N</a:t>
            </a:r>
            <a:r>
              <a:rPr lang="en-US" altLang="en-US" sz="1800" b="1" baseline="-25000">
                <a:solidFill>
                  <a:srgbClr val="006600"/>
                </a:solidFill>
              </a:rPr>
              <a:t>2</a:t>
            </a:r>
            <a:r>
              <a:rPr lang="en-US" altLang="en-US" sz="1800" b="1">
                <a:solidFill>
                  <a:srgbClr val="006600"/>
                </a:solidFill>
              </a:rPr>
              <a:t>I</a:t>
            </a:r>
            <a:r>
              <a:rPr lang="en-US" altLang="en-US" sz="1800" b="1" baseline="-25000">
                <a:solidFill>
                  <a:srgbClr val="006600"/>
                </a:solidFill>
              </a:rPr>
              <a:t>1</a:t>
            </a:r>
            <a:r>
              <a:rPr lang="en-US" altLang="en-US" sz="1800" b="1">
                <a:solidFill>
                  <a:srgbClr val="006600"/>
                </a:solidFill>
              </a:rPr>
              <a:t>A / </a:t>
            </a:r>
            <a:r>
              <a:rPr lang="en-US" altLang="en-US" sz="1800" b="1">
                <a:solidFill>
                  <a:srgbClr val="006600"/>
                </a:solidFill>
                <a:latin typeface="ItalicT" pitchFamily="2" charset="0"/>
              </a:rPr>
              <a:t>l</a:t>
            </a:r>
          </a:p>
          <a:p>
            <a:pPr eaLnBrk="1" hangingPunct="1">
              <a:spcBef>
                <a:spcPct val="0"/>
              </a:spcBef>
              <a:buFontTx/>
              <a:buNone/>
            </a:pPr>
            <a:endParaRPr lang="en-US" altLang="en-US" sz="1800" b="1">
              <a:solidFill>
                <a:srgbClr val="006600"/>
              </a:solidFill>
              <a:latin typeface="ItalicT" pitchFamily="2" charset="0"/>
            </a:endParaRPr>
          </a:p>
          <a:p>
            <a:pPr eaLnBrk="1" hangingPunct="1">
              <a:spcBef>
                <a:spcPct val="0"/>
              </a:spcBef>
              <a:buFontTx/>
              <a:buNone/>
            </a:pPr>
            <a:r>
              <a:rPr lang="en-US" altLang="en-US" sz="1800" b="1">
                <a:solidFill>
                  <a:srgbClr val="FF0000"/>
                </a:solidFill>
              </a:rPr>
              <a:t>But, </a:t>
            </a:r>
            <a:r>
              <a:rPr lang="el-GR" altLang="en-US" sz="1800" b="1">
                <a:solidFill>
                  <a:srgbClr val="FF0000"/>
                </a:solidFill>
              </a:rPr>
              <a:t>Φ</a:t>
            </a:r>
            <a:r>
              <a:rPr lang="en-US" altLang="en-US" sz="1800" b="1" baseline="-25000">
                <a:solidFill>
                  <a:srgbClr val="FF0000"/>
                </a:solidFill>
              </a:rPr>
              <a:t>21</a:t>
            </a:r>
            <a:r>
              <a:rPr lang="en-US" altLang="en-US" sz="1800" b="1">
                <a:solidFill>
                  <a:srgbClr val="FF0000"/>
                </a:solidFill>
              </a:rPr>
              <a:t> = M</a:t>
            </a:r>
            <a:r>
              <a:rPr lang="en-US" altLang="en-US" sz="1800" b="1" baseline="-25000">
                <a:solidFill>
                  <a:srgbClr val="FF0000"/>
                </a:solidFill>
              </a:rPr>
              <a:t>21</a:t>
            </a:r>
            <a:r>
              <a:rPr lang="en-US" altLang="en-US" sz="1800" b="1">
                <a:solidFill>
                  <a:srgbClr val="FF0000"/>
                </a:solidFill>
              </a:rPr>
              <a:t>I</a:t>
            </a:r>
            <a:r>
              <a:rPr lang="en-US" altLang="en-US" sz="1800" b="1" baseline="-25000">
                <a:solidFill>
                  <a:srgbClr val="FF0000"/>
                </a:solidFill>
              </a:rPr>
              <a:t>1</a:t>
            </a:r>
            <a:r>
              <a:rPr lang="en-US" altLang="en-US" sz="1800" b="1">
                <a:solidFill>
                  <a:srgbClr val="9900FF"/>
                </a:solidFill>
              </a:rPr>
              <a:t>              </a:t>
            </a:r>
          </a:p>
          <a:p>
            <a:pPr eaLnBrk="1" hangingPunct="1">
              <a:spcBef>
                <a:spcPct val="0"/>
              </a:spcBef>
              <a:buFontTx/>
              <a:buNone/>
            </a:pPr>
            <a:r>
              <a:rPr lang="en-US" altLang="en-US" sz="1800" b="1">
                <a:solidFill>
                  <a:srgbClr val="9900FF"/>
                </a:solidFill>
              </a:rPr>
              <a:t>                                        </a:t>
            </a:r>
            <a:r>
              <a:rPr lang="en-US" altLang="en-US" sz="1800" b="1">
                <a:solidFill>
                  <a:srgbClr val="0000FF"/>
                </a:solidFill>
              </a:rPr>
              <a:t>M</a:t>
            </a:r>
            <a:r>
              <a:rPr lang="en-US" altLang="en-US" sz="1800" b="1" baseline="-25000">
                <a:solidFill>
                  <a:srgbClr val="0000FF"/>
                </a:solidFill>
              </a:rPr>
              <a:t>21</a:t>
            </a:r>
            <a:r>
              <a:rPr lang="en-US" altLang="en-US" sz="1800" b="1">
                <a:solidFill>
                  <a:srgbClr val="0000FF"/>
                </a:solidFill>
              </a:rPr>
              <a:t> =  </a:t>
            </a:r>
            <a:r>
              <a:rPr lang="el-GR" altLang="en-US" sz="1800" b="1">
                <a:solidFill>
                  <a:srgbClr val="0000FF"/>
                </a:solidFill>
              </a:rPr>
              <a:t>μ</a:t>
            </a:r>
            <a:r>
              <a:rPr lang="en-US" altLang="en-US" sz="1800" b="1" baseline="-25000">
                <a:solidFill>
                  <a:srgbClr val="0000FF"/>
                </a:solidFill>
              </a:rPr>
              <a:t>0</a:t>
            </a:r>
            <a:r>
              <a:rPr lang="en-US" altLang="en-US" sz="1800" b="1">
                <a:solidFill>
                  <a:srgbClr val="0000FF"/>
                </a:solidFill>
              </a:rPr>
              <a:t>N</a:t>
            </a:r>
            <a:r>
              <a:rPr lang="en-US" altLang="en-US" sz="1800" b="1" baseline="-25000">
                <a:solidFill>
                  <a:srgbClr val="0000FF"/>
                </a:solidFill>
              </a:rPr>
              <a:t>1</a:t>
            </a:r>
            <a:r>
              <a:rPr lang="en-US" altLang="en-US" sz="1800" b="1">
                <a:solidFill>
                  <a:srgbClr val="0000FF"/>
                </a:solidFill>
              </a:rPr>
              <a:t>N</a:t>
            </a:r>
            <a:r>
              <a:rPr lang="en-US" altLang="en-US" sz="1800" b="1" baseline="-25000">
                <a:solidFill>
                  <a:srgbClr val="0000FF"/>
                </a:solidFill>
              </a:rPr>
              <a:t>2</a:t>
            </a:r>
            <a:r>
              <a:rPr lang="en-US" altLang="en-US" sz="1800" b="1">
                <a:solidFill>
                  <a:srgbClr val="0000FF"/>
                </a:solidFill>
              </a:rPr>
              <a:t>A / </a:t>
            </a:r>
            <a:r>
              <a:rPr lang="en-US" altLang="en-US" sz="1800" b="1">
                <a:solidFill>
                  <a:srgbClr val="0000FF"/>
                </a:solidFill>
                <a:latin typeface="ItalicT" pitchFamily="2" charset="0"/>
              </a:rPr>
              <a:t>l</a:t>
            </a:r>
            <a:r>
              <a:rPr lang="en-US" altLang="en-US" sz="1800" b="1">
                <a:solidFill>
                  <a:srgbClr val="0000FF"/>
                </a:solidFill>
              </a:rPr>
              <a:t>  =  </a:t>
            </a:r>
            <a:r>
              <a:rPr lang="el-GR" altLang="en-US" sz="1800" b="1">
                <a:solidFill>
                  <a:srgbClr val="0000FF"/>
                </a:solidFill>
              </a:rPr>
              <a:t>μ</a:t>
            </a:r>
            <a:r>
              <a:rPr lang="en-US" altLang="en-US" sz="1800" b="1" baseline="-25000">
                <a:solidFill>
                  <a:srgbClr val="0000FF"/>
                </a:solidFill>
              </a:rPr>
              <a:t>0</a:t>
            </a:r>
            <a:r>
              <a:rPr lang="en-US" altLang="en-US" sz="1800" b="1">
                <a:solidFill>
                  <a:srgbClr val="0000FF"/>
                </a:solidFill>
              </a:rPr>
              <a:t>n</a:t>
            </a:r>
            <a:r>
              <a:rPr lang="en-US" altLang="en-US" sz="1800" b="1" baseline="-25000">
                <a:solidFill>
                  <a:srgbClr val="0000FF"/>
                </a:solidFill>
              </a:rPr>
              <a:t>1</a:t>
            </a:r>
            <a:r>
              <a:rPr lang="en-US" altLang="en-US" sz="1800" b="1">
                <a:solidFill>
                  <a:srgbClr val="0000FF"/>
                </a:solidFill>
              </a:rPr>
              <a:t>n</a:t>
            </a:r>
            <a:r>
              <a:rPr lang="en-US" altLang="en-US" sz="1800" b="1" baseline="-25000">
                <a:solidFill>
                  <a:srgbClr val="0000FF"/>
                </a:solidFill>
              </a:rPr>
              <a:t>2</a:t>
            </a:r>
            <a:r>
              <a:rPr lang="en-US" altLang="en-US" sz="1800" b="1">
                <a:solidFill>
                  <a:srgbClr val="0000FF"/>
                </a:solidFill>
              </a:rPr>
              <a:t>A</a:t>
            </a:r>
            <a:r>
              <a:rPr lang="en-US" altLang="en-US" sz="1800" b="1">
                <a:solidFill>
                  <a:srgbClr val="0000FF"/>
                </a:solidFill>
                <a:latin typeface="ItalicT" pitchFamily="2" charset="0"/>
              </a:rPr>
              <a:t>l</a:t>
            </a:r>
            <a:r>
              <a:rPr lang="en-US" altLang="en-US" sz="1800" b="1">
                <a:latin typeface="ItalicT" pitchFamily="2" charset="0"/>
              </a:rPr>
              <a:t> </a:t>
            </a:r>
          </a:p>
          <a:p>
            <a:pPr eaLnBrk="1" hangingPunct="1">
              <a:spcBef>
                <a:spcPct val="0"/>
              </a:spcBef>
              <a:buFontTx/>
              <a:buNone/>
            </a:pPr>
            <a:endParaRPr lang="en-US" altLang="en-US" sz="1800" b="1">
              <a:latin typeface="ItalicT" pitchFamily="2" charset="0"/>
            </a:endParaRPr>
          </a:p>
          <a:p>
            <a:pPr eaLnBrk="1" hangingPunct="1">
              <a:spcBef>
                <a:spcPct val="0"/>
              </a:spcBef>
              <a:buFontTx/>
              <a:buNone/>
            </a:pPr>
            <a:r>
              <a:rPr lang="en-US" altLang="en-US" sz="1800" b="1">
                <a:solidFill>
                  <a:srgbClr val="FF6600"/>
                </a:solidFill>
              </a:rPr>
              <a:t>                         lll</a:t>
            </a:r>
            <a:r>
              <a:rPr lang="en-US" altLang="en-US" sz="1800" b="1" baseline="30000">
                <a:solidFill>
                  <a:srgbClr val="FF6600"/>
                </a:solidFill>
              </a:rPr>
              <a:t>ly  </a:t>
            </a:r>
            <a:r>
              <a:rPr lang="en-US" altLang="en-US" sz="1800" b="1" baseline="30000"/>
              <a:t>             </a:t>
            </a:r>
            <a:r>
              <a:rPr lang="en-US" altLang="en-US" sz="1800" b="1">
                <a:solidFill>
                  <a:srgbClr val="CC3300"/>
                </a:solidFill>
              </a:rPr>
              <a:t>M</a:t>
            </a:r>
            <a:r>
              <a:rPr lang="en-US" altLang="en-US" sz="1800" b="1" baseline="-25000">
                <a:solidFill>
                  <a:srgbClr val="CC3300"/>
                </a:solidFill>
              </a:rPr>
              <a:t>12</a:t>
            </a:r>
            <a:r>
              <a:rPr lang="en-US" altLang="en-US" sz="1800" b="1">
                <a:solidFill>
                  <a:srgbClr val="CC3300"/>
                </a:solidFill>
              </a:rPr>
              <a:t> = </a:t>
            </a:r>
            <a:r>
              <a:rPr lang="el-GR" altLang="en-US" sz="1800" b="1">
                <a:solidFill>
                  <a:srgbClr val="CC3300"/>
                </a:solidFill>
              </a:rPr>
              <a:t>μ</a:t>
            </a:r>
            <a:r>
              <a:rPr lang="en-US" altLang="en-US" sz="1800" b="1" baseline="-25000">
                <a:solidFill>
                  <a:srgbClr val="CC3300"/>
                </a:solidFill>
              </a:rPr>
              <a:t>0</a:t>
            </a:r>
            <a:r>
              <a:rPr lang="en-US" altLang="en-US" sz="1800" b="1">
                <a:solidFill>
                  <a:srgbClr val="CC3300"/>
                </a:solidFill>
              </a:rPr>
              <a:t>N</a:t>
            </a:r>
            <a:r>
              <a:rPr lang="en-US" altLang="en-US" sz="1800" b="1" baseline="-25000">
                <a:solidFill>
                  <a:srgbClr val="CC3300"/>
                </a:solidFill>
              </a:rPr>
              <a:t>1</a:t>
            </a:r>
            <a:r>
              <a:rPr lang="en-US" altLang="en-US" sz="1800" b="1">
                <a:solidFill>
                  <a:srgbClr val="CC3300"/>
                </a:solidFill>
              </a:rPr>
              <a:t>N</a:t>
            </a:r>
            <a:r>
              <a:rPr lang="en-US" altLang="en-US" sz="1800" b="1" baseline="-25000">
                <a:solidFill>
                  <a:srgbClr val="CC3300"/>
                </a:solidFill>
              </a:rPr>
              <a:t>2</a:t>
            </a:r>
            <a:r>
              <a:rPr lang="en-US" altLang="en-US" sz="1800" b="1">
                <a:solidFill>
                  <a:srgbClr val="CC3300"/>
                </a:solidFill>
              </a:rPr>
              <a:t>A / </a:t>
            </a:r>
            <a:r>
              <a:rPr lang="en-US" altLang="en-US" sz="1800" b="1">
                <a:solidFill>
                  <a:srgbClr val="CC3300"/>
                </a:solidFill>
                <a:latin typeface="ItalicT" pitchFamily="2" charset="0"/>
              </a:rPr>
              <a:t>l</a:t>
            </a:r>
            <a:r>
              <a:rPr lang="en-US" altLang="en-US" sz="1800" b="1">
                <a:solidFill>
                  <a:srgbClr val="CC3300"/>
                </a:solidFill>
              </a:rPr>
              <a:t> = </a:t>
            </a:r>
            <a:r>
              <a:rPr lang="el-GR" altLang="en-US" sz="1800" b="1">
                <a:solidFill>
                  <a:srgbClr val="CC3300"/>
                </a:solidFill>
              </a:rPr>
              <a:t>μ</a:t>
            </a:r>
            <a:r>
              <a:rPr lang="en-US" altLang="en-US" sz="1800" b="1" baseline="-25000">
                <a:solidFill>
                  <a:srgbClr val="CC3300"/>
                </a:solidFill>
              </a:rPr>
              <a:t>0</a:t>
            </a:r>
            <a:r>
              <a:rPr lang="en-US" altLang="en-US" sz="1800" b="1">
                <a:solidFill>
                  <a:srgbClr val="CC3300"/>
                </a:solidFill>
              </a:rPr>
              <a:t>n</a:t>
            </a:r>
            <a:r>
              <a:rPr lang="en-US" altLang="en-US" sz="1800" b="1" baseline="-25000">
                <a:solidFill>
                  <a:srgbClr val="CC3300"/>
                </a:solidFill>
              </a:rPr>
              <a:t>1</a:t>
            </a:r>
            <a:r>
              <a:rPr lang="en-US" altLang="en-US" sz="1800" b="1">
                <a:solidFill>
                  <a:srgbClr val="CC3300"/>
                </a:solidFill>
              </a:rPr>
              <a:t>n</a:t>
            </a:r>
            <a:r>
              <a:rPr lang="en-US" altLang="en-US" sz="1800" b="1" baseline="-25000">
                <a:solidFill>
                  <a:srgbClr val="CC3300"/>
                </a:solidFill>
              </a:rPr>
              <a:t>2</a:t>
            </a:r>
            <a:r>
              <a:rPr lang="en-US" altLang="en-US" sz="1800" b="1">
                <a:solidFill>
                  <a:srgbClr val="CC3300"/>
                </a:solidFill>
              </a:rPr>
              <a:t>A</a:t>
            </a:r>
            <a:r>
              <a:rPr lang="en-US" altLang="en-US" sz="1800" b="1">
                <a:solidFill>
                  <a:srgbClr val="CC3300"/>
                </a:solidFill>
                <a:latin typeface="ItalicT" pitchFamily="2" charset="0"/>
              </a:rPr>
              <a:t>l</a:t>
            </a:r>
            <a:r>
              <a:rPr lang="en-US" altLang="en-US" sz="1800"/>
              <a:t> </a:t>
            </a:r>
          </a:p>
        </p:txBody>
      </p:sp>
      <p:grpSp>
        <p:nvGrpSpPr>
          <p:cNvPr id="46087" name="Group 7">
            <a:extLst>
              <a:ext uri="{FF2B5EF4-FFF2-40B4-BE49-F238E27FC236}">
                <a16:creationId xmlns:a16="http://schemas.microsoft.com/office/drawing/2014/main" id="{38E84342-41EE-4A94-B8FD-26DE6189C1B4}"/>
              </a:ext>
            </a:extLst>
          </p:cNvPr>
          <p:cNvGrpSpPr>
            <a:grpSpLocks/>
          </p:cNvGrpSpPr>
          <p:nvPr/>
        </p:nvGrpSpPr>
        <p:grpSpPr bwMode="auto">
          <a:xfrm>
            <a:off x="381000" y="5334000"/>
            <a:ext cx="152400" cy="152400"/>
            <a:chOff x="3168" y="1392"/>
            <a:chExt cx="144" cy="144"/>
          </a:xfrm>
        </p:grpSpPr>
        <p:sp>
          <p:nvSpPr>
            <p:cNvPr id="40057" name="Oval 8">
              <a:extLst>
                <a:ext uri="{FF2B5EF4-FFF2-40B4-BE49-F238E27FC236}">
                  <a16:creationId xmlns:a16="http://schemas.microsoft.com/office/drawing/2014/main" id="{AF7EC968-DC80-4EBD-9FE1-D90D06D734DF}"/>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58" name="Oval 9">
              <a:extLst>
                <a:ext uri="{FF2B5EF4-FFF2-40B4-BE49-F238E27FC236}">
                  <a16:creationId xmlns:a16="http://schemas.microsoft.com/office/drawing/2014/main" id="{B7DA57B8-589C-4B81-802B-31934136496D}"/>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59" name="Oval 10">
              <a:extLst>
                <a:ext uri="{FF2B5EF4-FFF2-40B4-BE49-F238E27FC236}">
                  <a16:creationId xmlns:a16="http://schemas.microsoft.com/office/drawing/2014/main" id="{DF6DDF41-FDEA-4130-89AC-441875B8BA96}"/>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46104" name="Text Box 24">
            <a:extLst>
              <a:ext uri="{FF2B5EF4-FFF2-40B4-BE49-F238E27FC236}">
                <a16:creationId xmlns:a16="http://schemas.microsoft.com/office/drawing/2014/main" id="{DE48A2F0-C00B-4D40-9C1F-C4BB5B81C9C6}"/>
              </a:ext>
            </a:extLst>
          </p:cNvPr>
          <p:cNvSpPr txBox="1">
            <a:spLocks noChangeArrowheads="1"/>
          </p:cNvSpPr>
          <p:nvPr/>
        </p:nvSpPr>
        <p:spPr bwMode="auto">
          <a:xfrm>
            <a:off x="8229600" y="23002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A</a:t>
            </a:r>
          </a:p>
        </p:txBody>
      </p:sp>
      <p:sp>
        <p:nvSpPr>
          <p:cNvPr id="46110" name="Text Box 30">
            <a:extLst>
              <a:ext uri="{FF2B5EF4-FFF2-40B4-BE49-F238E27FC236}">
                <a16:creationId xmlns:a16="http://schemas.microsoft.com/office/drawing/2014/main" id="{A1CE1D4F-68ED-4AA6-8904-84E8515464AD}"/>
              </a:ext>
            </a:extLst>
          </p:cNvPr>
          <p:cNvSpPr txBox="1">
            <a:spLocks noChangeArrowheads="1"/>
          </p:cNvSpPr>
          <p:nvPr/>
        </p:nvSpPr>
        <p:spPr bwMode="auto">
          <a:xfrm>
            <a:off x="685800" y="5224463"/>
            <a:ext cx="8077200"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rPr>
              <a:t>For two long co-axial solenoids of same length and cross-sectional area, the mutual inductance is same and leads to principle of reciprocity.</a:t>
            </a:r>
          </a:p>
          <a:p>
            <a:pPr eaLnBrk="1" hangingPunct="1">
              <a:spcBef>
                <a:spcPct val="50000"/>
              </a:spcBef>
              <a:buFontTx/>
              <a:buNone/>
            </a:pPr>
            <a:r>
              <a:rPr lang="en-US" altLang="en-US" sz="1800" b="1">
                <a:solidFill>
                  <a:srgbClr val="FF00FF"/>
                </a:solidFill>
              </a:rPr>
              <a:t>                </a:t>
            </a:r>
            <a:r>
              <a:rPr lang="en-US" altLang="en-US" sz="1800" b="1"/>
              <a:t>                         </a:t>
            </a:r>
            <a:r>
              <a:rPr lang="en-US" altLang="en-US" sz="1800" b="1">
                <a:solidFill>
                  <a:srgbClr val="CC0099"/>
                </a:solidFill>
              </a:rPr>
              <a:t>M = M</a:t>
            </a:r>
            <a:r>
              <a:rPr lang="en-US" altLang="en-US" sz="1800" b="1" baseline="-25000">
                <a:solidFill>
                  <a:srgbClr val="CC0099"/>
                </a:solidFill>
              </a:rPr>
              <a:t>12</a:t>
            </a:r>
            <a:r>
              <a:rPr lang="en-US" altLang="en-US" sz="1800" b="1">
                <a:solidFill>
                  <a:srgbClr val="CC0099"/>
                </a:solidFill>
              </a:rPr>
              <a:t> = M</a:t>
            </a:r>
            <a:r>
              <a:rPr lang="en-US" altLang="en-US" sz="1800" b="1" baseline="-25000">
                <a:solidFill>
                  <a:srgbClr val="CC0099"/>
                </a:solidFill>
              </a:rPr>
              <a:t>21</a:t>
            </a:r>
          </a:p>
        </p:txBody>
      </p:sp>
      <p:grpSp>
        <p:nvGrpSpPr>
          <p:cNvPr id="46281" name="Group 201">
            <a:extLst>
              <a:ext uri="{FF2B5EF4-FFF2-40B4-BE49-F238E27FC236}">
                <a16:creationId xmlns:a16="http://schemas.microsoft.com/office/drawing/2014/main" id="{A5524B98-182C-4665-8688-2A3998460B74}"/>
              </a:ext>
            </a:extLst>
          </p:cNvPr>
          <p:cNvGrpSpPr>
            <a:grpSpLocks/>
          </p:cNvGrpSpPr>
          <p:nvPr/>
        </p:nvGrpSpPr>
        <p:grpSpPr bwMode="auto">
          <a:xfrm>
            <a:off x="6629400" y="2300288"/>
            <a:ext cx="1600200" cy="990600"/>
            <a:chOff x="4608" y="1536"/>
            <a:chExt cx="550" cy="480"/>
          </a:xfrm>
        </p:grpSpPr>
        <p:grpSp>
          <p:nvGrpSpPr>
            <p:cNvPr id="40023" name="Group 200">
              <a:extLst>
                <a:ext uri="{FF2B5EF4-FFF2-40B4-BE49-F238E27FC236}">
                  <a16:creationId xmlns:a16="http://schemas.microsoft.com/office/drawing/2014/main" id="{AA6A3939-8821-4E94-89E7-CF214CD28667}"/>
                </a:ext>
              </a:extLst>
            </p:cNvPr>
            <p:cNvGrpSpPr>
              <a:grpSpLocks/>
            </p:cNvGrpSpPr>
            <p:nvPr/>
          </p:nvGrpSpPr>
          <p:grpSpPr bwMode="auto">
            <a:xfrm>
              <a:off x="4656" y="1536"/>
              <a:ext cx="502" cy="480"/>
              <a:chOff x="4682" y="1536"/>
              <a:chExt cx="502" cy="480"/>
            </a:xfrm>
          </p:grpSpPr>
          <p:grpSp>
            <p:nvGrpSpPr>
              <p:cNvPr id="40027" name="Group 165">
                <a:extLst>
                  <a:ext uri="{FF2B5EF4-FFF2-40B4-BE49-F238E27FC236}">
                    <a16:creationId xmlns:a16="http://schemas.microsoft.com/office/drawing/2014/main" id="{F0A67F7E-CCC0-4C5C-B353-372DE8A3CA1D}"/>
                  </a:ext>
                </a:extLst>
              </p:cNvPr>
              <p:cNvGrpSpPr>
                <a:grpSpLocks/>
              </p:cNvGrpSpPr>
              <p:nvPr/>
            </p:nvGrpSpPr>
            <p:grpSpPr bwMode="auto">
              <a:xfrm>
                <a:off x="4682" y="1536"/>
                <a:ext cx="454" cy="192"/>
                <a:chOff x="1596" y="1872"/>
                <a:chExt cx="900" cy="336"/>
              </a:xfrm>
            </p:grpSpPr>
            <p:grpSp>
              <p:nvGrpSpPr>
                <p:cNvPr id="40031" name="Group 166">
                  <a:extLst>
                    <a:ext uri="{FF2B5EF4-FFF2-40B4-BE49-F238E27FC236}">
                      <a16:creationId xmlns:a16="http://schemas.microsoft.com/office/drawing/2014/main" id="{266DADF6-0B41-4940-ABF3-442DB7D38A86}"/>
                    </a:ext>
                  </a:extLst>
                </p:cNvPr>
                <p:cNvGrpSpPr>
                  <a:grpSpLocks/>
                </p:cNvGrpSpPr>
                <p:nvPr/>
              </p:nvGrpSpPr>
              <p:grpSpPr bwMode="auto">
                <a:xfrm>
                  <a:off x="1596" y="1872"/>
                  <a:ext cx="456" cy="336"/>
                  <a:chOff x="1596" y="1872"/>
                  <a:chExt cx="456" cy="336"/>
                </a:xfrm>
              </p:grpSpPr>
              <p:grpSp>
                <p:nvGrpSpPr>
                  <p:cNvPr id="40045" name="Group 167">
                    <a:extLst>
                      <a:ext uri="{FF2B5EF4-FFF2-40B4-BE49-F238E27FC236}">
                        <a16:creationId xmlns:a16="http://schemas.microsoft.com/office/drawing/2014/main" id="{D0AB10A9-2FEA-4233-980A-838261CB37D2}"/>
                      </a:ext>
                    </a:extLst>
                  </p:cNvPr>
                  <p:cNvGrpSpPr>
                    <a:grpSpLocks/>
                  </p:cNvGrpSpPr>
                  <p:nvPr/>
                </p:nvGrpSpPr>
                <p:grpSpPr bwMode="auto">
                  <a:xfrm>
                    <a:off x="1596" y="1872"/>
                    <a:ext cx="228" cy="336"/>
                    <a:chOff x="1584" y="1296"/>
                    <a:chExt cx="228" cy="336"/>
                  </a:xfrm>
                </p:grpSpPr>
                <p:sp>
                  <p:nvSpPr>
                    <p:cNvPr id="40052" name="Arc 168">
                      <a:extLst>
                        <a:ext uri="{FF2B5EF4-FFF2-40B4-BE49-F238E27FC236}">
                          <a16:creationId xmlns:a16="http://schemas.microsoft.com/office/drawing/2014/main" id="{D896A9C1-A40D-4EF7-AE7D-18E7AC7CFBF9}"/>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53" name="Arc 169">
                      <a:extLst>
                        <a:ext uri="{FF2B5EF4-FFF2-40B4-BE49-F238E27FC236}">
                          <a16:creationId xmlns:a16="http://schemas.microsoft.com/office/drawing/2014/main" id="{30AD9B03-8882-4314-8C55-53CD2F5A7AE2}"/>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40054" name="Group 170">
                      <a:extLst>
                        <a:ext uri="{FF2B5EF4-FFF2-40B4-BE49-F238E27FC236}">
                          <a16:creationId xmlns:a16="http://schemas.microsoft.com/office/drawing/2014/main" id="{A4608714-0B50-48AA-BB5C-EEEB8529BFC3}"/>
                        </a:ext>
                      </a:extLst>
                    </p:cNvPr>
                    <p:cNvGrpSpPr>
                      <a:grpSpLocks/>
                    </p:cNvGrpSpPr>
                    <p:nvPr/>
                  </p:nvGrpSpPr>
                  <p:grpSpPr bwMode="auto">
                    <a:xfrm flipV="1">
                      <a:off x="1649" y="1488"/>
                      <a:ext cx="96" cy="144"/>
                      <a:chOff x="1584" y="1056"/>
                      <a:chExt cx="1104" cy="576"/>
                    </a:xfrm>
                  </p:grpSpPr>
                  <p:sp>
                    <p:nvSpPr>
                      <p:cNvPr id="40055" name="Arc 171">
                        <a:extLst>
                          <a:ext uri="{FF2B5EF4-FFF2-40B4-BE49-F238E27FC236}">
                            <a16:creationId xmlns:a16="http://schemas.microsoft.com/office/drawing/2014/main" id="{2D4EBB1E-B66A-4756-BB0E-B5C1D92E8FD4}"/>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56" name="Arc 172">
                        <a:extLst>
                          <a:ext uri="{FF2B5EF4-FFF2-40B4-BE49-F238E27FC236}">
                            <a16:creationId xmlns:a16="http://schemas.microsoft.com/office/drawing/2014/main" id="{012B1D8C-B22A-4612-B684-89B7CBDA1821}"/>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40046" name="Group 173">
                    <a:extLst>
                      <a:ext uri="{FF2B5EF4-FFF2-40B4-BE49-F238E27FC236}">
                        <a16:creationId xmlns:a16="http://schemas.microsoft.com/office/drawing/2014/main" id="{B1F07DF1-C19A-4119-8FB3-227756A8E15A}"/>
                      </a:ext>
                    </a:extLst>
                  </p:cNvPr>
                  <p:cNvGrpSpPr>
                    <a:grpSpLocks/>
                  </p:cNvGrpSpPr>
                  <p:nvPr/>
                </p:nvGrpSpPr>
                <p:grpSpPr bwMode="auto">
                  <a:xfrm>
                    <a:off x="1824" y="1872"/>
                    <a:ext cx="228" cy="336"/>
                    <a:chOff x="1584" y="1296"/>
                    <a:chExt cx="228" cy="336"/>
                  </a:xfrm>
                </p:grpSpPr>
                <p:sp>
                  <p:nvSpPr>
                    <p:cNvPr id="40047" name="Arc 174">
                      <a:extLst>
                        <a:ext uri="{FF2B5EF4-FFF2-40B4-BE49-F238E27FC236}">
                          <a16:creationId xmlns:a16="http://schemas.microsoft.com/office/drawing/2014/main" id="{7ACCA1B5-9795-4ED2-8D80-730B7C239B0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48" name="Arc 175">
                      <a:extLst>
                        <a:ext uri="{FF2B5EF4-FFF2-40B4-BE49-F238E27FC236}">
                          <a16:creationId xmlns:a16="http://schemas.microsoft.com/office/drawing/2014/main" id="{7AF69707-5135-478B-A92C-6C82043EFD19}"/>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40049" name="Group 176">
                      <a:extLst>
                        <a:ext uri="{FF2B5EF4-FFF2-40B4-BE49-F238E27FC236}">
                          <a16:creationId xmlns:a16="http://schemas.microsoft.com/office/drawing/2014/main" id="{87A16B28-57C9-43E0-92A5-54F501760121}"/>
                        </a:ext>
                      </a:extLst>
                    </p:cNvPr>
                    <p:cNvGrpSpPr>
                      <a:grpSpLocks/>
                    </p:cNvGrpSpPr>
                    <p:nvPr/>
                  </p:nvGrpSpPr>
                  <p:grpSpPr bwMode="auto">
                    <a:xfrm flipV="1">
                      <a:off x="1649" y="1488"/>
                      <a:ext cx="96" cy="144"/>
                      <a:chOff x="1584" y="1056"/>
                      <a:chExt cx="1104" cy="576"/>
                    </a:xfrm>
                  </p:grpSpPr>
                  <p:sp>
                    <p:nvSpPr>
                      <p:cNvPr id="40050" name="Arc 177">
                        <a:extLst>
                          <a:ext uri="{FF2B5EF4-FFF2-40B4-BE49-F238E27FC236}">
                            <a16:creationId xmlns:a16="http://schemas.microsoft.com/office/drawing/2014/main" id="{BEE3B8F2-F73E-4BDB-B016-60BC6C96B33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51" name="Arc 178">
                        <a:extLst>
                          <a:ext uri="{FF2B5EF4-FFF2-40B4-BE49-F238E27FC236}">
                            <a16:creationId xmlns:a16="http://schemas.microsoft.com/office/drawing/2014/main" id="{533B5ABC-3D01-49F1-AB81-95F4A960E03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40032" name="Group 179">
                  <a:extLst>
                    <a:ext uri="{FF2B5EF4-FFF2-40B4-BE49-F238E27FC236}">
                      <a16:creationId xmlns:a16="http://schemas.microsoft.com/office/drawing/2014/main" id="{988DCC22-590B-4AD2-9B61-DBC1E32AB66C}"/>
                    </a:ext>
                  </a:extLst>
                </p:cNvPr>
                <p:cNvGrpSpPr>
                  <a:grpSpLocks/>
                </p:cNvGrpSpPr>
                <p:nvPr/>
              </p:nvGrpSpPr>
              <p:grpSpPr bwMode="auto">
                <a:xfrm>
                  <a:off x="2040" y="1872"/>
                  <a:ext cx="456" cy="336"/>
                  <a:chOff x="1596" y="1872"/>
                  <a:chExt cx="456" cy="336"/>
                </a:xfrm>
              </p:grpSpPr>
              <p:grpSp>
                <p:nvGrpSpPr>
                  <p:cNvPr id="40033" name="Group 180">
                    <a:extLst>
                      <a:ext uri="{FF2B5EF4-FFF2-40B4-BE49-F238E27FC236}">
                        <a16:creationId xmlns:a16="http://schemas.microsoft.com/office/drawing/2014/main" id="{B78C8F8B-FA4D-46C8-A10B-4B730D2A93C3}"/>
                      </a:ext>
                    </a:extLst>
                  </p:cNvPr>
                  <p:cNvGrpSpPr>
                    <a:grpSpLocks/>
                  </p:cNvGrpSpPr>
                  <p:nvPr/>
                </p:nvGrpSpPr>
                <p:grpSpPr bwMode="auto">
                  <a:xfrm>
                    <a:off x="1596" y="1872"/>
                    <a:ext cx="228" cy="336"/>
                    <a:chOff x="1584" y="1296"/>
                    <a:chExt cx="228" cy="336"/>
                  </a:xfrm>
                </p:grpSpPr>
                <p:sp>
                  <p:nvSpPr>
                    <p:cNvPr id="40040" name="Arc 181">
                      <a:extLst>
                        <a:ext uri="{FF2B5EF4-FFF2-40B4-BE49-F238E27FC236}">
                          <a16:creationId xmlns:a16="http://schemas.microsoft.com/office/drawing/2014/main" id="{92E2A167-9427-465A-8A47-C1AFCC277E4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41" name="Arc 182">
                      <a:extLst>
                        <a:ext uri="{FF2B5EF4-FFF2-40B4-BE49-F238E27FC236}">
                          <a16:creationId xmlns:a16="http://schemas.microsoft.com/office/drawing/2014/main" id="{40E3CC5E-75EA-4E3B-817A-139D2F3713EC}"/>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40042" name="Group 183">
                      <a:extLst>
                        <a:ext uri="{FF2B5EF4-FFF2-40B4-BE49-F238E27FC236}">
                          <a16:creationId xmlns:a16="http://schemas.microsoft.com/office/drawing/2014/main" id="{23DE1248-3CB9-4231-8991-ADBD4A2140F8}"/>
                        </a:ext>
                      </a:extLst>
                    </p:cNvPr>
                    <p:cNvGrpSpPr>
                      <a:grpSpLocks/>
                    </p:cNvGrpSpPr>
                    <p:nvPr/>
                  </p:nvGrpSpPr>
                  <p:grpSpPr bwMode="auto">
                    <a:xfrm flipV="1">
                      <a:off x="1649" y="1488"/>
                      <a:ext cx="96" cy="144"/>
                      <a:chOff x="1584" y="1056"/>
                      <a:chExt cx="1104" cy="576"/>
                    </a:xfrm>
                  </p:grpSpPr>
                  <p:sp>
                    <p:nvSpPr>
                      <p:cNvPr id="40043" name="Arc 184">
                        <a:extLst>
                          <a:ext uri="{FF2B5EF4-FFF2-40B4-BE49-F238E27FC236}">
                            <a16:creationId xmlns:a16="http://schemas.microsoft.com/office/drawing/2014/main" id="{FD05D9E7-4402-46B9-A7B2-B09FD4B62570}"/>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44" name="Arc 185">
                        <a:extLst>
                          <a:ext uri="{FF2B5EF4-FFF2-40B4-BE49-F238E27FC236}">
                            <a16:creationId xmlns:a16="http://schemas.microsoft.com/office/drawing/2014/main" id="{812DA2BD-96A4-4BA4-B982-607FDBBF4BD3}"/>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40034" name="Group 186">
                    <a:extLst>
                      <a:ext uri="{FF2B5EF4-FFF2-40B4-BE49-F238E27FC236}">
                        <a16:creationId xmlns:a16="http://schemas.microsoft.com/office/drawing/2014/main" id="{D1226148-8083-4571-B301-AFB9DC3DF92A}"/>
                      </a:ext>
                    </a:extLst>
                  </p:cNvPr>
                  <p:cNvGrpSpPr>
                    <a:grpSpLocks/>
                  </p:cNvGrpSpPr>
                  <p:nvPr/>
                </p:nvGrpSpPr>
                <p:grpSpPr bwMode="auto">
                  <a:xfrm>
                    <a:off x="1824" y="1872"/>
                    <a:ext cx="228" cy="336"/>
                    <a:chOff x="1584" y="1296"/>
                    <a:chExt cx="228" cy="336"/>
                  </a:xfrm>
                </p:grpSpPr>
                <p:sp>
                  <p:nvSpPr>
                    <p:cNvPr id="40035" name="Arc 187">
                      <a:extLst>
                        <a:ext uri="{FF2B5EF4-FFF2-40B4-BE49-F238E27FC236}">
                          <a16:creationId xmlns:a16="http://schemas.microsoft.com/office/drawing/2014/main" id="{794832EF-2C79-4F9D-8364-FEE733B83F8E}"/>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36" name="Arc 188">
                      <a:extLst>
                        <a:ext uri="{FF2B5EF4-FFF2-40B4-BE49-F238E27FC236}">
                          <a16:creationId xmlns:a16="http://schemas.microsoft.com/office/drawing/2014/main" id="{B3F56E58-30B8-4343-96F6-0C82E5BAB536}"/>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40037" name="Group 189">
                      <a:extLst>
                        <a:ext uri="{FF2B5EF4-FFF2-40B4-BE49-F238E27FC236}">
                          <a16:creationId xmlns:a16="http://schemas.microsoft.com/office/drawing/2014/main" id="{86EBDC47-8CDB-4368-8D16-4204C0147D9B}"/>
                        </a:ext>
                      </a:extLst>
                    </p:cNvPr>
                    <p:cNvGrpSpPr>
                      <a:grpSpLocks/>
                    </p:cNvGrpSpPr>
                    <p:nvPr/>
                  </p:nvGrpSpPr>
                  <p:grpSpPr bwMode="auto">
                    <a:xfrm flipV="1">
                      <a:off x="1649" y="1488"/>
                      <a:ext cx="96" cy="144"/>
                      <a:chOff x="1584" y="1056"/>
                      <a:chExt cx="1104" cy="576"/>
                    </a:xfrm>
                  </p:grpSpPr>
                  <p:sp>
                    <p:nvSpPr>
                      <p:cNvPr id="40038" name="Arc 190">
                        <a:extLst>
                          <a:ext uri="{FF2B5EF4-FFF2-40B4-BE49-F238E27FC236}">
                            <a16:creationId xmlns:a16="http://schemas.microsoft.com/office/drawing/2014/main" id="{E2B64F9A-566F-4F42-8DD4-1BA4E2300F2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39" name="Arc 191">
                        <a:extLst>
                          <a:ext uri="{FF2B5EF4-FFF2-40B4-BE49-F238E27FC236}">
                            <a16:creationId xmlns:a16="http://schemas.microsoft.com/office/drawing/2014/main" id="{26A2042D-EC50-4FBD-854A-36346C3193C7}"/>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40028" name="Group 199">
                <a:extLst>
                  <a:ext uri="{FF2B5EF4-FFF2-40B4-BE49-F238E27FC236}">
                    <a16:creationId xmlns:a16="http://schemas.microsoft.com/office/drawing/2014/main" id="{A88E0C1F-F979-45D9-9F32-B9E8CE3B24F3}"/>
                  </a:ext>
                </a:extLst>
              </p:cNvPr>
              <p:cNvGrpSpPr>
                <a:grpSpLocks/>
              </p:cNvGrpSpPr>
              <p:nvPr/>
            </p:nvGrpSpPr>
            <p:grpSpPr bwMode="auto">
              <a:xfrm>
                <a:off x="5137" y="1536"/>
                <a:ext cx="47" cy="480"/>
                <a:chOff x="5113" y="1536"/>
                <a:chExt cx="47" cy="480"/>
              </a:xfrm>
            </p:grpSpPr>
            <p:sp>
              <p:nvSpPr>
                <p:cNvPr id="40029" name="Line 193">
                  <a:extLst>
                    <a:ext uri="{FF2B5EF4-FFF2-40B4-BE49-F238E27FC236}">
                      <a16:creationId xmlns:a16="http://schemas.microsoft.com/office/drawing/2014/main" id="{CEEBEB15-1F15-48E7-9B6B-4BBB82296DB4}"/>
                    </a:ext>
                  </a:extLst>
                </p:cNvPr>
                <p:cNvSpPr>
                  <a:spLocks noChangeShapeType="1"/>
                </p:cNvSpPr>
                <p:nvPr/>
              </p:nvSpPr>
              <p:spPr bwMode="auto">
                <a:xfrm>
                  <a:off x="5160" y="1619"/>
                  <a:ext cx="0" cy="397"/>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30" name="Arc 194">
                  <a:extLst>
                    <a:ext uri="{FF2B5EF4-FFF2-40B4-BE49-F238E27FC236}">
                      <a16:creationId xmlns:a16="http://schemas.microsoft.com/office/drawing/2014/main" id="{C1B671D1-148D-4620-B10F-062E1D6B6CE9}"/>
                    </a:ext>
                  </a:extLst>
                </p:cNvPr>
                <p:cNvSpPr>
                  <a:spLocks/>
                </p:cNvSpPr>
                <p:nvPr/>
              </p:nvSpPr>
              <p:spPr bwMode="auto">
                <a:xfrm rot="16200000" flipV="1">
                  <a:off x="5094" y="1555"/>
                  <a:ext cx="85" cy="4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40024" name="Group 198">
              <a:extLst>
                <a:ext uri="{FF2B5EF4-FFF2-40B4-BE49-F238E27FC236}">
                  <a16:creationId xmlns:a16="http://schemas.microsoft.com/office/drawing/2014/main" id="{5EE43027-6F3F-41C7-9134-97429F3D0DF1}"/>
                </a:ext>
              </a:extLst>
            </p:cNvPr>
            <p:cNvGrpSpPr>
              <a:grpSpLocks/>
            </p:cNvGrpSpPr>
            <p:nvPr/>
          </p:nvGrpSpPr>
          <p:grpSpPr bwMode="auto">
            <a:xfrm>
              <a:off x="4608" y="1536"/>
              <a:ext cx="48" cy="480"/>
              <a:chOff x="4153" y="1536"/>
              <a:chExt cx="48" cy="480"/>
            </a:xfrm>
          </p:grpSpPr>
          <p:sp>
            <p:nvSpPr>
              <p:cNvPr id="40025" name="Line 196">
                <a:extLst>
                  <a:ext uri="{FF2B5EF4-FFF2-40B4-BE49-F238E27FC236}">
                    <a16:creationId xmlns:a16="http://schemas.microsoft.com/office/drawing/2014/main" id="{40BE3D23-C736-459B-A280-21755CA2805F}"/>
                  </a:ext>
                </a:extLst>
              </p:cNvPr>
              <p:cNvSpPr>
                <a:spLocks noChangeShapeType="1"/>
              </p:cNvSpPr>
              <p:nvPr/>
            </p:nvSpPr>
            <p:spPr bwMode="auto">
              <a:xfrm flipH="1">
                <a:off x="4153" y="1619"/>
                <a:ext cx="0" cy="397"/>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26" name="Arc 197">
                <a:extLst>
                  <a:ext uri="{FF2B5EF4-FFF2-40B4-BE49-F238E27FC236}">
                    <a16:creationId xmlns:a16="http://schemas.microsoft.com/office/drawing/2014/main" id="{7F2433D5-CAC4-4131-8486-73622C1B6EEA}"/>
                  </a:ext>
                </a:extLst>
              </p:cNvPr>
              <p:cNvSpPr>
                <a:spLocks/>
              </p:cNvSpPr>
              <p:nvPr/>
            </p:nvSpPr>
            <p:spPr bwMode="auto">
              <a:xfrm rot="5400000" flipH="1" flipV="1">
                <a:off x="4134" y="1555"/>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46352" name="Group 272">
            <a:extLst>
              <a:ext uri="{FF2B5EF4-FFF2-40B4-BE49-F238E27FC236}">
                <a16:creationId xmlns:a16="http://schemas.microsoft.com/office/drawing/2014/main" id="{33BE1254-2BB3-4C27-B3B0-C3B11DAE00AA}"/>
              </a:ext>
            </a:extLst>
          </p:cNvPr>
          <p:cNvGrpSpPr>
            <a:grpSpLocks/>
          </p:cNvGrpSpPr>
          <p:nvPr/>
        </p:nvGrpSpPr>
        <p:grpSpPr bwMode="auto">
          <a:xfrm>
            <a:off x="6629400" y="2909888"/>
            <a:ext cx="1600200" cy="442912"/>
            <a:chOff x="4176" y="1833"/>
            <a:chExt cx="1008" cy="279"/>
          </a:xfrm>
        </p:grpSpPr>
        <p:sp>
          <p:nvSpPr>
            <p:cNvPr id="40021" name="Line 22">
              <a:extLst>
                <a:ext uri="{FF2B5EF4-FFF2-40B4-BE49-F238E27FC236}">
                  <a16:creationId xmlns:a16="http://schemas.microsoft.com/office/drawing/2014/main" id="{EDB9849E-5885-4653-BEC6-837B103F253A}"/>
                </a:ext>
              </a:extLst>
            </p:cNvPr>
            <p:cNvSpPr>
              <a:spLocks noChangeShapeType="1"/>
            </p:cNvSpPr>
            <p:nvPr/>
          </p:nvSpPr>
          <p:spPr bwMode="auto">
            <a:xfrm>
              <a:off x="4176" y="1833"/>
              <a:ext cx="1008" cy="0"/>
            </a:xfrm>
            <a:prstGeom prst="line">
              <a:avLst/>
            </a:prstGeom>
            <a:noFill/>
            <a:ln w="28575">
              <a:solidFill>
                <a:srgbClr val="FF00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22" name="Text Box 23">
              <a:extLst>
                <a:ext uri="{FF2B5EF4-FFF2-40B4-BE49-F238E27FC236}">
                  <a16:creationId xmlns:a16="http://schemas.microsoft.com/office/drawing/2014/main" id="{37317E1F-0F0F-40E5-AD87-0A1E8318820C}"/>
                </a:ext>
              </a:extLst>
            </p:cNvPr>
            <p:cNvSpPr txBox="1">
              <a:spLocks noChangeArrowheads="1"/>
            </p:cNvSpPr>
            <p:nvPr/>
          </p:nvSpPr>
          <p:spPr bwMode="auto">
            <a:xfrm>
              <a:off x="4550" y="1881"/>
              <a:ext cx="15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latin typeface="ItalicT" pitchFamily="2" charset="0"/>
                </a:rPr>
                <a:t>l</a:t>
              </a:r>
            </a:p>
          </p:txBody>
        </p:sp>
      </p:grpSp>
      <p:grpSp>
        <p:nvGrpSpPr>
          <p:cNvPr id="46353" name="Group 273">
            <a:extLst>
              <a:ext uri="{FF2B5EF4-FFF2-40B4-BE49-F238E27FC236}">
                <a16:creationId xmlns:a16="http://schemas.microsoft.com/office/drawing/2014/main" id="{89D3F82F-27AB-4E02-9B81-1BF502CF51B4}"/>
              </a:ext>
            </a:extLst>
          </p:cNvPr>
          <p:cNvGrpSpPr>
            <a:grpSpLocks/>
          </p:cNvGrpSpPr>
          <p:nvPr/>
        </p:nvGrpSpPr>
        <p:grpSpPr bwMode="auto">
          <a:xfrm>
            <a:off x="6629400" y="2924175"/>
            <a:ext cx="1600200" cy="366713"/>
            <a:chOff x="4176" y="1842"/>
            <a:chExt cx="1008" cy="231"/>
          </a:xfrm>
        </p:grpSpPr>
        <p:sp>
          <p:nvSpPr>
            <p:cNvPr id="40018" name="Line 25">
              <a:extLst>
                <a:ext uri="{FF2B5EF4-FFF2-40B4-BE49-F238E27FC236}">
                  <a16:creationId xmlns:a16="http://schemas.microsoft.com/office/drawing/2014/main" id="{3188E3E1-DDEB-417E-9B60-E7EB3EEBD7F6}"/>
                </a:ext>
              </a:extLst>
            </p:cNvPr>
            <p:cNvSpPr>
              <a:spLocks noChangeShapeType="1"/>
            </p:cNvSpPr>
            <p:nvPr/>
          </p:nvSpPr>
          <p:spPr bwMode="auto">
            <a:xfrm rot="5400000" flipH="1" flipV="1">
              <a:off x="4152" y="1905"/>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19" name="Line 26">
              <a:extLst>
                <a:ext uri="{FF2B5EF4-FFF2-40B4-BE49-F238E27FC236}">
                  <a16:creationId xmlns:a16="http://schemas.microsoft.com/office/drawing/2014/main" id="{06680FCC-7AB0-44C7-82D8-9289227CEB5A}"/>
                </a:ext>
              </a:extLst>
            </p:cNvPr>
            <p:cNvSpPr>
              <a:spLocks noChangeShapeType="1"/>
            </p:cNvSpPr>
            <p:nvPr/>
          </p:nvSpPr>
          <p:spPr bwMode="auto">
            <a:xfrm rot="16200000" flipH="1">
              <a:off x="5160" y="1953"/>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20" name="Text Box 27">
              <a:extLst>
                <a:ext uri="{FF2B5EF4-FFF2-40B4-BE49-F238E27FC236}">
                  <a16:creationId xmlns:a16="http://schemas.microsoft.com/office/drawing/2014/main" id="{63BBDC55-50A7-47AA-A673-F4E7054FC2E4}"/>
                </a:ext>
              </a:extLst>
            </p:cNvPr>
            <p:cNvSpPr txBox="1">
              <a:spLocks noChangeArrowheads="1"/>
            </p:cNvSpPr>
            <p:nvPr/>
          </p:nvSpPr>
          <p:spPr bwMode="auto">
            <a:xfrm>
              <a:off x="4176" y="184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I</a:t>
              </a:r>
              <a:r>
                <a:rPr lang="en-US" altLang="en-US" sz="1800" b="1" baseline="-25000">
                  <a:solidFill>
                    <a:srgbClr val="FF0000"/>
                  </a:solidFill>
                </a:rPr>
                <a:t>1</a:t>
              </a:r>
            </a:p>
          </p:txBody>
        </p:sp>
      </p:grpSp>
      <p:grpSp>
        <p:nvGrpSpPr>
          <p:cNvPr id="46351" name="Group 271">
            <a:extLst>
              <a:ext uri="{FF2B5EF4-FFF2-40B4-BE49-F238E27FC236}">
                <a16:creationId xmlns:a16="http://schemas.microsoft.com/office/drawing/2014/main" id="{5242CF86-9BBA-4854-ACAE-DC6080C0E8F5}"/>
              </a:ext>
            </a:extLst>
          </p:cNvPr>
          <p:cNvGrpSpPr>
            <a:grpSpLocks/>
          </p:cNvGrpSpPr>
          <p:nvPr/>
        </p:nvGrpSpPr>
        <p:grpSpPr bwMode="auto">
          <a:xfrm>
            <a:off x="6629400" y="1309688"/>
            <a:ext cx="1600200" cy="609600"/>
            <a:chOff x="4176" y="825"/>
            <a:chExt cx="1008" cy="384"/>
          </a:xfrm>
        </p:grpSpPr>
        <p:sp>
          <p:nvSpPr>
            <p:cNvPr id="40012" name="Text Box 202">
              <a:extLst>
                <a:ext uri="{FF2B5EF4-FFF2-40B4-BE49-F238E27FC236}">
                  <a16:creationId xmlns:a16="http://schemas.microsoft.com/office/drawing/2014/main" id="{14283663-A6D7-468C-9A67-982B7989FE16}"/>
                </a:ext>
              </a:extLst>
            </p:cNvPr>
            <p:cNvSpPr txBox="1">
              <a:spLocks noChangeArrowheads="1"/>
            </p:cNvSpPr>
            <p:nvPr/>
          </p:nvSpPr>
          <p:spPr bwMode="auto">
            <a:xfrm>
              <a:off x="4608" y="97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p:grpSp>
          <p:nvGrpSpPr>
            <p:cNvPr id="40013" name="Group 203">
              <a:extLst>
                <a:ext uri="{FF2B5EF4-FFF2-40B4-BE49-F238E27FC236}">
                  <a16:creationId xmlns:a16="http://schemas.microsoft.com/office/drawing/2014/main" id="{513A4814-D441-4328-BFE4-71A46332164A}"/>
                </a:ext>
              </a:extLst>
            </p:cNvPr>
            <p:cNvGrpSpPr>
              <a:grpSpLocks/>
            </p:cNvGrpSpPr>
            <p:nvPr/>
          </p:nvGrpSpPr>
          <p:grpSpPr bwMode="auto">
            <a:xfrm>
              <a:off x="4608" y="825"/>
              <a:ext cx="192" cy="192"/>
              <a:chOff x="864" y="1248"/>
              <a:chExt cx="192" cy="192"/>
            </a:xfrm>
          </p:grpSpPr>
          <p:sp>
            <p:nvSpPr>
              <p:cNvPr id="40016" name="Oval 204">
                <a:extLst>
                  <a:ext uri="{FF2B5EF4-FFF2-40B4-BE49-F238E27FC236}">
                    <a16:creationId xmlns:a16="http://schemas.microsoft.com/office/drawing/2014/main" id="{5CBEE025-0655-4895-8672-CC1DED89C157}"/>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0017" name="Line 205">
                <a:extLst>
                  <a:ext uri="{FF2B5EF4-FFF2-40B4-BE49-F238E27FC236}">
                    <a16:creationId xmlns:a16="http://schemas.microsoft.com/office/drawing/2014/main" id="{DBDBDC29-7A01-4488-A332-9F1630D76DC1}"/>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0014" name="Line 206">
              <a:extLst>
                <a:ext uri="{FF2B5EF4-FFF2-40B4-BE49-F238E27FC236}">
                  <a16:creationId xmlns:a16="http://schemas.microsoft.com/office/drawing/2014/main" id="{9258EC53-5215-4605-8832-346907536EB1}"/>
                </a:ext>
              </a:extLst>
            </p:cNvPr>
            <p:cNvSpPr>
              <a:spLocks noChangeShapeType="1"/>
            </p:cNvSpPr>
            <p:nvPr/>
          </p:nvSpPr>
          <p:spPr bwMode="auto">
            <a:xfrm>
              <a:off x="4176" y="912"/>
              <a:ext cx="432"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015" name="Line 207">
              <a:extLst>
                <a:ext uri="{FF2B5EF4-FFF2-40B4-BE49-F238E27FC236}">
                  <a16:creationId xmlns:a16="http://schemas.microsoft.com/office/drawing/2014/main" id="{BF3307EE-681D-4770-A024-CEE333B0022D}"/>
                </a:ext>
              </a:extLst>
            </p:cNvPr>
            <p:cNvSpPr>
              <a:spLocks noChangeShapeType="1"/>
            </p:cNvSpPr>
            <p:nvPr/>
          </p:nvSpPr>
          <p:spPr bwMode="auto">
            <a:xfrm>
              <a:off x="4800" y="921"/>
              <a:ext cx="384" cy="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154" name="Group 74">
            <a:extLst>
              <a:ext uri="{FF2B5EF4-FFF2-40B4-BE49-F238E27FC236}">
                <a16:creationId xmlns:a16="http://schemas.microsoft.com/office/drawing/2014/main" id="{3116DB04-FCA2-450A-B410-1BDB424A8CF1}"/>
              </a:ext>
            </a:extLst>
          </p:cNvPr>
          <p:cNvGrpSpPr>
            <a:grpSpLocks/>
          </p:cNvGrpSpPr>
          <p:nvPr/>
        </p:nvGrpSpPr>
        <p:grpSpPr bwMode="auto">
          <a:xfrm flipV="1">
            <a:off x="6629400" y="1462088"/>
            <a:ext cx="1598613" cy="1295400"/>
            <a:chOff x="4033" y="1824"/>
            <a:chExt cx="1007" cy="480"/>
          </a:xfrm>
        </p:grpSpPr>
        <p:grpSp>
          <p:nvGrpSpPr>
            <p:cNvPr id="39951" name="Group 75">
              <a:extLst>
                <a:ext uri="{FF2B5EF4-FFF2-40B4-BE49-F238E27FC236}">
                  <a16:creationId xmlns:a16="http://schemas.microsoft.com/office/drawing/2014/main" id="{0287B5D4-B801-4E73-AF3E-7D9BA548CB30}"/>
                </a:ext>
              </a:extLst>
            </p:cNvPr>
            <p:cNvGrpSpPr>
              <a:grpSpLocks/>
            </p:cNvGrpSpPr>
            <p:nvPr/>
          </p:nvGrpSpPr>
          <p:grpSpPr bwMode="auto">
            <a:xfrm>
              <a:off x="4081" y="1824"/>
              <a:ext cx="909" cy="192"/>
              <a:chOff x="1596" y="1872"/>
              <a:chExt cx="1800" cy="336"/>
            </a:xfrm>
          </p:grpSpPr>
          <p:grpSp>
            <p:nvGrpSpPr>
              <p:cNvPr id="39958" name="Group 76">
                <a:extLst>
                  <a:ext uri="{FF2B5EF4-FFF2-40B4-BE49-F238E27FC236}">
                    <a16:creationId xmlns:a16="http://schemas.microsoft.com/office/drawing/2014/main" id="{34FEFA7C-02F8-4D15-9EF7-62E085F367D4}"/>
                  </a:ext>
                </a:extLst>
              </p:cNvPr>
              <p:cNvGrpSpPr>
                <a:grpSpLocks/>
              </p:cNvGrpSpPr>
              <p:nvPr/>
            </p:nvGrpSpPr>
            <p:grpSpPr bwMode="auto">
              <a:xfrm>
                <a:off x="1596" y="1872"/>
                <a:ext cx="900" cy="336"/>
                <a:chOff x="1596" y="1872"/>
                <a:chExt cx="900" cy="336"/>
              </a:xfrm>
            </p:grpSpPr>
            <p:grpSp>
              <p:nvGrpSpPr>
                <p:cNvPr id="39986" name="Group 77">
                  <a:extLst>
                    <a:ext uri="{FF2B5EF4-FFF2-40B4-BE49-F238E27FC236}">
                      <a16:creationId xmlns:a16="http://schemas.microsoft.com/office/drawing/2014/main" id="{74114CEA-F0B5-4ED6-B745-12A97E249B71}"/>
                    </a:ext>
                  </a:extLst>
                </p:cNvPr>
                <p:cNvGrpSpPr>
                  <a:grpSpLocks/>
                </p:cNvGrpSpPr>
                <p:nvPr/>
              </p:nvGrpSpPr>
              <p:grpSpPr bwMode="auto">
                <a:xfrm>
                  <a:off x="1596" y="1872"/>
                  <a:ext cx="456" cy="336"/>
                  <a:chOff x="1596" y="1872"/>
                  <a:chExt cx="456" cy="336"/>
                </a:xfrm>
              </p:grpSpPr>
              <p:grpSp>
                <p:nvGrpSpPr>
                  <p:cNvPr id="40000" name="Group 78">
                    <a:extLst>
                      <a:ext uri="{FF2B5EF4-FFF2-40B4-BE49-F238E27FC236}">
                        <a16:creationId xmlns:a16="http://schemas.microsoft.com/office/drawing/2014/main" id="{F5D3AF13-A65F-4DA9-94C4-89AEF2FBDB34}"/>
                      </a:ext>
                    </a:extLst>
                  </p:cNvPr>
                  <p:cNvGrpSpPr>
                    <a:grpSpLocks/>
                  </p:cNvGrpSpPr>
                  <p:nvPr/>
                </p:nvGrpSpPr>
                <p:grpSpPr bwMode="auto">
                  <a:xfrm>
                    <a:off x="1596" y="1872"/>
                    <a:ext cx="228" cy="336"/>
                    <a:chOff x="1584" y="1296"/>
                    <a:chExt cx="228" cy="336"/>
                  </a:xfrm>
                </p:grpSpPr>
                <p:sp>
                  <p:nvSpPr>
                    <p:cNvPr id="40007" name="Arc 79">
                      <a:extLst>
                        <a:ext uri="{FF2B5EF4-FFF2-40B4-BE49-F238E27FC236}">
                          <a16:creationId xmlns:a16="http://schemas.microsoft.com/office/drawing/2014/main" id="{42F0C8D0-55A3-4090-BF91-421F858F9055}"/>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08" name="Arc 80">
                      <a:extLst>
                        <a:ext uri="{FF2B5EF4-FFF2-40B4-BE49-F238E27FC236}">
                          <a16:creationId xmlns:a16="http://schemas.microsoft.com/office/drawing/2014/main" id="{645CA7DB-345E-491F-9ADD-B1E22748111A}"/>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40009" name="Group 81">
                      <a:extLst>
                        <a:ext uri="{FF2B5EF4-FFF2-40B4-BE49-F238E27FC236}">
                          <a16:creationId xmlns:a16="http://schemas.microsoft.com/office/drawing/2014/main" id="{665F8A98-A3CC-4679-A72A-05B79875EA7E}"/>
                        </a:ext>
                      </a:extLst>
                    </p:cNvPr>
                    <p:cNvGrpSpPr>
                      <a:grpSpLocks/>
                    </p:cNvGrpSpPr>
                    <p:nvPr/>
                  </p:nvGrpSpPr>
                  <p:grpSpPr bwMode="auto">
                    <a:xfrm flipV="1">
                      <a:off x="1649" y="1488"/>
                      <a:ext cx="96" cy="144"/>
                      <a:chOff x="1584" y="1056"/>
                      <a:chExt cx="1104" cy="576"/>
                    </a:xfrm>
                  </p:grpSpPr>
                  <p:sp>
                    <p:nvSpPr>
                      <p:cNvPr id="40010" name="Arc 82">
                        <a:extLst>
                          <a:ext uri="{FF2B5EF4-FFF2-40B4-BE49-F238E27FC236}">
                            <a16:creationId xmlns:a16="http://schemas.microsoft.com/office/drawing/2014/main" id="{73247587-A225-41B4-BB6F-BBE51D19F250}"/>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11" name="Arc 83">
                        <a:extLst>
                          <a:ext uri="{FF2B5EF4-FFF2-40B4-BE49-F238E27FC236}">
                            <a16:creationId xmlns:a16="http://schemas.microsoft.com/office/drawing/2014/main" id="{3043864F-7777-4186-8D5A-E162277FB59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40001" name="Group 84">
                    <a:extLst>
                      <a:ext uri="{FF2B5EF4-FFF2-40B4-BE49-F238E27FC236}">
                        <a16:creationId xmlns:a16="http://schemas.microsoft.com/office/drawing/2014/main" id="{51DB6F91-05AB-4DE2-995A-625C83889C1B}"/>
                      </a:ext>
                    </a:extLst>
                  </p:cNvPr>
                  <p:cNvGrpSpPr>
                    <a:grpSpLocks/>
                  </p:cNvGrpSpPr>
                  <p:nvPr/>
                </p:nvGrpSpPr>
                <p:grpSpPr bwMode="auto">
                  <a:xfrm>
                    <a:off x="1824" y="1872"/>
                    <a:ext cx="228" cy="336"/>
                    <a:chOff x="1584" y="1296"/>
                    <a:chExt cx="228" cy="336"/>
                  </a:xfrm>
                </p:grpSpPr>
                <p:sp>
                  <p:nvSpPr>
                    <p:cNvPr id="40002" name="Arc 85">
                      <a:extLst>
                        <a:ext uri="{FF2B5EF4-FFF2-40B4-BE49-F238E27FC236}">
                          <a16:creationId xmlns:a16="http://schemas.microsoft.com/office/drawing/2014/main" id="{CA5EB755-6A09-425B-BB15-324D3BE1F354}"/>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03" name="Arc 86">
                      <a:extLst>
                        <a:ext uri="{FF2B5EF4-FFF2-40B4-BE49-F238E27FC236}">
                          <a16:creationId xmlns:a16="http://schemas.microsoft.com/office/drawing/2014/main" id="{8061406C-01EC-4C58-AFE3-A22B1D61FBC9}"/>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40004" name="Group 87">
                      <a:extLst>
                        <a:ext uri="{FF2B5EF4-FFF2-40B4-BE49-F238E27FC236}">
                          <a16:creationId xmlns:a16="http://schemas.microsoft.com/office/drawing/2014/main" id="{77ACF9CD-272A-4F10-9F6B-DE9EC1EE497A}"/>
                        </a:ext>
                      </a:extLst>
                    </p:cNvPr>
                    <p:cNvGrpSpPr>
                      <a:grpSpLocks/>
                    </p:cNvGrpSpPr>
                    <p:nvPr/>
                  </p:nvGrpSpPr>
                  <p:grpSpPr bwMode="auto">
                    <a:xfrm flipV="1">
                      <a:off x="1649" y="1488"/>
                      <a:ext cx="96" cy="144"/>
                      <a:chOff x="1584" y="1056"/>
                      <a:chExt cx="1104" cy="576"/>
                    </a:xfrm>
                  </p:grpSpPr>
                  <p:sp>
                    <p:nvSpPr>
                      <p:cNvPr id="40005" name="Arc 88">
                        <a:extLst>
                          <a:ext uri="{FF2B5EF4-FFF2-40B4-BE49-F238E27FC236}">
                            <a16:creationId xmlns:a16="http://schemas.microsoft.com/office/drawing/2014/main" id="{0B732207-CFCD-40F0-AE71-13119ACFAE78}"/>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0006" name="Arc 89">
                        <a:extLst>
                          <a:ext uri="{FF2B5EF4-FFF2-40B4-BE49-F238E27FC236}">
                            <a16:creationId xmlns:a16="http://schemas.microsoft.com/office/drawing/2014/main" id="{3A11C860-6FE5-4CCE-8E7F-A7AB149BAB0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9987" name="Group 90">
                  <a:extLst>
                    <a:ext uri="{FF2B5EF4-FFF2-40B4-BE49-F238E27FC236}">
                      <a16:creationId xmlns:a16="http://schemas.microsoft.com/office/drawing/2014/main" id="{E6DDCC9F-3A9C-4AE6-A779-E8C2C80D882E}"/>
                    </a:ext>
                  </a:extLst>
                </p:cNvPr>
                <p:cNvGrpSpPr>
                  <a:grpSpLocks/>
                </p:cNvGrpSpPr>
                <p:nvPr/>
              </p:nvGrpSpPr>
              <p:grpSpPr bwMode="auto">
                <a:xfrm>
                  <a:off x="2040" y="1872"/>
                  <a:ext cx="456" cy="336"/>
                  <a:chOff x="1596" y="1872"/>
                  <a:chExt cx="456" cy="336"/>
                </a:xfrm>
              </p:grpSpPr>
              <p:grpSp>
                <p:nvGrpSpPr>
                  <p:cNvPr id="39988" name="Group 91">
                    <a:extLst>
                      <a:ext uri="{FF2B5EF4-FFF2-40B4-BE49-F238E27FC236}">
                        <a16:creationId xmlns:a16="http://schemas.microsoft.com/office/drawing/2014/main" id="{3EAFB3ED-2FD5-4694-A543-1586A27B7D14}"/>
                      </a:ext>
                    </a:extLst>
                  </p:cNvPr>
                  <p:cNvGrpSpPr>
                    <a:grpSpLocks/>
                  </p:cNvGrpSpPr>
                  <p:nvPr/>
                </p:nvGrpSpPr>
                <p:grpSpPr bwMode="auto">
                  <a:xfrm>
                    <a:off x="1596" y="1872"/>
                    <a:ext cx="228" cy="336"/>
                    <a:chOff x="1584" y="1296"/>
                    <a:chExt cx="228" cy="336"/>
                  </a:xfrm>
                </p:grpSpPr>
                <p:sp>
                  <p:nvSpPr>
                    <p:cNvPr id="39995" name="Arc 92">
                      <a:extLst>
                        <a:ext uri="{FF2B5EF4-FFF2-40B4-BE49-F238E27FC236}">
                          <a16:creationId xmlns:a16="http://schemas.microsoft.com/office/drawing/2014/main" id="{0694835D-7888-46DD-B3BF-EC77C3E8420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96" name="Arc 93">
                      <a:extLst>
                        <a:ext uri="{FF2B5EF4-FFF2-40B4-BE49-F238E27FC236}">
                          <a16:creationId xmlns:a16="http://schemas.microsoft.com/office/drawing/2014/main" id="{0FCC2E40-C0FF-4D66-855C-D5C82A7690C8}"/>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9997" name="Group 94">
                      <a:extLst>
                        <a:ext uri="{FF2B5EF4-FFF2-40B4-BE49-F238E27FC236}">
                          <a16:creationId xmlns:a16="http://schemas.microsoft.com/office/drawing/2014/main" id="{4A302EF5-15C7-4011-9260-5CD06D5535CA}"/>
                        </a:ext>
                      </a:extLst>
                    </p:cNvPr>
                    <p:cNvGrpSpPr>
                      <a:grpSpLocks/>
                    </p:cNvGrpSpPr>
                    <p:nvPr/>
                  </p:nvGrpSpPr>
                  <p:grpSpPr bwMode="auto">
                    <a:xfrm flipV="1">
                      <a:off x="1649" y="1488"/>
                      <a:ext cx="96" cy="144"/>
                      <a:chOff x="1584" y="1056"/>
                      <a:chExt cx="1104" cy="576"/>
                    </a:xfrm>
                  </p:grpSpPr>
                  <p:sp>
                    <p:nvSpPr>
                      <p:cNvPr id="39998" name="Arc 95">
                        <a:extLst>
                          <a:ext uri="{FF2B5EF4-FFF2-40B4-BE49-F238E27FC236}">
                            <a16:creationId xmlns:a16="http://schemas.microsoft.com/office/drawing/2014/main" id="{3A758CEB-518C-4F9C-AB02-2014A94BB8C3}"/>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99" name="Arc 96">
                        <a:extLst>
                          <a:ext uri="{FF2B5EF4-FFF2-40B4-BE49-F238E27FC236}">
                            <a16:creationId xmlns:a16="http://schemas.microsoft.com/office/drawing/2014/main" id="{AB6D7360-3E0D-475A-9854-93DA4DDD6C7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9989" name="Group 97">
                    <a:extLst>
                      <a:ext uri="{FF2B5EF4-FFF2-40B4-BE49-F238E27FC236}">
                        <a16:creationId xmlns:a16="http://schemas.microsoft.com/office/drawing/2014/main" id="{B539E82B-B815-47ED-9DE6-46689E73FC3E}"/>
                      </a:ext>
                    </a:extLst>
                  </p:cNvPr>
                  <p:cNvGrpSpPr>
                    <a:grpSpLocks/>
                  </p:cNvGrpSpPr>
                  <p:nvPr/>
                </p:nvGrpSpPr>
                <p:grpSpPr bwMode="auto">
                  <a:xfrm>
                    <a:off x="1824" y="1872"/>
                    <a:ext cx="228" cy="336"/>
                    <a:chOff x="1584" y="1296"/>
                    <a:chExt cx="228" cy="336"/>
                  </a:xfrm>
                </p:grpSpPr>
                <p:sp>
                  <p:nvSpPr>
                    <p:cNvPr id="39990" name="Arc 98">
                      <a:extLst>
                        <a:ext uri="{FF2B5EF4-FFF2-40B4-BE49-F238E27FC236}">
                          <a16:creationId xmlns:a16="http://schemas.microsoft.com/office/drawing/2014/main" id="{DC7D2BC6-300A-47E3-80EC-4C6687FEE03C}"/>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91" name="Arc 99">
                      <a:extLst>
                        <a:ext uri="{FF2B5EF4-FFF2-40B4-BE49-F238E27FC236}">
                          <a16:creationId xmlns:a16="http://schemas.microsoft.com/office/drawing/2014/main" id="{9716BFB7-AFCD-404B-8C56-A56724A82E33}"/>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9992" name="Group 100">
                      <a:extLst>
                        <a:ext uri="{FF2B5EF4-FFF2-40B4-BE49-F238E27FC236}">
                          <a16:creationId xmlns:a16="http://schemas.microsoft.com/office/drawing/2014/main" id="{9B328788-3E10-479A-865C-27DC82170B96}"/>
                        </a:ext>
                      </a:extLst>
                    </p:cNvPr>
                    <p:cNvGrpSpPr>
                      <a:grpSpLocks/>
                    </p:cNvGrpSpPr>
                    <p:nvPr/>
                  </p:nvGrpSpPr>
                  <p:grpSpPr bwMode="auto">
                    <a:xfrm flipV="1">
                      <a:off x="1649" y="1488"/>
                      <a:ext cx="96" cy="144"/>
                      <a:chOff x="1584" y="1056"/>
                      <a:chExt cx="1104" cy="576"/>
                    </a:xfrm>
                  </p:grpSpPr>
                  <p:sp>
                    <p:nvSpPr>
                      <p:cNvPr id="39993" name="Arc 101">
                        <a:extLst>
                          <a:ext uri="{FF2B5EF4-FFF2-40B4-BE49-F238E27FC236}">
                            <a16:creationId xmlns:a16="http://schemas.microsoft.com/office/drawing/2014/main" id="{A679BBD8-E88F-4B55-A2EA-A48D9A3320D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94" name="Arc 102">
                        <a:extLst>
                          <a:ext uri="{FF2B5EF4-FFF2-40B4-BE49-F238E27FC236}">
                            <a16:creationId xmlns:a16="http://schemas.microsoft.com/office/drawing/2014/main" id="{7E491D8F-7AE9-4D2C-9958-07AA75D8CF97}"/>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9959" name="Group 103">
                <a:extLst>
                  <a:ext uri="{FF2B5EF4-FFF2-40B4-BE49-F238E27FC236}">
                    <a16:creationId xmlns:a16="http://schemas.microsoft.com/office/drawing/2014/main" id="{3CD6DF2F-F2BF-4AB2-A408-3C28ECD81633}"/>
                  </a:ext>
                </a:extLst>
              </p:cNvPr>
              <p:cNvGrpSpPr>
                <a:grpSpLocks/>
              </p:cNvGrpSpPr>
              <p:nvPr/>
            </p:nvGrpSpPr>
            <p:grpSpPr bwMode="auto">
              <a:xfrm>
                <a:off x="2496" y="1872"/>
                <a:ext cx="900" cy="336"/>
                <a:chOff x="1596" y="1872"/>
                <a:chExt cx="900" cy="336"/>
              </a:xfrm>
            </p:grpSpPr>
            <p:grpSp>
              <p:nvGrpSpPr>
                <p:cNvPr id="39960" name="Group 104">
                  <a:extLst>
                    <a:ext uri="{FF2B5EF4-FFF2-40B4-BE49-F238E27FC236}">
                      <a16:creationId xmlns:a16="http://schemas.microsoft.com/office/drawing/2014/main" id="{7AD60501-1856-457F-9739-A722E7340DB7}"/>
                    </a:ext>
                  </a:extLst>
                </p:cNvPr>
                <p:cNvGrpSpPr>
                  <a:grpSpLocks/>
                </p:cNvGrpSpPr>
                <p:nvPr/>
              </p:nvGrpSpPr>
              <p:grpSpPr bwMode="auto">
                <a:xfrm>
                  <a:off x="1596" y="1872"/>
                  <a:ext cx="456" cy="336"/>
                  <a:chOff x="1596" y="1872"/>
                  <a:chExt cx="456" cy="336"/>
                </a:xfrm>
              </p:grpSpPr>
              <p:grpSp>
                <p:nvGrpSpPr>
                  <p:cNvPr id="39974" name="Group 105">
                    <a:extLst>
                      <a:ext uri="{FF2B5EF4-FFF2-40B4-BE49-F238E27FC236}">
                        <a16:creationId xmlns:a16="http://schemas.microsoft.com/office/drawing/2014/main" id="{A4E19014-29EA-4199-82D7-1BF0515D4723}"/>
                      </a:ext>
                    </a:extLst>
                  </p:cNvPr>
                  <p:cNvGrpSpPr>
                    <a:grpSpLocks/>
                  </p:cNvGrpSpPr>
                  <p:nvPr/>
                </p:nvGrpSpPr>
                <p:grpSpPr bwMode="auto">
                  <a:xfrm>
                    <a:off x="1596" y="1872"/>
                    <a:ext cx="228" cy="336"/>
                    <a:chOff x="1584" y="1296"/>
                    <a:chExt cx="228" cy="336"/>
                  </a:xfrm>
                </p:grpSpPr>
                <p:sp>
                  <p:nvSpPr>
                    <p:cNvPr id="39981" name="Arc 106">
                      <a:extLst>
                        <a:ext uri="{FF2B5EF4-FFF2-40B4-BE49-F238E27FC236}">
                          <a16:creationId xmlns:a16="http://schemas.microsoft.com/office/drawing/2014/main" id="{40694040-2A77-4429-9171-DC8ADF158C0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82" name="Arc 107">
                      <a:extLst>
                        <a:ext uri="{FF2B5EF4-FFF2-40B4-BE49-F238E27FC236}">
                          <a16:creationId xmlns:a16="http://schemas.microsoft.com/office/drawing/2014/main" id="{B430919B-E524-4271-866C-528DB61F50E9}"/>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9983" name="Group 108">
                      <a:extLst>
                        <a:ext uri="{FF2B5EF4-FFF2-40B4-BE49-F238E27FC236}">
                          <a16:creationId xmlns:a16="http://schemas.microsoft.com/office/drawing/2014/main" id="{1A49AF83-ABA6-411A-8A43-F85064540E60}"/>
                        </a:ext>
                      </a:extLst>
                    </p:cNvPr>
                    <p:cNvGrpSpPr>
                      <a:grpSpLocks/>
                    </p:cNvGrpSpPr>
                    <p:nvPr/>
                  </p:nvGrpSpPr>
                  <p:grpSpPr bwMode="auto">
                    <a:xfrm flipV="1">
                      <a:off x="1649" y="1488"/>
                      <a:ext cx="96" cy="144"/>
                      <a:chOff x="1584" y="1056"/>
                      <a:chExt cx="1104" cy="576"/>
                    </a:xfrm>
                  </p:grpSpPr>
                  <p:sp>
                    <p:nvSpPr>
                      <p:cNvPr id="39984" name="Arc 109">
                        <a:extLst>
                          <a:ext uri="{FF2B5EF4-FFF2-40B4-BE49-F238E27FC236}">
                            <a16:creationId xmlns:a16="http://schemas.microsoft.com/office/drawing/2014/main" id="{FA6CCF6B-72F1-4A5E-BFCE-12F954B82EE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85" name="Arc 110">
                        <a:extLst>
                          <a:ext uri="{FF2B5EF4-FFF2-40B4-BE49-F238E27FC236}">
                            <a16:creationId xmlns:a16="http://schemas.microsoft.com/office/drawing/2014/main" id="{75CB6CBD-6010-4B58-97D3-5EE9A3BDE098}"/>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9975" name="Group 111">
                    <a:extLst>
                      <a:ext uri="{FF2B5EF4-FFF2-40B4-BE49-F238E27FC236}">
                        <a16:creationId xmlns:a16="http://schemas.microsoft.com/office/drawing/2014/main" id="{9873657C-FC18-4BF1-BFED-C95CC83B98A1}"/>
                      </a:ext>
                    </a:extLst>
                  </p:cNvPr>
                  <p:cNvGrpSpPr>
                    <a:grpSpLocks/>
                  </p:cNvGrpSpPr>
                  <p:nvPr/>
                </p:nvGrpSpPr>
                <p:grpSpPr bwMode="auto">
                  <a:xfrm>
                    <a:off x="1824" y="1872"/>
                    <a:ext cx="228" cy="336"/>
                    <a:chOff x="1584" y="1296"/>
                    <a:chExt cx="228" cy="336"/>
                  </a:xfrm>
                </p:grpSpPr>
                <p:sp>
                  <p:nvSpPr>
                    <p:cNvPr id="39976" name="Arc 112">
                      <a:extLst>
                        <a:ext uri="{FF2B5EF4-FFF2-40B4-BE49-F238E27FC236}">
                          <a16:creationId xmlns:a16="http://schemas.microsoft.com/office/drawing/2014/main" id="{2959396A-5B30-42D6-A8DC-26DD2F48842C}"/>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77" name="Arc 113">
                      <a:extLst>
                        <a:ext uri="{FF2B5EF4-FFF2-40B4-BE49-F238E27FC236}">
                          <a16:creationId xmlns:a16="http://schemas.microsoft.com/office/drawing/2014/main" id="{8CFB8A87-04EB-404B-B042-87BEFBC52DFA}"/>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9978" name="Group 114">
                      <a:extLst>
                        <a:ext uri="{FF2B5EF4-FFF2-40B4-BE49-F238E27FC236}">
                          <a16:creationId xmlns:a16="http://schemas.microsoft.com/office/drawing/2014/main" id="{A08454A8-74D8-4D2E-84BA-6815C9EF2CC0}"/>
                        </a:ext>
                      </a:extLst>
                    </p:cNvPr>
                    <p:cNvGrpSpPr>
                      <a:grpSpLocks/>
                    </p:cNvGrpSpPr>
                    <p:nvPr/>
                  </p:nvGrpSpPr>
                  <p:grpSpPr bwMode="auto">
                    <a:xfrm flipV="1">
                      <a:off x="1649" y="1488"/>
                      <a:ext cx="96" cy="144"/>
                      <a:chOff x="1584" y="1056"/>
                      <a:chExt cx="1104" cy="576"/>
                    </a:xfrm>
                  </p:grpSpPr>
                  <p:sp>
                    <p:nvSpPr>
                      <p:cNvPr id="39979" name="Arc 115">
                        <a:extLst>
                          <a:ext uri="{FF2B5EF4-FFF2-40B4-BE49-F238E27FC236}">
                            <a16:creationId xmlns:a16="http://schemas.microsoft.com/office/drawing/2014/main" id="{A42ED59C-BBED-46C4-AB1A-FA1B3BBD4047}"/>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80" name="Arc 116">
                        <a:extLst>
                          <a:ext uri="{FF2B5EF4-FFF2-40B4-BE49-F238E27FC236}">
                            <a16:creationId xmlns:a16="http://schemas.microsoft.com/office/drawing/2014/main" id="{30A2FE80-01AF-4117-A3A1-5B4BAC2E856E}"/>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9961" name="Group 117">
                  <a:extLst>
                    <a:ext uri="{FF2B5EF4-FFF2-40B4-BE49-F238E27FC236}">
                      <a16:creationId xmlns:a16="http://schemas.microsoft.com/office/drawing/2014/main" id="{167926A8-D4F8-4DA1-BA2D-2EE225D22799}"/>
                    </a:ext>
                  </a:extLst>
                </p:cNvPr>
                <p:cNvGrpSpPr>
                  <a:grpSpLocks/>
                </p:cNvGrpSpPr>
                <p:nvPr/>
              </p:nvGrpSpPr>
              <p:grpSpPr bwMode="auto">
                <a:xfrm>
                  <a:off x="2040" y="1872"/>
                  <a:ext cx="456" cy="336"/>
                  <a:chOff x="1596" y="1872"/>
                  <a:chExt cx="456" cy="336"/>
                </a:xfrm>
              </p:grpSpPr>
              <p:grpSp>
                <p:nvGrpSpPr>
                  <p:cNvPr id="39962" name="Group 118">
                    <a:extLst>
                      <a:ext uri="{FF2B5EF4-FFF2-40B4-BE49-F238E27FC236}">
                        <a16:creationId xmlns:a16="http://schemas.microsoft.com/office/drawing/2014/main" id="{BBD2AFDB-A3FB-48C0-A272-3FDFACF3442B}"/>
                      </a:ext>
                    </a:extLst>
                  </p:cNvPr>
                  <p:cNvGrpSpPr>
                    <a:grpSpLocks/>
                  </p:cNvGrpSpPr>
                  <p:nvPr/>
                </p:nvGrpSpPr>
                <p:grpSpPr bwMode="auto">
                  <a:xfrm>
                    <a:off x="1596" y="1872"/>
                    <a:ext cx="228" cy="336"/>
                    <a:chOff x="1584" y="1296"/>
                    <a:chExt cx="228" cy="336"/>
                  </a:xfrm>
                </p:grpSpPr>
                <p:sp>
                  <p:nvSpPr>
                    <p:cNvPr id="39969" name="Arc 119">
                      <a:extLst>
                        <a:ext uri="{FF2B5EF4-FFF2-40B4-BE49-F238E27FC236}">
                          <a16:creationId xmlns:a16="http://schemas.microsoft.com/office/drawing/2014/main" id="{51B89A6B-E35E-4A12-9870-914C09DC52F6}"/>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70" name="Arc 120">
                      <a:extLst>
                        <a:ext uri="{FF2B5EF4-FFF2-40B4-BE49-F238E27FC236}">
                          <a16:creationId xmlns:a16="http://schemas.microsoft.com/office/drawing/2014/main" id="{500226FA-477A-427B-94F2-2CF2BC608348}"/>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9971" name="Group 121">
                      <a:extLst>
                        <a:ext uri="{FF2B5EF4-FFF2-40B4-BE49-F238E27FC236}">
                          <a16:creationId xmlns:a16="http://schemas.microsoft.com/office/drawing/2014/main" id="{D72C9287-FFC4-40CA-ACF5-FA0FD07C2043}"/>
                        </a:ext>
                      </a:extLst>
                    </p:cNvPr>
                    <p:cNvGrpSpPr>
                      <a:grpSpLocks/>
                    </p:cNvGrpSpPr>
                    <p:nvPr/>
                  </p:nvGrpSpPr>
                  <p:grpSpPr bwMode="auto">
                    <a:xfrm flipV="1">
                      <a:off x="1649" y="1488"/>
                      <a:ext cx="96" cy="144"/>
                      <a:chOff x="1584" y="1056"/>
                      <a:chExt cx="1104" cy="576"/>
                    </a:xfrm>
                  </p:grpSpPr>
                  <p:sp>
                    <p:nvSpPr>
                      <p:cNvPr id="39972" name="Arc 122">
                        <a:extLst>
                          <a:ext uri="{FF2B5EF4-FFF2-40B4-BE49-F238E27FC236}">
                            <a16:creationId xmlns:a16="http://schemas.microsoft.com/office/drawing/2014/main" id="{11DC5155-E626-445E-A624-338DAB462D1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73" name="Arc 123">
                        <a:extLst>
                          <a:ext uri="{FF2B5EF4-FFF2-40B4-BE49-F238E27FC236}">
                            <a16:creationId xmlns:a16="http://schemas.microsoft.com/office/drawing/2014/main" id="{D20B77BF-FAEA-4921-B5FB-F38745B6AF43}"/>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9963" name="Group 124">
                    <a:extLst>
                      <a:ext uri="{FF2B5EF4-FFF2-40B4-BE49-F238E27FC236}">
                        <a16:creationId xmlns:a16="http://schemas.microsoft.com/office/drawing/2014/main" id="{2D6F2CD6-E42F-4592-BA8B-766F0D2A0A5C}"/>
                      </a:ext>
                    </a:extLst>
                  </p:cNvPr>
                  <p:cNvGrpSpPr>
                    <a:grpSpLocks/>
                  </p:cNvGrpSpPr>
                  <p:nvPr/>
                </p:nvGrpSpPr>
                <p:grpSpPr bwMode="auto">
                  <a:xfrm>
                    <a:off x="1824" y="1872"/>
                    <a:ext cx="228" cy="336"/>
                    <a:chOff x="1584" y="1296"/>
                    <a:chExt cx="228" cy="336"/>
                  </a:xfrm>
                </p:grpSpPr>
                <p:sp>
                  <p:nvSpPr>
                    <p:cNvPr id="39964" name="Arc 125">
                      <a:extLst>
                        <a:ext uri="{FF2B5EF4-FFF2-40B4-BE49-F238E27FC236}">
                          <a16:creationId xmlns:a16="http://schemas.microsoft.com/office/drawing/2014/main" id="{174A9956-981D-47F9-932C-6D5BC7E892A9}"/>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5" name="Arc 126">
                      <a:extLst>
                        <a:ext uri="{FF2B5EF4-FFF2-40B4-BE49-F238E27FC236}">
                          <a16:creationId xmlns:a16="http://schemas.microsoft.com/office/drawing/2014/main" id="{476084E6-58AD-4D79-A54A-F367AF8498E2}"/>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9966" name="Group 127">
                      <a:extLst>
                        <a:ext uri="{FF2B5EF4-FFF2-40B4-BE49-F238E27FC236}">
                          <a16:creationId xmlns:a16="http://schemas.microsoft.com/office/drawing/2014/main" id="{78039403-7FF6-47BF-840A-5F21E04359F8}"/>
                        </a:ext>
                      </a:extLst>
                    </p:cNvPr>
                    <p:cNvGrpSpPr>
                      <a:grpSpLocks/>
                    </p:cNvGrpSpPr>
                    <p:nvPr/>
                  </p:nvGrpSpPr>
                  <p:grpSpPr bwMode="auto">
                    <a:xfrm flipV="1">
                      <a:off x="1649" y="1488"/>
                      <a:ext cx="96" cy="144"/>
                      <a:chOff x="1584" y="1056"/>
                      <a:chExt cx="1104" cy="576"/>
                    </a:xfrm>
                  </p:grpSpPr>
                  <p:sp>
                    <p:nvSpPr>
                      <p:cNvPr id="39967" name="Arc 128">
                        <a:extLst>
                          <a:ext uri="{FF2B5EF4-FFF2-40B4-BE49-F238E27FC236}">
                            <a16:creationId xmlns:a16="http://schemas.microsoft.com/office/drawing/2014/main" id="{7E462613-19DB-4280-B492-7420D048B4D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9968" name="Arc 129">
                        <a:extLst>
                          <a:ext uri="{FF2B5EF4-FFF2-40B4-BE49-F238E27FC236}">
                            <a16:creationId xmlns:a16="http://schemas.microsoft.com/office/drawing/2014/main" id="{40D8192C-51B1-49AF-9A35-A7A443A90C0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grpSp>
          <p:nvGrpSpPr>
            <p:cNvPr id="39952" name="Group 130">
              <a:extLst>
                <a:ext uri="{FF2B5EF4-FFF2-40B4-BE49-F238E27FC236}">
                  <a16:creationId xmlns:a16="http://schemas.microsoft.com/office/drawing/2014/main" id="{520DB77A-96DF-467F-A4F0-98165A5FB8E7}"/>
                </a:ext>
              </a:extLst>
            </p:cNvPr>
            <p:cNvGrpSpPr>
              <a:grpSpLocks/>
            </p:cNvGrpSpPr>
            <p:nvPr/>
          </p:nvGrpSpPr>
          <p:grpSpPr bwMode="auto">
            <a:xfrm>
              <a:off x="4993" y="1824"/>
              <a:ext cx="47" cy="480"/>
              <a:chOff x="3024" y="528"/>
              <a:chExt cx="144" cy="864"/>
            </a:xfrm>
          </p:grpSpPr>
          <p:sp>
            <p:nvSpPr>
              <p:cNvPr id="39956" name="Line 131">
                <a:extLst>
                  <a:ext uri="{FF2B5EF4-FFF2-40B4-BE49-F238E27FC236}">
                    <a16:creationId xmlns:a16="http://schemas.microsoft.com/office/drawing/2014/main" id="{5CE26271-5B3D-41CD-A262-B58CBFE0E700}"/>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57" name="Arc 132">
                <a:extLst>
                  <a:ext uri="{FF2B5EF4-FFF2-40B4-BE49-F238E27FC236}">
                    <a16:creationId xmlns:a16="http://schemas.microsoft.com/office/drawing/2014/main" id="{238C1806-E0BA-44A3-8F7D-566216AB1179}"/>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9953" name="Group 133">
              <a:extLst>
                <a:ext uri="{FF2B5EF4-FFF2-40B4-BE49-F238E27FC236}">
                  <a16:creationId xmlns:a16="http://schemas.microsoft.com/office/drawing/2014/main" id="{E02C8381-E088-4945-8D69-6748B4B11805}"/>
                </a:ext>
              </a:extLst>
            </p:cNvPr>
            <p:cNvGrpSpPr>
              <a:grpSpLocks/>
            </p:cNvGrpSpPr>
            <p:nvPr/>
          </p:nvGrpSpPr>
          <p:grpSpPr bwMode="auto">
            <a:xfrm flipH="1">
              <a:off x="4033" y="1824"/>
              <a:ext cx="48" cy="480"/>
              <a:chOff x="3024" y="528"/>
              <a:chExt cx="144" cy="864"/>
            </a:xfrm>
          </p:grpSpPr>
          <p:sp>
            <p:nvSpPr>
              <p:cNvPr id="39954" name="Line 134">
                <a:extLst>
                  <a:ext uri="{FF2B5EF4-FFF2-40B4-BE49-F238E27FC236}">
                    <a16:creationId xmlns:a16="http://schemas.microsoft.com/office/drawing/2014/main" id="{62445ED4-F5EA-49B6-ACFD-DCD65BAA8C5C}"/>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55" name="Arc 135">
                <a:extLst>
                  <a:ext uri="{FF2B5EF4-FFF2-40B4-BE49-F238E27FC236}">
                    <a16:creationId xmlns:a16="http://schemas.microsoft.com/office/drawing/2014/main" id="{06727BF4-ECC4-47EC-B9A5-3D3E5A86E33D}"/>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46350" name="Rectangle 270">
            <a:extLst>
              <a:ext uri="{FF2B5EF4-FFF2-40B4-BE49-F238E27FC236}">
                <a16:creationId xmlns:a16="http://schemas.microsoft.com/office/drawing/2014/main" id="{A008F95D-D9AD-497A-9D41-514A0849FC78}"/>
              </a:ext>
            </a:extLst>
          </p:cNvPr>
          <p:cNvSpPr>
            <a:spLocks noChangeArrowheads="1"/>
          </p:cNvSpPr>
          <p:nvPr/>
        </p:nvSpPr>
        <p:spPr bwMode="auto">
          <a:xfrm>
            <a:off x="6324600" y="1143000"/>
            <a:ext cx="2286000" cy="2362200"/>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6354" name="Text Box 274">
            <a:extLst>
              <a:ext uri="{FF2B5EF4-FFF2-40B4-BE49-F238E27FC236}">
                <a16:creationId xmlns:a16="http://schemas.microsoft.com/office/drawing/2014/main" id="{CFBCF179-66A5-40DA-9BF2-E69D6DB25EDD}"/>
              </a:ext>
            </a:extLst>
          </p:cNvPr>
          <p:cNvSpPr txBox="1">
            <a:spLocks noChangeArrowheads="1"/>
          </p:cNvSpPr>
          <p:nvPr/>
        </p:nvSpPr>
        <p:spPr bwMode="auto">
          <a:xfrm>
            <a:off x="8229600" y="26050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P</a:t>
            </a:r>
          </a:p>
        </p:txBody>
      </p:sp>
      <p:sp>
        <p:nvSpPr>
          <p:cNvPr id="46355" name="Text Box 275">
            <a:extLst>
              <a:ext uri="{FF2B5EF4-FFF2-40B4-BE49-F238E27FC236}">
                <a16:creationId xmlns:a16="http://schemas.microsoft.com/office/drawing/2014/main" id="{C69542C1-1A38-4BCB-BD84-3A90BD127CD6}"/>
              </a:ext>
            </a:extLst>
          </p:cNvPr>
          <p:cNvSpPr txBox="1">
            <a:spLocks noChangeArrowheads="1"/>
          </p:cNvSpPr>
          <p:nvPr/>
        </p:nvSpPr>
        <p:spPr bwMode="auto">
          <a:xfrm>
            <a:off x="7315200" y="19050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slide(fromTop)">
                                      <p:cBhvr>
                                        <p:cTn id="7" dur="500"/>
                                        <p:tgtEl>
                                          <p:spTgt spid="460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6350"/>
                                        </p:tgtEl>
                                        <p:attrNameLst>
                                          <p:attrName>style.visibility</p:attrName>
                                        </p:attrNameLst>
                                      </p:cBhvr>
                                      <p:to>
                                        <p:strVal val="visible"/>
                                      </p:to>
                                    </p:set>
                                    <p:anim calcmode="lin" valueType="num">
                                      <p:cBhvr>
                                        <p:cTn id="12" dur="500" fill="hold"/>
                                        <p:tgtEl>
                                          <p:spTgt spid="46350"/>
                                        </p:tgtEl>
                                        <p:attrNameLst>
                                          <p:attrName>ppt_w</p:attrName>
                                        </p:attrNameLst>
                                      </p:cBhvr>
                                      <p:tavLst>
                                        <p:tav tm="0">
                                          <p:val>
                                            <p:fltVal val="0"/>
                                          </p:val>
                                        </p:tav>
                                        <p:tav tm="100000">
                                          <p:val>
                                            <p:strVal val="#ppt_w"/>
                                          </p:val>
                                        </p:tav>
                                      </p:tavLst>
                                    </p:anim>
                                    <p:anim calcmode="lin" valueType="num">
                                      <p:cBhvr>
                                        <p:cTn id="13" dur="500" fill="hold"/>
                                        <p:tgtEl>
                                          <p:spTgt spid="46350"/>
                                        </p:tgtEl>
                                        <p:attrNameLst>
                                          <p:attrName>ppt_h</p:attrName>
                                        </p:attrNameLst>
                                      </p:cBhvr>
                                      <p:tavLst>
                                        <p:tav tm="0">
                                          <p:val>
                                            <p:fltVal val="0"/>
                                          </p:val>
                                        </p:tav>
                                        <p:tav tm="100000">
                                          <p:val>
                                            <p:strVal val="#ppt_h"/>
                                          </p:val>
                                        </p:tav>
                                      </p:tavLst>
                                    </p:anim>
                                    <p:animEffect transition="in" filter="fade">
                                      <p:cBhvr>
                                        <p:cTn id="14" dur="500"/>
                                        <p:tgtEl>
                                          <p:spTgt spid="4635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nodeType="clickEffect">
                                  <p:stCondLst>
                                    <p:cond delay="0"/>
                                  </p:stCondLst>
                                  <p:childTnLst>
                                    <p:set>
                                      <p:cBhvr>
                                        <p:cTn id="18" dur="1" fill="hold">
                                          <p:stCondLst>
                                            <p:cond delay="0"/>
                                          </p:stCondLst>
                                        </p:cTn>
                                        <p:tgtEl>
                                          <p:spTgt spid="46281"/>
                                        </p:tgtEl>
                                        <p:attrNameLst>
                                          <p:attrName>style.visibility</p:attrName>
                                        </p:attrNameLst>
                                      </p:cBhvr>
                                      <p:to>
                                        <p:strVal val="visible"/>
                                      </p:to>
                                    </p:set>
                                    <p:animEffect transition="in" filter="slide(fromBottom)">
                                      <p:cBhvr>
                                        <p:cTn id="19" dur="500"/>
                                        <p:tgtEl>
                                          <p:spTgt spid="4628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6354"/>
                                        </p:tgtEl>
                                        <p:attrNameLst>
                                          <p:attrName>style.visibility</p:attrName>
                                        </p:attrNameLst>
                                      </p:cBhvr>
                                      <p:to>
                                        <p:strVal val="visible"/>
                                      </p:to>
                                    </p:set>
                                    <p:animEffect transition="in" filter="dissolve">
                                      <p:cBhvr>
                                        <p:cTn id="24" dur="500"/>
                                        <p:tgtEl>
                                          <p:spTgt spid="4635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8" fill="hold" nodeType="clickEffect">
                                  <p:stCondLst>
                                    <p:cond delay="0"/>
                                  </p:stCondLst>
                                  <p:childTnLst>
                                    <p:set>
                                      <p:cBhvr>
                                        <p:cTn id="28" dur="1" fill="hold">
                                          <p:stCondLst>
                                            <p:cond delay="0"/>
                                          </p:stCondLst>
                                        </p:cTn>
                                        <p:tgtEl>
                                          <p:spTgt spid="46154"/>
                                        </p:tgtEl>
                                        <p:attrNameLst>
                                          <p:attrName>style.visibility</p:attrName>
                                        </p:attrNameLst>
                                      </p:cBhvr>
                                      <p:to>
                                        <p:strVal val="visible"/>
                                      </p:to>
                                    </p:set>
                                    <p:animEffect transition="in" filter="slide(fromLeft)">
                                      <p:cBhvr>
                                        <p:cTn id="29" dur="500"/>
                                        <p:tgtEl>
                                          <p:spTgt spid="4615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46355"/>
                                        </p:tgtEl>
                                        <p:attrNameLst>
                                          <p:attrName>style.visibility</p:attrName>
                                        </p:attrNameLst>
                                      </p:cBhvr>
                                      <p:to>
                                        <p:strVal val="visible"/>
                                      </p:to>
                                    </p:set>
                                    <p:animEffect transition="in" filter="dissolve">
                                      <p:cBhvr>
                                        <p:cTn id="34" dur="500"/>
                                        <p:tgtEl>
                                          <p:spTgt spid="4635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nodeType="clickEffect">
                                  <p:stCondLst>
                                    <p:cond delay="0"/>
                                  </p:stCondLst>
                                  <p:childTnLst>
                                    <p:set>
                                      <p:cBhvr>
                                        <p:cTn id="38" dur="1" fill="hold">
                                          <p:stCondLst>
                                            <p:cond delay="0"/>
                                          </p:stCondLst>
                                        </p:cTn>
                                        <p:tgtEl>
                                          <p:spTgt spid="46351"/>
                                        </p:tgtEl>
                                        <p:attrNameLst>
                                          <p:attrName>style.visibility</p:attrName>
                                        </p:attrNameLst>
                                      </p:cBhvr>
                                      <p:to>
                                        <p:strVal val="visible"/>
                                      </p:to>
                                    </p:set>
                                    <p:anim calcmode="lin" valueType="num">
                                      <p:cBhvr>
                                        <p:cTn id="39" dur="500" fill="hold"/>
                                        <p:tgtEl>
                                          <p:spTgt spid="46351"/>
                                        </p:tgtEl>
                                        <p:attrNameLst>
                                          <p:attrName>ppt_w</p:attrName>
                                        </p:attrNameLst>
                                      </p:cBhvr>
                                      <p:tavLst>
                                        <p:tav tm="0">
                                          <p:val>
                                            <p:fltVal val="0"/>
                                          </p:val>
                                        </p:tav>
                                        <p:tav tm="100000">
                                          <p:val>
                                            <p:strVal val="#ppt_w"/>
                                          </p:val>
                                        </p:tav>
                                      </p:tavLst>
                                    </p:anim>
                                    <p:anim calcmode="lin" valueType="num">
                                      <p:cBhvr>
                                        <p:cTn id="40" dur="500" fill="hold"/>
                                        <p:tgtEl>
                                          <p:spTgt spid="46351"/>
                                        </p:tgtEl>
                                        <p:attrNameLst>
                                          <p:attrName>ppt_h</p:attrName>
                                        </p:attrNameLst>
                                      </p:cBhvr>
                                      <p:tavLst>
                                        <p:tav tm="0">
                                          <p:val>
                                            <p:fltVal val="0"/>
                                          </p:val>
                                        </p:tav>
                                        <p:tav tm="100000">
                                          <p:val>
                                            <p:strVal val="#ppt_h"/>
                                          </p:val>
                                        </p:tav>
                                      </p:tavLst>
                                    </p:anim>
                                    <p:animEffect transition="in" filter="fade">
                                      <p:cBhvr>
                                        <p:cTn id="41" dur="500"/>
                                        <p:tgtEl>
                                          <p:spTgt spid="4635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46352"/>
                                        </p:tgtEl>
                                        <p:attrNameLst>
                                          <p:attrName>style.visibility</p:attrName>
                                        </p:attrNameLst>
                                      </p:cBhvr>
                                      <p:to>
                                        <p:strVal val="visible"/>
                                      </p:to>
                                    </p:set>
                                    <p:animEffect transition="in" filter="dissolve">
                                      <p:cBhvr>
                                        <p:cTn id="46" dur="500"/>
                                        <p:tgtEl>
                                          <p:spTgt spid="4635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46104"/>
                                        </p:tgtEl>
                                        <p:attrNameLst>
                                          <p:attrName>style.visibility</p:attrName>
                                        </p:attrNameLst>
                                      </p:cBhvr>
                                      <p:to>
                                        <p:strVal val="visible"/>
                                      </p:to>
                                    </p:set>
                                    <p:animEffect transition="in" filter="dissolve">
                                      <p:cBhvr>
                                        <p:cTn id="51" dur="500"/>
                                        <p:tgtEl>
                                          <p:spTgt spid="4610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nodeType="clickEffect">
                                  <p:stCondLst>
                                    <p:cond delay="0"/>
                                  </p:stCondLst>
                                  <p:childTnLst>
                                    <p:set>
                                      <p:cBhvr>
                                        <p:cTn id="55" dur="1" fill="hold">
                                          <p:stCondLst>
                                            <p:cond delay="0"/>
                                          </p:stCondLst>
                                        </p:cTn>
                                        <p:tgtEl>
                                          <p:spTgt spid="46353"/>
                                        </p:tgtEl>
                                        <p:attrNameLst>
                                          <p:attrName>style.visibility</p:attrName>
                                        </p:attrNameLst>
                                      </p:cBhvr>
                                      <p:to>
                                        <p:strVal val="visible"/>
                                      </p:to>
                                    </p:set>
                                    <p:animEffect transition="in" filter="dissolve">
                                      <p:cBhvr>
                                        <p:cTn id="56" dur="500"/>
                                        <p:tgtEl>
                                          <p:spTgt spid="46353"/>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nodeType="clickEffect">
                                  <p:stCondLst>
                                    <p:cond delay="0"/>
                                  </p:stCondLst>
                                  <p:childTnLst>
                                    <p:set>
                                      <p:cBhvr>
                                        <p:cTn id="60" dur="1" fill="hold">
                                          <p:stCondLst>
                                            <p:cond delay="0"/>
                                          </p:stCondLst>
                                        </p:cTn>
                                        <p:tgtEl>
                                          <p:spTgt spid="46086">
                                            <p:txEl>
                                              <p:pRg st="0" end="0"/>
                                            </p:txEl>
                                          </p:spTgt>
                                        </p:tgtEl>
                                        <p:attrNameLst>
                                          <p:attrName>style.visibility</p:attrName>
                                        </p:attrNameLst>
                                      </p:cBhvr>
                                      <p:to>
                                        <p:strVal val="visible"/>
                                      </p:to>
                                    </p:set>
                                    <p:animEffect transition="in" filter="wipe(up)">
                                      <p:cBhvr>
                                        <p:cTn id="61" dur="500"/>
                                        <p:tgtEl>
                                          <p:spTgt spid="46086">
                                            <p:txEl>
                                              <p:pRg st="0" end="0"/>
                                            </p:txEl>
                                          </p:spTgt>
                                        </p:tgtEl>
                                      </p:cBhvr>
                                    </p:animEffect>
                                  </p:childTnLst>
                                </p:cTn>
                              </p:par>
                              <p:par>
                                <p:cTn id="62" presetID="22" presetClass="entr" presetSubtype="1" fill="hold" nodeType="withEffect">
                                  <p:stCondLst>
                                    <p:cond delay="0"/>
                                  </p:stCondLst>
                                  <p:childTnLst>
                                    <p:set>
                                      <p:cBhvr>
                                        <p:cTn id="63" dur="1" fill="hold">
                                          <p:stCondLst>
                                            <p:cond delay="0"/>
                                          </p:stCondLst>
                                        </p:cTn>
                                        <p:tgtEl>
                                          <p:spTgt spid="46086">
                                            <p:txEl>
                                              <p:pRg st="1" end="1"/>
                                            </p:txEl>
                                          </p:spTgt>
                                        </p:tgtEl>
                                        <p:attrNameLst>
                                          <p:attrName>style.visibility</p:attrName>
                                        </p:attrNameLst>
                                      </p:cBhvr>
                                      <p:to>
                                        <p:strVal val="visible"/>
                                      </p:to>
                                    </p:set>
                                    <p:animEffect transition="in" filter="wipe(up)">
                                      <p:cBhvr>
                                        <p:cTn id="64" dur="500"/>
                                        <p:tgtEl>
                                          <p:spTgt spid="46086">
                                            <p:txEl>
                                              <p:pRg st="1" end="1"/>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nodeType="clickEffect">
                                  <p:stCondLst>
                                    <p:cond delay="0"/>
                                  </p:stCondLst>
                                  <p:childTnLst>
                                    <p:set>
                                      <p:cBhvr>
                                        <p:cTn id="68" dur="1" fill="hold">
                                          <p:stCondLst>
                                            <p:cond delay="0"/>
                                          </p:stCondLst>
                                        </p:cTn>
                                        <p:tgtEl>
                                          <p:spTgt spid="46086">
                                            <p:txEl>
                                              <p:pRg st="2" end="2"/>
                                            </p:txEl>
                                          </p:spTgt>
                                        </p:tgtEl>
                                        <p:attrNameLst>
                                          <p:attrName>style.visibility</p:attrName>
                                        </p:attrNameLst>
                                      </p:cBhvr>
                                      <p:to>
                                        <p:strVal val="visible"/>
                                      </p:to>
                                    </p:set>
                                    <p:animEffect transition="in" filter="wipe(up)">
                                      <p:cBhvr>
                                        <p:cTn id="69" dur="500"/>
                                        <p:tgtEl>
                                          <p:spTgt spid="46086">
                                            <p:txEl>
                                              <p:pRg st="2" end="2"/>
                                            </p:txEl>
                                          </p:spTgt>
                                        </p:tgtEl>
                                      </p:cBhvr>
                                    </p:animEffect>
                                  </p:childTnLst>
                                </p:cTn>
                              </p:par>
                              <p:par>
                                <p:cTn id="70" presetID="22" presetClass="entr" presetSubtype="1" fill="hold" nodeType="withEffect">
                                  <p:stCondLst>
                                    <p:cond delay="0"/>
                                  </p:stCondLst>
                                  <p:childTnLst>
                                    <p:set>
                                      <p:cBhvr>
                                        <p:cTn id="71" dur="1" fill="hold">
                                          <p:stCondLst>
                                            <p:cond delay="0"/>
                                          </p:stCondLst>
                                        </p:cTn>
                                        <p:tgtEl>
                                          <p:spTgt spid="46086">
                                            <p:txEl>
                                              <p:pRg st="3" end="3"/>
                                            </p:txEl>
                                          </p:spTgt>
                                        </p:tgtEl>
                                        <p:attrNameLst>
                                          <p:attrName>style.visibility</p:attrName>
                                        </p:attrNameLst>
                                      </p:cBhvr>
                                      <p:to>
                                        <p:strVal val="visible"/>
                                      </p:to>
                                    </p:set>
                                    <p:animEffect transition="in" filter="wipe(up)">
                                      <p:cBhvr>
                                        <p:cTn id="72" dur="500"/>
                                        <p:tgtEl>
                                          <p:spTgt spid="46086">
                                            <p:txEl>
                                              <p:pRg st="3" end="3"/>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1" fill="hold" nodeType="clickEffect">
                                  <p:stCondLst>
                                    <p:cond delay="0"/>
                                  </p:stCondLst>
                                  <p:childTnLst>
                                    <p:set>
                                      <p:cBhvr>
                                        <p:cTn id="76" dur="1" fill="hold">
                                          <p:stCondLst>
                                            <p:cond delay="0"/>
                                          </p:stCondLst>
                                        </p:cTn>
                                        <p:tgtEl>
                                          <p:spTgt spid="46086">
                                            <p:txEl>
                                              <p:pRg st="4" end="4"/>
                                            </p:txEl>
                                          </p:spTgt>
                                        </p:tgtEl>
                                        <p:attrNameLst>
                                          <p:attrName>style.visibility</p:attrName>
                                        </p:attrNameLst>
                                      </p:cBhvr>
                                      <p:to>
                                        <p:strVal val="visible"/>
                                      </p:to>
                                    </p:set>
                                    <p:animEffect transition="in" filter="wipe(up)">
                                      <p:cBhvr>
                                        <p:cTn id="77" dur="500"/>
                                        <p:tgtEl>
                                          <p:spTgt spid="46086">
                                            <p:txEl>
                                              <p:pRg st="4" end="4"/>
                                            </p:txEl>
                                          </p:spTgt>
                                        </p:tgtEl>
                                      </p:cBhvr>
                                    </p:animEffect>
                                  </p:childTnLst>
                                </p:cTn>
                              </p:par>
                              <p:par>
                                <p:cTn id="78" presetID="22" presetClass="entr" presetSubtype="1" fill="hold" nodeType="withEffect">
                                  <p:stCondLst>
                                    <p:cond delay="0"/>
                                  </p:stCondLst>
                                  <p:childTnLst>
                                    <p:set>
                                      <p:cBhvr>
                                        <p:cTn id="79" dur="1" fill="hold">
                                          <p:stCondLst>
                                            <p:cond delay="0"/>
                                          </p:stCondLst>
                                        </p:cTn>
                                        <p:tgtEl>
                                          <p:spTgt spid="46086">
                                            <p:txEl>
                                              <p:pRg st="6" end="6"/>
                                            </p:txEl>
                                          </p:spTgt>
                                        </p:tgtEl>
                                        <p:attrNameLst>
                                          <p:attrName>style.visibility</p:attrName>
                                        </p:attrNameLst>
                                      </p:cBhvr>
                                      <p:to>
                                        <p:strVal val="visible"/>
                                      </p:to>
                                    </p:set>
                                    <p:animEffect transition="in" filter="wipe(up)">
                                      <p:cBhvr>
                                        <p:cTn id="80" dur="500"/>
                                        <p:tgtEl>
                                          <p:spTgt spid="46086">
                                            <p:txEl>
                                              <p:pRg st="6" end="6"/>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nodeType="clickEffect">
                                  <p:stCondLst>
                                    <p:cond delay="0"/>
                                  </p:stCondLst>
                                  <p:childTnLst>
                                    <p:set>
                                      <p:cBhvr>
                                        <p:cTn id="84" dur="1" fill="hold">
                                          <p:stCondLst>
                                            <p:cond delay="0"/>
                                          </p:stCondLst>
                                        </p:cTn>
                                        <p:tgtEl>
                                          <p:spTgt spid="46086">
                                            <p:txEl>
                                              <p:pRg st="8" end="8"/>
                                            </p:txEl>
                                          </p:spTgt>
                                        </p:tgtEl>
                                        <p:attrNameLst>
                                          <p:attrName>style.visibility</p:attrName>
                                        </p:attrNameLst>
                                      </p:cBhvr>
                                      <p:to>
                                        <p:strVal val="visible"/>
                                      </p:to>
                                    </p:set>
                                    <p:animEffect transition="in" filter="wipe(up)">
                                      <p:cBhvr>
                                        <p:cTn id="85" dur="500"/>
                                        <p:tgtEl>
                                          <p:spTgt spid="46086">
                                            <p:txEl>
                                              <p:pRg st="8" end="8"/>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46086">
                                            <p:txEl>
                                              <p:pRg st="9" end="9"/>
                                            </p:txEl>
                                          </p:spTgt>
                                        </p:tgtEl>
                                        <p:attrNameLst>
                                          <p:attrName>style.visibility</p:attrName>
                                        </p:attrNameLst>
                                      </p:cBhvr>
                                      <p:to>
                                        <p:strVal val="visible"/>
                                      </p:to>
                                    </p:set>
                                    <p:animEffect transition="in" filter="wipe(up)">
                                      <p:cBhvr>
                                        <p:cTn id="90" dur="500"/>
                                        <p:tgtEl>
                                          <p:spTgt spid="46086">
                                            <p:txEl>
                                              <p:pRg st="9" end="9"/>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1" fill="hold" nodeType="clickEffect">
                                  <p:stCondLst>
                                    <p:cond delay="0"/>
                                  </p:stCondLst>
                                  <p:childTnLst>
                                    <p:set>
                                      <p:cBhvr>
                                        <p:cTn id="94" dur="1" fill="hold">
                                          <p:stCondLst>
                                            <p:cond delay="0"/>
                                          </p:stCondLst>
                                        </p:cTn>
                                        <p:tgtEl>
                                          <p:spTgt spid="46086">
                                            <p:txEl>
                                              <p:pRg st="11" end="11"/>
                                            </p:txEl>
                                          </p:spTgt>
                                        </p:tgtEl>
                                        <p:attrNameLst>
                                          <p:attrName>style.visibility</p:attrName>
                                        </p:attrNameLst>
                                      </p:cBhvr>
                                      <p:to>
                                        <p:strVal val="visible"/>
                                      </p:to>
                                    </p:set>
                                    <p:animEffect transition="in" filter="wipe(up)">
                                      <p:cBhvr>
                                        <p:cTn id="95" dur="500"/>
                                        <p:tgtEl>
                                          <p:spTgt spid="46086">
                                            <p:txEl>
                                              <p:pRg st="11" end="11"/>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9" presetClass="entr" presetSubtype="0" fill="hold" nodeType="clickEffect">
                                  <p:stCondLst>
                                    <p:cond delay="0"/>
                                  </p:stCondLst>
                                  <p:childTnLst>
                                    <p:set>
                                      <p:cBhvr>
                                        <p:cTn id="99" dur="1" fill="hold">
                                          <p:stCondLst>
                                            <p:cond delay="0"/>
                                          </p:stCondLst>
                                        </p:cTn>
                                        <p:tgtEl>
                                          <p:spTgt spid="46087"/>
                                        </p:tgtEl>
                                        <p:attrNameLst>
                                          <p:attrName>style.visibility</p:attrName>
                                        </p:attrNameLst>
                                      </p:cBhvr>
                                      <p:to>
                                        <p:strVal val="visible"/>
                                      </p:to>
                                    </p:set>
                                    <p:animEffect transition="in" filter="dissolve">
                                      <p:cBhvr>
                                        <p:cTn id="100" dur="500"/>
                                        <p:tgtEl>
                                          <p:spTgt spid="46087"/>
                                        </p:tgtEl>
                                      </p:cBhvr>
                                    </p:animEffect>
                                  </p:childTnLst>
                                </p:cTn>
                              </p:par>
                            </p:childTnLst>
                          </p:cTn>
                        </p:par>
                        <p:par>
                          <p:cTn id="101" fill="hold" nodeType="afterGroup">
                            <p:stCondLst>
                              <p:cond delay="500"/>
                            </p:stCondLst>
                            <p:childTnLst>
                              <p:par>
                                <p:cTn id="102" presetID="22" presetClass="entr" presetSubtype="1" fill="hold" nodeType="afterEffect">
                                  <p:stCondLst>
                                    <p:cond delay="0"/>
                                  </p:stCondLst>
                                  <p:childTnLst>
                                    <p:set>
                                      <p:cBhvr>
                                        <p:cTn id="103" dur="1" fill="hold">
                                          <p:stCondLst>
                                            <p:cond delay="0"/>
                                          </p:stCondLst>
                                        </p:cTn>
                                        <p:tgtEl>
                                          <p:spTgt spid="46110">
                                            <p:txEl>
                                              <p:pRg st="0" end="0"/>
                                            </p:txEl>
                                          </p:spTgt>
                                        </p:tgtEl>
                                        <p:attrNameLst>
                                          <p:attrName>style.visibility</p:attrName>
                                        </p:attrNameLst>
                                      </p:cBhvr>
                                      <p:to>
                                        <p:strVal val="visible"/>
                                      </p:to>
                                    </p:set>
                                    <p:animEffect transition="in" filter="wipe(up)">
                                      <p:cBhvr>
                                        <p:cTn id="104" dur="500"/>
                                        <p:tgtEl>
                                          <p:spTgt spid="46110">
                                            <p:txEl>
                                              <p:pRg st="0" end="0"/>
                                            </p:txEl>
                                          </p:spTgt>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3" presetClass="entr" presetSubtype="0" fill="hold" nodeType="clickEffect">
                                  <p:stCondLst>
                                    <p:cond delay="0"/>
                                  </p:stCondLst>
                                  <p:childTnLst>
                                    <p:set>
                                      <p:cBhvr>
                                        <p:cTn id="108" dur="1" fill="hold">
                                          <p:stCondLst>
                                            <p:cond delay="0"/>
                                          </p:stCondLst>
                                        </p:cTn>
                                        <p:tgtEl>
                                          <p:spTgt spid="46110">
                                            <p:txEl>
                                              <p:pRg st="1" end="1"/>
                                            </p:txEl>
                                          </p:spTgt>
                                        </p:tgtEl>
                                        <p:attrNameLst>
                                          <p:attrName>style.visibility</p:attrName>
                                        </p:attrNameLst>
                                      </p:cBhvr>
                                      <p:to>
                                        <p:strVal val="visible"/>
                                      </p:to>
                                    </p:set>
                                    <p:anim calcmode="lin" valueType="num">
                                      <p:cBhvr>
                                        <p:cTn id="109" dur="500" fill="hold"/>
                                        <p:tgtEl>
                                          <p:spTgt spid="46110">
                                            <p:txEl>
                                              <p:pRg st="1" end="1"/>
                                            </p:txEl>
                                          </p:spTgt>
                                        </p:tgtEl>
                                        <p:attrNameLst>
                                          <p:attrName>ppt_w</p:attrName>
                                        </p:attrNameLst>
                                      </p:cBhvr>
                                      <p:tavLst>
                                        <p:tav tm="0">
                                          <p:val>
                                            <p:fltVal val="0"/>
                                          </p:val>
                                        </p:tav>
                                        <p:tav tm="100000">
                                          <p:val>
                                            <p:strVal val="#ppt_w"/>
                                          </p:val>
                                        </p:tav>
                                      </p:tavLst>
                                    </p:anim>
                                    <p:anim calcmode="lin" valueType="num">
                                      <p:cBhvr>
                                        <p:cTn id="110" dur="500" fill="hold"/>
                                        <p:tgtEl>
                                          <p:spTgt spid="46110">
                                            <p:txEl>
                                              <p:pRg st="1" end="1"/>
                                            </p:txEl>
                                          </p:spTgt>
                                        </p:tgtEl>
                                        <p:attrNameLst>
                                          <p:attrName>ppt_h</p:attrName>
                                        </p:attrNameLst>
                                      </p:cBhvr>
                                      <p:tavLst>
                                        <p:tav tm="0">
                                          <p:val>
                                            <p:fltVal val="0"/>
                                          </p:val>
                                        </p:tav>
                                        <p:tav tm="100000">
                                          <p:val>
                                            <p:strVal val="#ppt_h"/>
                                          </p:val>
                                        </p:tav>
                                      </p:tavLst>
                                    </p:anim>
                                    <p:animEffect transition="in" filter="fade">
                                      <p:cBhvr>
                                        <p:cTn id="111" dur="500"/>
                                        <p:tgtEl>
                                          <p:spTgt spid="461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46104" grpId="0"/>
      <p:bldP spid="46350" grpId="0" animBg="1"/>
      <p:bldP spid="46354" grpId="0"/>
      <p:bldP spid="463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56" name="Group 36">
            <a:extLst>
              <a:ext uri="{FF2B5EF4-FFF2-40B4-BE49-F238E27FC236}">
                <a16:creationId xmlns:a16="http://schemas.microsoft.com/office/drawing/2014/main" id="{22C1C936-F55F-411E-B993-7F1B425A5DB8}"/>
              </a:ext>
            </a:extLst>
          </p:cNvPr>
          <p:cNvGrpSpPr>
            <a:grpSpLocks/>
          </p:cNvGrpSpPr>
          <p:nvPr/>
        </p:nvGrpSpPr>
        <p:grpSpPr bwMode="auto">
          <a:xfrm>
            <a:off x="7239000" y="2679700"/>
            <a:ext cx="381000" cy="368300"/>
            <a:chOff x="3072" y="1881"/>
            <a:chExt cx="240" cy="231"/>
          </a:xfrm>
        </p:grpSpPr>
        <p:sp>
          <p:nvSpPr>
            <p:cNvPr id="5167" name="Arc 37">
              <a:extLst>
                <a:ext uri="{FF2B5EF4-FFF2-40B4-BE49-F238E27FC236}">
                  <a16:creationId xmlns:a16="http://schemas.microsoft.com/office/drawing/2014/main" id="{AE6F158B-BE70-4A7D-B4C5-86CE2B8FB19D}"/>
                </a:ext>
              </a:extLst>
            </p:cNvPr>
            <p:cNvSpPr>
              <a:spLocks/>
            </p:cNvSpPr>
            <p:nvPr/>
          </p:nvSpPr>
          <p:spPr bwMode="auto">
            <a:xfrm>
              <a:off x="3072" y="1968"/>
              <a:ext cx="96" cy="144"/>
            </a:xfrm>
            <a:custGeom>
              <a:avLst/>
              <a:gdLst>
                <a:gd name="T0" fmla="*/ 0 w 21558"/>
                <a:gd name="T1" fmla="*/ 0 h 21600"/>
                <a:gd name="T2" fmla="*/ 0 w 21558"/>
                <a:gd name="T3" fmla="*/ 0 h 21600"/>
                <a:gd name="T4" fmla="*/ 0 w 21558"/>
                <a:gd name="T5" fmla="*/ 0 h 21600"/>
                <a:gd name="T6" fmla="*/ 0 60000 65536"/>
                <a:gd name="T7" fmla="*/ 0 60000 65536"/>
                <a:gd name="T8" fmla="*/ 0 60000 65536"/>
              </a:gdLst>
              <a:ahLst/>
              <a:cxnLst>
                <a:cxn ang="T6">
                  <a:pos x="T0" y="T1"/>
                </a:cxn>
                <a:cxn ang="T7">
                  <a:pos x="T2" y="T3"/>
                </a:cxn>
                <a:cxn ang="T8">
                  <a:pos x="T4" y="T5"/>
                </a:cxn>
              </a:cxnLst>
              <a:rect l="0" t="0" r="r" b="b"/>
              <a:pathLst>
                <a:path w="21558" h="21600" fill="none" extrusionOk="0">
                  <a:moveTo>
                    <a:pt x="-1" y="0"/>
                  </a:moveTo>
                  <a:cubicBezTo>
                    <a:pt x="11406" y="0"/>
                    <a:pt x="20846" y="8868"/>
                    <a:pt x="21557" y="20253"/>
                  </a:cubicBezTo>
                </a:path>
                <a:path w="21558" h="21600" stroke="0" extrusionOk="0">
                  <a:moveTo>
                    <a:pt x="-1" y="0"/>
                  </a:moveTo>
                  <a:cubicBezTo>
                    <a:pt x="11406" y="0"/>
                    <a:pt x="20846" y="8868"/>
                    <a:pt x="21557" y="20253"/>
                  </a:cubicBezTo>
                  <a:lnTo>
                    <a:pt x="0" y="21600"/>
                  </a:lnTo>
                  <a:lnTo>
                    <a:pt x="-1" y="0"/>
                  </a:lnTo>
                  <a:close/>
                </a:path>
              </a:pathLst>
            </a:cu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68" name="Text Box 38">
              <a:extLst>
                <a:ext uri="{FF2B5EF4-FFF2-40B4-BE49-F238E27FC236}">
                  <a16:creationId xmlns:a16="http://schemas.microsoft.com/office/drawing/2014/main" id="{BE87E749-C804-4A81-9E15-E6BC08E18FB0}"/>
                </a:ext>
              </a:extLst>
            </p:cNvPr>
            <p:cNvSpPr txBox="1">
              <a:spLocks noChangeArrowheads="1"/>
            </p:cNvSpPr>
            <p:nvPr/>
          </p:nvSpPr>
          <p:spPr bwMode="auto">
            <a:xfrm>
              <a:off x="3120" y="1881"/>
              <a:ext cx="192"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0000"/>
                  </a:solidFill>
                </a:rPr>
                <a:t>θ</a:t>
              </a:r>
              <a:endParaRPr lang="en-US" altLang="en-US" sz="1800"/>
            </a:p>
          </p:txBody>
        </p:sp>
      </p:grpSp>
      <p:sp>
        <p:nvSpPr>
          <p:cNvPr id="5124" name="Text Box 4">
            <a:extLst>
              <a:ext uri="{FF2B5EF4-FFF2-40B4-BE49-F238E27FC236}">
                <a16:creationId xmlns:a16="http://schemas.microsoft.com/office/drawing/2014/main" id="{AE08A707-EE0B-42FF-8ED8-A87A2ECE4BD8}"/>
              </a:ext>
            </a:extLst>
          </p:cNvPr>
          <p:cNvSpPr txBox="1">
            <a:spLocks noChangeArrowheads="1"/>
          </p:cNvSpPr>
          <p:nvPr/>
        </p:nvSpPr>
        <p:spPr bwMode="auto">
          <a:xfrm>
            <a:off x="228600" y="30163"/>
            <a:ext cx="26670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9900FF"/>
                </a:solidFill>
              </a:rPr>
              <a:t>Magnetic Flux (</a:t>
            </a:r>
            <a:r>
              <a:rPr lang="el-GR" altLang="en-US" sz="2200" b="1">
                <a:solidFill>
                  <a:srgbClr val="9900FF"/>
                </a:solidFill>
                <a:cs typeface="Arial" panose="020B0604020202020204" pitchFamily="34" charset="0"/>
              </a:rPr>
              <a:t>Φ</a:t>
            </a:r>
            <a:r>
              <a:rPr lang="en-US" altLang="en-US" sz="2200" b="1">
                <a:solidFill>
                  <a:srgbClr val="9900FF"/>
                </a:solidFill>
                <a:cs typeface="Arial" panose="020B0604020202020204" pitchFamily="34" charset="0"/>
              </a:rPr>
              <a:t>)</a:t>
            </a:r>
            <a:r>
              <a:rPr lang="en-US" altLang="en-US" sz="2200" b="1">
                <a:solidFill>
                  <a:srgbClr val="9900FF"/>
                </a:solidFill>
              </a:rPr>
              <a:t>:</a:t>
            </a:r>
          </a:p>
        </p:txBody>
      </p:sp>
      <p:sp>
        <p:nvSpPr>
          <p:cNvPr id="5126" name="Text Box 6">
            <a:extLst>
              <a:ext uri="{FF2B5EF4-FFF2-40B4-BE49-F238E27FC236}">
                <a16:creationId xmlns:a16="http://schemas.microsoft.com/office/drawing/2014/main" id="{3D48C6AB-6655-4056-AD95-5F6EFCD4B5B1}"/>
              </a:ext>
            </a:extLst>
          </p:cNvPr>
          <p:cNvSpPr txBox="1">
            <a:spLocks noChangeArrowheads="1"/>
          </p:cNvSpPr>
          <p:nvPr/>
        </p:nvSpPr>
        <p:spPr bwMode="auto">
          <a:xfrm>
            <a:off x="228600" y="457200"/>
            <a:ext cx="83820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Magnetic Flux through any surface is the number of magnetic lines of force passing normally through that surface.</a:t>
            </a:r>
          </a:p>
          <a:p>
            <a:pPr eaLnBrk="1" hangingPunct="1">
              <a:spcBef>
                <a:spcPct val="50000"/>
              </a:spcBef>
              <a:buFontTx/>
              <a:buNone/>
            </a:pPr>
            <a:r>
              <a:rPr lang="en-US" altLang="en-US" sz="1800" b="1">
                <a:solidFill>
                  <a:srgbClr val="0000FF"/>
                </a:solidFill>
              </a:rPr>
              <a:t>It can also be defined as the product of the area of the surface and the component of the magnetic field normal to that surface.</a:t>
            </a:r>
          </a:p>
        </p:txBody>
      </p:sp>
      <p:sp>
        <p:nvSpPr>
          <p:cNvPr id="5127" name="Oval 7" descr="Wide upward diagonal">
            <a:extLst>
              <a:ext uri="{FF2B5EF4-FFF2-40B4-BE49-F238E27FC236}">
                <a16:creationId xmlns:a16="http://schemas.microsoft.com/office/drawing/2014/main" id="{327E3B13-5621-4829-8353-220EBF901AC6}"/>
              </a:ext>
            </a:extLst>
          </p:cNvPr>
          <p:cNvSpPr>
            <a:spLocks noChangeArrowheads="1"/>
          </p:cNvSpPr>
          <p:nvPr/>
        </p:nvSpPr>
        <p:spPr bwMode="auto">
          <a:xfrm rot="-1208405">
            <a:off x="6324600" y="2286000"/>
            <a:ext cx="762000" cy="1600200"/>
          </a:xfrm>
          <a:prstGeom prst="ellipse">
            <a:avLst/>
          </a:prstGeom>
          <a:blipFill dpi="0" rotWithShape="0">
            <a:blip r:embed="rId3"/>
            <a:srcRect/>
            <a:tile tx="0" ty="0" sx="100000" sy="100000" flip="none" algn="tl"/>
          </a:blipFill>
          <a:ln w="28575">
            <a:solidFill>
              <a:srgbClr val="A5002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140" name="Text Box 20">
            <a:extLst>
              <a:ext uri="{FF2B5EF4-FFF2-40B4-BE49-F238E27FC236}">
                <a16:creationId xmlns:a16="http://schemas.microsoft.com/office/drawing/2014/main" id="{3DDEB98B-16B1-4A47-8C90-B245B16D5833}"/>
              </a:ext>
            </a:extLst>
          </p:cNvPr>
          <p:cNvSpPr txBox="1">
            <a:spLocks noChangeArrowheads="1"/>
          </p:cNvSpPr>
          <p:nvPr/>
        </p:nvSpPr>
        <p:spPr bwMode="auto">
          <a:xfrm>
            <a:off x="6324600" y="26050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A50021"/>
                </a:solidFill>
              </a:rPr>
              <a:t>ds</a:t>
            </a:r>
          </a:p>
        </p:txBody>
      </p:sp>
      <p:grpSp>
        <p:nvGrpSpPr>
          <p:cNvPr id="5203" name="Group 83">
            <a:extLst>
              <a:ext uri="{FF2B5EF4-FFF2-40B4-BE49-F238E27FC236}">
                <a16:creationId xmlns:a16="http://schemas.microsoft.com/office/drawing/2014/main" id="{621CA67B-9DE1-48B0-AA27-6DBFB63F58BB}"/>
              </a:ext>
            </a:extLst>
          </p:cNvPr>
          <p:cNvGrpSpPr>
            <a:grpSpLocks/>
          </p:cNvGrpSpPr>
          <p:nvPr/>
        </p:nvGrpSpPr>
        <p:grpSpPr bwMode="auto">
          <a:xfrm>
            <a:off x="6705600" y="2286000"/>
            <a:ext cx="1524000" cy="762000"/>
            <a:chOff x="4224" y="1440"/>
            <a:chExt cx="960" cy="480"/>
          </a:xfrm>
        </p:grpSpPr>
        <p:sp>
          <p:nvSpPr>
            <p:cNvPr id="5163" name="Line 19">
              <a:extLst>
                <a:ext uri="{FF2B5EF4-FFF2-40B4-BE49-F238E27FC236}">
                  <a16:creationId xmlns:a16="http://schemas.microsoft.com/office/drawing/2014/main" id="{D785059C-6856-43AC-999F-DDFBA3E3E023}"/>
                </a:ext>
              </a:extLst>
            </p:cNvPr>
            <p:cNvSpPr>
              <a:spLocks noChangeShapeType="1"/>
            </p:cNvSpPr>
            <p:nvPr/>
          </p:nvSpPr>
          <p:spPr bwMode="auto">
            <a:xfrm flipV="1">
              <a:off x="4224" y="1584"/>
              <a:ext cx="816" cy="336"/>
            </a:xfrm>
            <a:prstGeom prst="line">
              <a:avLst/>
            </a:prstGeom>
            <a:noFill/>
            <a:ln w="28575">
              <a:solidFill>
                <a:srgbClr val="00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 name="Group 32">
              <a:extLst>
                <a:ext uri="{FF2B5EF4-FFF2-40B4-BE49-F238E27FC236}">
                  <a16:creationId xmlns:a16="http://schemas.microsoft.com/office/drawing/2014/main" id="{117AA815-3D24-4897-8887-FB08AE5378BC}"/>
                </a:ext>
              </a:extLst>
            </p:cNvPr>
            <p:cNvGrpSpPr>
              <a:grpSpLocks/>
            </p:cNvGrpSpPr>
            <p:nvPr/>
          </p:nvGrpSpPr>
          <p:grpSpPr bwMode="auto">
            <a:xfrm>
              <a:off x="4992" y="1440"/>
              <a:ext cx="192" cy="231"/>
              <a:chOff x="4080" y="2928"/>
              <a:chExt cx="192" cy="231"/>
            </a:xfrm>
          </p:grpSpPr>
          <p:sp>
            <p:nvSpPr>
              <p:cNvPr id="5165" name="Line 30">
                <a:extLst>
                  <a:ext uri="{FF2B5EF4-FFF2-40B4-BE49-F238E27FC236}">
                    <a16:creationId xmlns:a16="http://schemas.microsoft.com/office/drawing/2014/main" id="{8B85692F-2A3D-4023-BBD7-B3D246D6C461}"/>
                  </a:ext>
                </a:extLst>
              </p:cNvPr>
              <p:cNvSpPr>
                <a:spLocks noChangeShapeType="1"/>
              </p:cNvSpPr>
              <p:nvPr/>
            </p:nvSpPr>
            <p:spPr bwMode="auto">
              <a:xfrm rot="5400000" flipH="1" flipV="1">
                <a:off x="4152" y="295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6" name="Text Box 31">
                <a:extLst>
                  <a:ext uri="{FF2B5EF4-FFF2-40B4-BE49-F238E27FC236}">
                    <a16:creationId xmlns:a16="http://schemas.microsoft.com/office/drawing/2014/main" id="{1E5DE5D7-C267-438F-A384-30C9B2288BD2}"/>
                  </a:ext>
                </a:extLst>
              </p:cNvPr>
              <p:cNvSpPr txBox="1">
                <a:spLocks noChangeArrowheads="1"/>
              </p:cNvSpPr>
              <p:nvPr/>
            </p:nvSpPr>
            <p:spPr bwMode="auto">
              <a:xfrm>
                <a:off x="4080" y="292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A50021"/>
                    </a:solidFill>
                  </a:rPr>
                  <a:t>n</a:t>
                </a:r>
                <a:endParaRPr lang="en-US" altLang="en-US" sz="1800"/>
              </a:p>
            </p:txBody>
          </p:sp>
        </p:grpSp>
      </p:grpSp>
      <p:grpSp>
        <p:nvGrpSpPr>
          <p:cNvPr id="5204" name="Group 84">
            <a:extLst>
              <a:ext uri="{FF2B5EF4-FFF2-40B4-BE49-F238E27FC236}">
                <a16:creationId xmlns:a16="http://schemas.microsoft.com/office/drawing/2014/main" id="{656040AB-E606-456C-BE23-B2BBEFB1968C}"/>
              </a:ext>
            </a:extLst>
          </p:cNvPr>
          <p:cNvGrpSpPr>
            <a:grpSpLocks/>
          </p:cNvGrpSpPr>
          <p:nvPr/>
        </p:nvGrpSpPr>
        <p:grpSpPr bwMode="auto">
          <a:xfrm>
            <a:off x="6705600" y="2909888"/>
            <a:ext cx="1905000" cy="366712"/>
            <a:chOff x="4224" y="1833"/>
            <a:chExt cx="1200" cy="231"/>
          </a:xfrm>
        </p:grpSpPr>
        <p:sp>
          <p:nvSpPr>
            <p:cNvPr id="5159" name="Line 18">
              <a:extLst>
                <a:ext uri="{FF2B5EF4-FFF2-40B4-BE49-F238E27FC236}">
                  <a16:creationId xmlns:a16="http://schemas.microsoft.com/office/drawing/2014/main" id="{6191614C-2614-4B1D-82EF-6AB5C793F73A}"/>
                </a:ext>
              </a:extLst>
            </p:cNvPr>
            <p:cNvSpPr>
              <a:spLocks noChangeShapeType="1"/>
            </p:cNvSpPr>
            <p:nvPr/>
          </p:nvSpPr>
          <p:spPr bwMode="auto">
            <a:xfrm>
              <a:off x="4224" y="1920"/>
              <a:ext cx="912"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60" name="Group 56">
              <a:extLst>
                <a:ext uri="{FF2B5EF4-FFF2-40B4-BE49-F238E27FC236}">
                  <a16:creationId xmlns:a16="http://schemas.microsoft.com/office/drawing/2014/main" id="{6AB913E7-90D0-4383-AAE0-9F685231E21A}"/>
                </a:ext>
              </a:extLst>
            </p:cNvPr>
            <p:cNvGrpSpPr>
              <a:grpSpLocks/>
            </p:cNvGrpSpPr>
            <p:nvPr/>
          </p:nvGrpSpPr>
          <p:grpSpPr bwMode="auto">
            <a:xfrm>
              <a:off x="5136" y="1833"/>
              <a:ext cx="288" cy="231"/>
              <a:chOff x="5136" y="1833"/>
              <a:chExt cx="288" cy="231"/>
            </a:xfrm>
          </p:grpSpPr>
          <p:sp>
            <p:nvSpPr>
              <p:cNvPr id="5161" name="Text Box 21">
                <a:extLst>
                  <a:ext uri="{FF2B5EF4-FFF2-40B4-BE49-F238E27FC236}">
                    <a16:creationId xmlns:a16="http://schemas.microsoft.com/office/drawing/2014/main" id="{17E14389-1CB2-448C-9860-A16FDE7A3E79}"/>
                  </a:ext>
                </a:extLst>
              </p:cNvPr>
              <p:cNvSpPr txBox="1">
                <a:spLocks noChangeArrowheads="1"/>
              </p:cNvSpPr>
              <p:nvPr/>
            </p:nvSpPr>
            <p:spPr bwMode="auto">
              <a:xfrm>
                <a:off x="5136" y="1833"/>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B</a:t>
                </a:r>
                <a:endParaRPr lang="en-US" altLang="en-US" sz="1800">
                  <a:solidFill>
                    <a:srgbClr val="0000FF"/>
                  </a:solidFill>
                </a:endParaRPr>
              </a:p>
            </p:txBody>
          </p:sp>
          <p:sp>
            <p:nvSpPr>
              <p:cNvPr id="3" name="Line 39">
                <a:extLst>
                  <a:ext uri="{FF2B5EF4-FFF2-40B4-BE49-F238E27FC236}">
                    <a16:creationId xmlns:a16="http://schemas.microsoft.com/office/drawing/2014/main" id="{F7493FBA-511D-4967-A94B-9CD867870AE7}"/>
                  </a:ext>
                </a:extLst>
              </p:cNvPr>
              <p:cNvSpPr>
                <a:spLocks noChangeShapeType="1"/>
              </p:cNvSpPr>
              <p:nvPr/>
            </p:nvSpPr>
            <p:spPr bwMode="auto">
              <a:xfrm>
                <a:off x="5184" y="1872"/>
                <a:ext cx="14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5129" name="Text Box 41">
            <a:extLst>
              <a:ext uri="{FF2B5EF4-FFF2-40B4-BE49-F238E27FC236}">
                <a16:creationId xmlns:a16="http://schemas.microsoft.com/office/drawing/2014/main" id="{8BD10AC7-B270-4BA9-B056-4AAC7C78CB13}"/>
              </a:ext>
            </a:extLst>
          </p:cNvPr>
          <p:cNvSpPr txBox="1">
            <a:spLocks noChangeArrowheads="1"/>
          </p:cNvSpPr>
          <p:nvPr/>
        </p:nvSpPr>
        <p:spPr bwMode="auto">
          <a:xfrm>
            <a:off x="7162800" y="1752600"/>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5162" name="Text Box 42">
            <a:extLst>
              <a:ext uri="{FF2B5EF4-FFF2-40B4-BE49-F238E27FC236}">
                <a16:creationId xmlns:a16="http://schemas.microsoft.com/office/drawing/2014/main" id="{35468C72-09C1-4131-8CCE-8D7920B031E7}"/>
              </a:ext>
            </a:extLst>
          </p:cNvPr>
          <p:cNvSpPr txBox="1">
            <a:spLocks noChangeArrowheads="1"/>
          </p:cNvSpPr>
          <p:nvPr/>
        </p:nvSpPr>
        <p:spPr bwMode="auto">
          <a:xfrm>
            <a:off x="6934200" y="22860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B cos </a:t>
            </a:r>
            <a:r>
              <a:rPr lang="el-GR" altLang="en-US" sz="1800" b="1">
                <a:solidFill>
                  <a:srgbClr val="0000FF"/>
                </a:solidFill>
              </a:rPr>
              <a:t>θ</a:t>
            </a:r>
            <a:endParaRPr lang="en-US" altLang="en-US" sz="1800" b="1">
              <a:solidFill>
                <a:srgbClr val="0000FF"/>
              </a:solidFill>
            </a:endParaRPr>
          </a:p>
        </p:txBody>
      </p:sp>
      <p:sp>
        <p:nvSpPr>
          <p:cNvPr id="5164" name="Rectangle 44">
            <a:extLst>
              <a:ext uri="{FF2B5EF4-FFF2-40B4-BE49-F238E27FC236}">
                <a16:creationId xmlns:a16="http://schemas.microsoft.com/office/drawing/2014/main" id="{AEFECC5B-D5DD-4E8E-9617-64896FC0A2F8}"/>
              </a:ext>
            </a:extLst>
          </p:cNvPr>
          <p:cNvSpPr>
            <a:spLocks noChangeArrowheads="1"/>
          </p:cNvSpPr>
          <p:nvPr/>
        </p:nvSpPr>
        <p:spPr bwMode="auto">
          <a:xfrm>
            <a:off x="6019800" y="1905000"/>
            <a:ext cx="2743200" cy="220980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184" name="Rectangle 64">
            <a:extLst>
              <a:ext uri="{FF2B5EF4-FFF2-40B4-BE49-F238E27FC236}">
                <a16:creationId xmlns:a16="http://schemas.microsoft.com/office/drawing/2014/main" id="{B1BA1632-0CFF-4BBA-9119-BDD75ED45D54}"/>
              </a:ext>
            </a:extLst>
          </p:cNvPr>
          <p:cNvSpPr>
            <a:spLocks noChangeArrowheads="1"/>
          </p:cNvSpPr>
          <p:nvPr/>
        </p:nvSpPr>
        <p:spPr bwMode="auto">
          <a:xfrm>
            <a:off x="457200" y="2667000"/>
            <a:ext cx="210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FF"/>
                </a:solidFill>
              </a:rPr>
              <a:t>d</a:t>
            </a:r>
            <a:r>
              <a:rPr lang="el-GR" altLang="en-US" sz="1800" b="1">
                <a:solidFill>
                  <a:srgbClr val="9900FF"/>
                </a:solidFill>
              </a:rPr>
              <a:t>Φ</a:t>
            </a:r>
            <a:r>
              <a:rPr lang="en-US" altLang="en-US" sz="1800" b="1">
                <a:solidFill>
                  <a:srgbClr val="9900FF"/>
                </a:solidFill>
              </a:rPr>
              <a:t> = </a:t>
            </a:r>
            <a:r>
              <a:rPr lang="en-US" altLang="en-US" sz="1800" b="1">
                <a:solidFill>
                  <a:srgbClr val="0000FF"/>
                </a:solidFill>
              </a:rPr>
              <a:t>B . </a:t>
            </a:r>
            <a:r>
              <a:rPr lang="en-US" altLang="en-US" sz="1800" b="1">
                <a:solidFill>
                  <a:srgbClr val="A50021"/>
                </a:solidFill>
              </a:rPr>
              <a:t>ds cos </a:t>
            </a:r>
            <a:r>
              <a:rPr lang="el-GR" altLang="en-US" sz="1800" b="1">
                <a:solidFill>
                  <a:srgbClr val="FF0000"/>
                </a:solidFill>
              </a:rPr>
              <a:t>θ</a:t>
            </a:r>
            <a:r>
              <a:rPr lang="en-US" altLang="en-US" sz="1800" b="1">
                <a:solidFill>
                  <a:srgbClr val="A50021"/>
                </a:solidFill>
              </a:rPr>
              <a:t> </a:t>
            </a:r>
          </a:p>
        </p:txBody>
      </p:sp>
      <p:grpSp>
        <p:nvGrpSpPr>
          <p:cNvPr id="5206" name="Group 86">
            <a:extLst>
              <a:ext uri="{FF2B5EF4-FFF2-40B4-BE49-F238E27FC236}">
                <a16:creationId xmlns:a16="http://schemas.microsoft.com/office/drawing/2014/main" id="{CBFE734B-0DFD-471C-B692-4B5349B061F5}"/>
              </a:ext>
            </a:extLst>
          </p:cNvPr>
          <p:cNvGrpSpPr>
            <a:grpSpLocks/>
          </p:cNvGrpSpPr>
          <p:nvPr/>
        </p:nvGrpSpPr>
        <p:grpSpPr bwMode="auto">
          <a:xfrm>
            <a:off x="457200" y="3352800"/>
            <a:ext cx="2667000" cy="366713"/>
            <a:chOff x="288" y="2112"/>
            <a:chExt cx="1680" cy="231"/>
          </a:xfrm>
        </p:grpSpPr>
        <p:sp>
          <p:nvSpPr>
            <p:cNvPr id="5152" name="Rectangle 66">
              <a:extLst>
                <a:ext uri="{FF2B5EF4-FFF2-40B4-BE49-F238E27FC236}">
                  <a16:creationId xmlns:a16="http://schemas.microsoft.com/office/drawing/2014/main" id="{05FB1E8E-090C-419C-99F5-EFA3C3B44146}"/>
                </a:ext>
              </a:extLst>
            </p:cNvPr>
            <p:cNvSpPr>
              <a:spLocks noChangeArrowheads="1"/>
            </p:cNvSpPr>
            <p:nvPr/>
          </p:nvSpPr>
          <p:spPr bwMode="auto">
            <a:xfrm>
              <a:off x="288" y="2112"/>
              <a:ext cx="16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r>
                <a:rPr lang="en-US" altLang="en-US" sz="1800" b="1">
                  <a:solidFill>
                    <a:srgbClr val="9900FF"/>
                  </a:solidFill>
                </a:rPr>
                <a:t> = </a:t>
              </a:r>
              <a:r>
                <a:rPr lang="en-US" altLang="en-US" sz="1800" b="1">
                  <a:solidFill>
                    <a:srgbClr val="0000FF"/>
                  </a:solidFill>
                </a:rPr>
                <a:t>B . A</a:t>
              </a:r>
              <a:r>
                <a:rPr lang="en-US" altLang="en-US" sz="1800" b="1">
                  <a:solidFill>
                    <a:srgbClr val="A50021"/>
                  </a:solidFill>
                </a:rPr>
                <a:t> = </a:t>
              </a:r>
              <a:r>
                <a:rPr lang="en-US" altLang="en-US" sz="1800" b="1">
                  <a:solidFill>
                    <a:srgbClr val="0000FF"/>
                  </a:solidFill>
                </a:rPr>
                <a:t>B</a:t>
              </a:r>
              <a:r>
                <a:rPr lang="en-US" altLang="en-US" sz="1800" b="1"/>
                <a:t>.A.</a:t>
              </a:r>
              <a:endParaRPr lang="en-US" altLang="en-US" sz="1800" b="1">
                <a:solidFill>
                  <a:srgbClr val="0000FF"/>
                </a:solidFill>
              </a:endParaRPr>
            </a:p>
          </p:txBody>
        </p:sp>
        <p:grpSp>
          <p:nvGrpSpPr>
            <p:cNvPr id="5153" name="Group 67">
              <a:extLst>
                <a:ext uri="{FF2B5EF4-FFF2-40B4-BE49-F238E27FC236}">
                  <a16:creationId xmlns:a16="http://schemas.microsoft.com/office/drawing/2014/main" id="{F075FED4-409D-4BF9-B65F-E2BD07825906}"/>
                </a:ext>
              </a:extLst>
            </p:cNvPr>
            <p:cNvGrpSpPr>
              <a:grpSpLocks/>
            </p:cNvGrpSpPr>
            <p:nvPr/>
          </p:nvGrpSpPr>
          <p:grpSpPr bwMode="auto">
            <a:xfrm>
              <a:off x="1344" y="2112"/>
              <a:ext cx="192" cy="231"/>
              <a:chOff x="4080" y="2928"/>
              <a:chExt cx="192" cy="231"/>
            </a:xfrm>
          </p:grpSpPr>
          <p:sp>
            <p:nvSpPr>
              <p:cNvPr id="5157" name="Line 68">
                <a:extLst>
                  <a:ext uri="{FF2B5EF4-FFF2-40B4-BE49-F238E27FC236}">
                    <a16:creationId xmlns:a16="http://schemas.microsoft.com/office/drawing/2014/main" id="{3D5E65DC-1211-4BE0-B543-3B0A23890D0C}"/>
                  </a:ext>
                </a:extLst>
              </p:cNvPr>
              <p:cNvSpPr>
                <a:spLocks noChangeShapeType="1"/>
              </p:cNvSpPr>
              <p:nvPr/>
            </p:nvSpPr>
            <p:spPr bwMode="auto">
              <a:xfrm rot="5400000" flipH="1" flipV="1">
                <a:off x="4152" y="295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58" name="Text Box 69">
                <a:extLst>
                  <a:ext uri="{FF2B5EF4-FFF2-40B4-BE49-F238E27FC236}">
                    <a16:creationId xmlns:a16="http://schemas.microsoft.com/office/drawing/2014/main" id="{0594C3B4-EE0B-4954-8333-17C329E5E5E8}"/>
                  </a:ext>
                </a:extLst>
              </p:cNvPr>
              <p:cNvSpPr txBox="1">
                <a:spLocks noChangeArrowheads="1"/>
              </p:cNvSpPr>
              <p:nvPr/>
            </p:nvSpPr>
            <p:spPr bwMode="auto">
              <a:xfrm>
                <a:off x="4080" y="292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A50021"/>
                    </a:solidFill>
                  </a:rPr>
                  <a:t>n</a:t>
                </a:r>
                <a:endParaRPr lang="en-US" altLang="en-US" sz="1800"/>
              </a:p>
            </p:txBody>
          </p:sp>
        </p:grpSp>
        <p:sp>
          <p:nvSpPr>
            <p:cNvPr id="5154" name="Line 70">
              <a:extLst>
                <a:ext uri="{FF2B5EF4-FFF2-40B4-BE49-F238E27FC236}">
                  <a16:creationId xmlns:a16="http://schemas.microsoft.com/office/drawing/2014/main" id="{B1E3262E-E146-4B19-B6AF-070E33028C22}"/>
                </a:ext>
              </a:extLst>
            </p:cNvPr>
            <p:cNvSpPr>
              <a:spLocks noChangeShapeType="1"/>
            </p:cNvSpPr>
            <p:nvPr/>
          </p:nvSpPr>
          <p:spPr bwMode="auto">
            <a:xfrm>
              <a:off x="624" y="2112"/>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55" name="Line 71">
              <a:extLst>
                <a:ext uri="{FF2B5EF4-FFF2-40B4-BE49-F238E27FC236}">
                  <a16:creationId xmlns:a16="http://schemas.microsoft.com/office/drawing/2014/main" id="{DE13F1DD-DB39-4EC6-87ED-FF67FF740179}"/>
                </a:ext>
              </a:extLst>
            </p:cNvPr>
            <p:cNvSpPr>
              <a:spLocks noChangeShapeType="1"/>
            </p:cNvSpPr>
            <p:nvPr/>
          </p:nvSpPr>
          <p:spPr bwMode="auto">
            <a:xfrm>
              <a:off x="1152" y="2112"/>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 name="Line 72">
              <a:extLst>
                <a:ext uri="{FF2B5EF4-FFF2-40B4-BE49-F238E27FC236}">
                  <a16:creationId xmlns:a16="http://schemas.microsoft.com/office/drawing/2014/main" id="{6D1937C4-EF58-4F68-A616-86B185AA36A9}"/>
                </a:ext>
              </a:extLst>
            </p:cNvPr>
            <p:cNvSpPr>
              <a:spLocks noChangeShapeType="1"/>
            </p:cNvSpPr>
            <p:nvPr/>
          </p:nvSpPr>
          <p:spPr bwMode="auto">
            <a:xfrm>
              <a:off x="864" y="2112"/>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93" name="Rectangle 73">
            <a:extLst>
              <a:ext uri="{FF2B5EF4-FFF2-40B4-BE49-F238E27FC236}">
                <a16:creationId xmlns:a16="http://schemas.microsoft.com/office/drawing/2014/main" id="{D153F09B-D9F7-4C8C-8EDD-AC895A7B7189}"/>
              </a:ext>
            </a:extLst>
          </p:cNvPr>
          <p:cNvSpPr>
            <a:spLocks noChangeArrowheads="1"/>
          </p:cNvSpPr>
          <p:nvPr/>
        </p:nvSpPr>
        <p:spPr bwMode="auto">
          <a:xfrm>
            <a:off x="457200" y="3900488"/>
            <a:ext cx="1860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r>
              <a:rPr lang="en-US" altLang="en-US" sz="1800" b="1">
                <a:solidFill>
                  <a:srgbClr val="9900FF"/>
                </a:solidFill>
              </a:rPr>
              <a:t> = </a:t>
            </a:r>
            <a:r>
              <a:rPr lang="en-US" altLang="en-US" sz="1800" b="1">
                <a:solidFill>
                  <a:srgbClr val="0000FF"/>
                </a:solidFill>
              </a:rPr>
              <a:t>B . A</a:t>
            </a:r>
            <a:r>
              <a:rPr lang="en-US" altLang="en-US" sz="1800" b="1">
                <a:solidFill>
                  <a:srgbClr val="A50021"/>
                </a:solidFill>
              </a:rPr>
              <a:t> cos </a:t>
            </a:r>
            <a:r>
              <a:rPr lang="el-GR" altLang="en-US" sz="1800" b="1">
                <a:solidFill>
                  <a:srgbClr val="FF0000"/>
                </a:solidFill>
              </a:rPr>
              <a:t>θ</a:t>
            </a:r>
            <a:r>
              <a:rPr lang="en-US" altLang="en-US" sz="1800" b="1">
                <a:solidFill>
                  <a:srgbClr val="A50021"/>
                </a:solidFill>
              </a:rPr>
              <a:t> </a:t>
            </a:r>
          </a:p>
        </p:txBody>
      </p:sp>
      <p:sp>
        <p:nvSpPr>
          <p:cNvPr id="5194" name="Text Box 74">
            <a:extLst>
              <a:ext uri="{FF2B5EF4-FFF2-40B4-BE49-F238E27FC236}">
                <a16:creationId xmlns:a16="http://schemas.microsoft.com/office/drawing/2014/main" id="{6D659356-D8F4-4C87-886B-72FBCC510513}"/>
              </a:ext>
            </a:extLst>
          </p:cNvPr>
          <p:cNvSpPr txBox="1">
            <a:spLocks noChangeArrowheads="1"/>
          </p:cNvSpPr>
          <p:nvPr/>
        </p:nvSpPr>
        <p:spPr bwMode="auto">
          <a:xfrm>
            <a:off x="304800" y="4400550"/>
            <a:ext cx="6553200"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Positive Flux:                                                                                                Magnetic Flux is positive for</a:t>
            </a:r>
            <a:r>
              <a:rPr lang="en-US" altLang="en-US" sz="1800" b="1"/>
              <a:t>  </a:t>
            </a:r>
            <a:r>
              <a:rPr lang="en-US" altLang="en-US" sz="1800" b="1">
                <a:solidFill>
                  <a:srgbClr val="FF0000"/>
                </a:solidFill>
              </a:rPr>
              <a:t>0° </a:t>
            </a:r>
            <a:r>
              <a:rPr lang="en-US" altLang="en-US" sz="1800" b="1">
                <a:solidFill>
                  <a:srgbClr val="FF0000"/>
                </a:solidFill>
                <a:cs typeface="Arial" panose="020B0604020202020204" pitchFamily="34" charset="0"/>
              </a:rPr>
              <a:t>≤ </a:t>
            </a:r>
            <a:r>
              <a:rPr lang="el-GR" altLang="en-US" sz="1800" b="1">
                <a:solidFill>
                  <a:srgbClr val="FF0000"/>
                </a:solidFill>
              </a:rPr>
              <a:t>θ</a:t>
            </a:r>
            <a:r>
              <a:rPr lang="en-US" altLang="en-US" sz="1800" b="1">
                <a:solidFill>
                  <a:srgbClr val="FF0000"/>
                </a:solidFill>
              </a:rPr>
              <a:t> &lt; 90°</a:t>
            </a:r>
            <a:r>
              <a:rPr lang="en-US" altLang="en-US" sz="1800" b="1"/>
              <a:t> </a:t>
            </a:r>
            <a:r>
              <a:rPr lang="en-US" altLang="en-US" sz="1800" b="1">
                <a:solidFill>
                  <a:srgbClr val="006600"/>
                </a:solidFill>
              </a:rPr>
              <a:t>&amp;</a:t>
            </a:r>
            <a:r>
              <a:rPr lang="en-US" altLang="en-US" sz="1800" b="1"/>
              <a:t> </a:t>
            </a:r>
            <a:r>
              <a:rPr lang="en-US" altLang="en-US" sz="1800" b="1">
                <a:solidFill>
                  <a:srgbClr val="FF0000"/>
                </a:solidFill>
              </a:rPr>
              <a:t>270° &lt; </a:t>
            </a:r>
            <a:r>
              <a:rPr lang="el-GR" altLang="en-US" sz="1800" b="1">
                <a:solidFill>
                  <a:srgbClr val="FF0000"/>
                </a:solidFill>
              </a:rPr>
              <a:t>θ</a:t>
            </a:r>
            <a:r>
              <a:rPr lang="en-US" altLang="en-US" sz="1800" b="1">
                <a:solidFill>
                  <a:srgbClr val="FF0000"/>
                </a:solidFill>
              </a:rPr>
              <a:t> ≤ 360°       </a:t>
            </a:r>
          </a:p>
          <a:p>
            <a:pPr eaLnBrk="1" hangingPunct="1">
              <a:spcBef>
                <a:spcPct val="50000"/>
              </a:spcBef>
              <a:buFontTx/>
              <a:buNone/>
            </a:pPr>
            <a:r>
              <a:rPr lang="en-US" altLang="en-US" sz="1800" b="1">
                <a:solidFill>
                  <a:srgbClr val="A50021"/>
                </a:solidFill>
              </a:rPr>
              <a:t>Zero Flux: </a:t>
            </a:r>
          </a:p>
          <a:p>
            <a:pPr eaLnBrk="1" hangingPunct="1">
              <a:spcBef>
                <a:spcPct val="0"/>
              </a:spcBef>
              <a:buFontTx/>
              <a:buNone/>
            </a:pPr>
            <a:r>
              <a:rPr lang="en-US" altLang="en-US" sz="1800" b="1">
                <a:solidFill>
                  <a:srgbClr val="A50021"/>
                </a:solidFill>
              </a:rPr>
              <a:t>Magnetic Flux is zero for</a:t>
            </a:r>
            <a:r>
              <a:rPr lang="en-US" altLang="en-US" sz="1800" b="1"/>
              <a:t>  </a:t>
            </a:r>
            <a:r>
              <a:rPr lang="el-GR" altLang="en-US" sz="1800" b="1">
                <a:solidFill>
                  <a:srgbClr val="0099FF"/>
                </a:solidFill>
              </a:rPr>
              <a:t>θ</a:t>
            </a:r>
            <a:r>
              <a:rPr lang="en-US" altLang="en-US" sz="1800" b="1">
                <a:solidFill>
                  <a:srgbClr val="0099FF"/>
                </a:solidFill>
              </a:rPr>
              <a:t> = 90°</a:t>
            </a:r>
            <a:r>
              <a:rPr lang="en-US" altLang="en-US" sz="1800" b="1"/>
              <a:t> </a:t>
            </a:r>
            <a:r>
              <a:rPr lang="en-US" altLang="en-US" sz="1800" b="1">
                <a:solidFill>
                  <a:srgbClr val="A50021"/>
                </a:solidFill>
              </a:rPr>
              <a:t>&amp;</a:t>
            </a:r>
            <a:r>
              <a:rPr lang="en-US" altLang="en-US" sz="1800" b="1"/>
              <a:t> </a:t>
            </a:r>
            <a:r>
              <a:rPr lang="el-GR" altLang="en-US" sz="1800" b="1">
                <a:solidFill>
                  <a:srgbClr val="0099FF"/>
                </a:solidFill>
              </a:rPr>
              <a:t>θ </a:t>
            </a:r>
            <a:r>
              <a:rPr lang="en-US" altLang="en-US" sz="1800" b="1">
                <a:solidFill>
                  <a:srgbClr val="0099FF"/>
                </a:solidFill>
              </a:rPr>
              <a:t>= 270°</a:t>
            </a:r>
          </a:p>
          <a:p>
            <a:pPr eaLnBrk="1" hangingPunct="1">
              <a:spcBef>
                <a:spcPct val="0"/>
              </a:spcBef>
              <a:buFontTx/>
              <a:buNone/>
            </a:pPr>
            <a:endParaRPr lang="en-US" altLang="en-US" sz="1800" b="1">
              <a:solidFill>
                <a:srgbClr val="0099FF"/>
              </a:solidFill>
            </a:endParaRPr>
          </a:p>
          <a:p>
            <a:pPr eaLnBrk="1" hangingPunct="1">
              <a:spcBef>
                <a:spcPct val="0"/>
              </a:spcBef>
              <a:buFontTx/>
              <a:buNone/>
            </a:pPr>
            <a:r>
              <a:rPr lang="en-US" altLang="en-US" sz="1800" b="1">
                <a:solidFill>
                  <a:srgbClr val="FF0000"/>
                </a:solidFill>
              </a:rPr>
              <a:t>Negative Flux: </a:t>
            </a:r>
          </a:p>
          <a:p>
            <a:pPr eaLnBrk="1" hangingPunct="1">
              <a:spcBef>
                <a:spcPct val="0"/>
              </a:spcBef>
              <a:buFontTx/>
              <a:buNone/>
            </a:pPr>
            <a:r>
              <a:rPr lang="en-US" altLang="en-US" sz="1800" b="1">
                <a:solidFill>
                  <a:srgbClr val="FF0000"/>
                </a:solidFill>
              </a:rPr>
              <a:t>Magnetic Flux is negative</a:t>
            </a:r>
            <a:r>
              <a:rPr lang="en-US" altLang="en-US" sz="1800" b="1"/>
              <a:t> </a:t>
            </a:r>
            <a:r>
              <a:rPr lang="en-US" altLang="en-US" sz="1800" b="1">
                <a:solidFill>
                  <a:srgbClr val="FF0000"/>
                </a:solidFill>
              </a:rPr>
              <a:t>for</a:t>
            </a:r>
            <a:r>
              <a:rPr lang="en-US" altLang="en-US" sz="1800" b="1"/>
              <a:t>  </a:t>
            </a:r>
            <a:r>
              <a:rPr lang="en-US" altLang="en-US" sz="1800" b="1">
                <a:solidFill>
                  <a:srgbClr val="9900FF"/>
                </a:solidFill>
              </a:rPr>
              <a:t>90° &lt; </a:t>
            </a:r>
            <a:r>
              <a:rPr lang="el-GR" altLang="en-US" sz="1800" b="1">
                <a:solidFill>
                  <a:srgbClr val="9900FF"/>
                </a:solidFill>
              </a:rPr>
              <a:t>θ</a:t>
            </a:r>
            <a:r>
              <a:rPr lang="en-US" altLang="en-US" sz="1800" b="1">
                <a:solidFill>
                  <a:srgbClr val="9900FF"/>
                </a:solidFill>
              </a:rPr>
              <a:t> &lt; 270°</a:t>
            </a:r>
            <a:r>
              <a:rPr lang="en-US" altLang="en-US" sz="1800">
                <a:solidFill>
                  <a:srgbClr val="9900FF"/>
                </a:solidFill>
              </a:rPr>
              <a:t> </a:t>
            </a:r>
          </a:p>
        </p:txBody>
      </p:sp>
      <p:grpSp>
        <p:nvGrpSpPr>
          <p:cNvPr id="5201" name="Group 81">
            <a:extLst>
              <a:ext uri="{FF2B5EF4-FFF2-40B4-BE49-F238E27FC236}">
                <a16:creationId xmlns:a16="http://schemas.microsoft.com/office/drawing/2014/main" id="{EC551639-60FF-4166-9EB1-973B190DE633}"/>
              </a:ext>
            </a:extLst>
          </p:cNvPr>
          <p:cNvGrpSpPr>
            <a:grpSpLocks/>
          </p:cNvGrpSpPr>
          <p:nvPr/>
        </p:nvGrpSpPr>
        <p:grpSpPr bwMode="auto">
          <a:xfrm>
            <a:off x="3429000" y="2057400"/>
            <a:ext cx="2438400" cy="1463675"/>
            <a:chOff x="2160" y="1296"/>
            <a:chExt cx="1536" cy="922"/>
          </a:xfrm>
        </p:grpSpPr>
        <p:grpSp>
          <p:nvGrpSpPr>
            <p:cNvPr id="5146" name="Group 77">
              <a:extLst>
                <a:ext uri="{FF2B5EF4-FFF2-40B4-BE49-F238E27FC236}">
                  <a16:creationId xmlns:a16="http://schemas.microsoft.com/office/drawing/2014/main" id="{A371A8C7-3646-495E-8119-233E73F7D4B0}"/>
                </a:ext>
              </a:extLst>
            </p:cNvPr>
            <p:cNvGrpSpPr>
              <a:grpSpLocks/>
            </p:cNvGrpSpPr>
            <p:nvPr/>
          </p:nvGrpSpPr>
          <p:grpSpPr bwMode="auto">
            <a:xfrm>
              <a:off x="2160" y="1296"/>
              <a:ext cx="1536" cy="922"/>
              <a:chOff x="1920" y="1296"/>
              <a:chExt cx="1536" cy="740"/>
            </a:xfrm>
          </p:grpSpPr>
          <p:sp>
            <p:nvSpPr>
              <p:cNvPr id="5150" name="Text Box 75">
                <a:extLst>
                  <a:ext uri="{FF2B5EF4-FFF2-40B4-BE49-F238E27FC236}">
                    <a16:creationId xmlns:a16="http://schemas.microsoft.com/office/drawing/2014/main" id="{DE69E4E4-91D5-4445-AFA8-4B1B690806D7}"/>
                  </a:ext>
                </a:extLst>
              </p:cNvPr>
              <p:cNvSpPr txBox="1">
                <a:spLocks noChangeArrowheads="1"/>
              </p:cNvSpPr>
              <p:nvPr/>
            </p:nvSpPr>
            <p:spPr bwMode="auto">
              <a:xfrm>
                <a:off x="1920" y="1296"/>
                <a:ext cx="1536" cy="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99FF"/>
                    </a:solidFill>
                  </a:rPr>
                  <a:t>Direction of ds is along the normal to the surface and           is unit normal vector.</a:t>
                </a:r>
              </a:p>
            </p:txBody>
          </p:sp>
          <p:sp>
            <p:nvSpPr>
              <p:cNvPr id="5151" name="Line 76">
                <a:extLst>
                  <a:ext uri="{FF2B5EF4-FFF2-40B4-BE49-F238E27FC236}">
                    <a16:creationId xmlns:a16="http://schemas.microsoft.com/office/drawing/2014/main" id="{DA67EBE4-FCB3-435B-9265-47841E077FED}"/>
                  </a:ext>
                </a:extLst>
              </p:cNvPr>
              <p:cNvSpPr>
                <a:spLocks noChangeShapeType="1"/>
              </p:cNvSpPr>
              <p:nvPr/>
            </p:nvSpPr>
            <p:spPr bwMode="auto">
              <a:xfrm>
                <a:off x="2880" y="1344"/>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47" name="Group 78">
              <a:extLst>
                <a:ext uri="{FF2B5EF4-FFF2-40B4-BE49-F238E27FC236}">
                  <a16:creationId xmlns:a16="http://schemas.microsoft.com/office/drawing/2014/main" id="{A51F8D80-494E-4245-B4E9-8827408DE29B}"/>
                </a:ext>
              </a:extLst>
            </p:cNvPr>
            <p:cNvGrpSpPr>
              <a:grpSpLocks/>
            </p:cNvGrpSpPr>
            <p:nvPr/>
          </p:nvGrpSpPr>
          <p:grpSpPr bwMode="auto">
            <a:xfrm>
              <a:off x="3312" y="1641"/>
              <a:ext cx="192" cy="231"/>
              <a:chOff x="4080" y="2928"/>
              <a:chExt cx="192" cy="231"/>
            </a:xfrm>
          </p:grpSpPr>
          <p:sp>
            <p:nvSpPr>
              <p:cNvPr id="5148" name="Line 79">
                <a:extLst>
                  <a:ext uri="{FF2B5EF4-FFF2-40B4-BE49-F238E27FC236}">
                    <a16:creationId xmlns:a16="http://schemas.microsoft.com/office/drawing/2014/main" id="{532270AF-DE2B-4DA8-B47D-0F58DC1E0AFE}"/>
                  </a:ext>
                </a:extLst>
              </p:cNvPr>
              <p:cNvSpPr>
                <a:spLocks noChangeShapeType="1"/>
              </p:cNvSpPr>
              <p:nvPr/>
            </p:nvSpPr>
            <p:spPr bwMode="auto">
              <a:xfrm rot="5400000" flipH="1" flipV="1">
                <a:off x="4152" y="295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9" name="Text Box 80">
                <a:extLst>
                  <a:ext uri="{FF2B5EF4-FFF2-40B4-BE49-F238E27FC236}">
                    <a16:creationId xmlns:a16="http://schemas.microsoft.com/office/drawing/2014/main" id="{1E78748E-03B9-4200-8B1A-8CFBE4A896DF}"/>
                  </a:ext>
                </a:extLst>
              </p:cNvPr>
              <p:cNvSpPr txBox="1">
                <a:spLocks noChangeArrowheads="1"/>
              </p:cNvSpPr>
              <p:nvPr/>
            </p:nvSpPr>
            <p:spPr bwMode="auto">
              <a:xfrm>
                <a:off x="4080" y="292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A50021"/>
                    </a:solidFill>
                  </a:rPr>
                  <a:t>n</a:t>
                </a:r>
                <a:endParaRPr lang="en-US" altLang="en-US" sz="1800"/>
              </a:p>
            </p:txBody>
          </p:sp>
        </p:grpSp>
      </p:grpSp>
      <p:grpSp>
        <p:nvGrpSpPr>
          <p:cNvPr id="5207" name="Group 87">
            <a:extLst>
              <a:ext uri="{FF2B5EF4-FFF2-40B4-BE49-F238E27FC236}">
                <a16:creationId xmlns:a16="http://schemas.microsoft.com/office/drawing/2014/main" id="{F38B761B-542A-446B-814B-AA29A4EF1234}"/>
              </a:ext>
            </a:extLst>
          </p:cNvPr>
          <p:cNvGrpSpPr>
            <a:grpSpLocks/>
          </p:cNvGrpSpPr>
          <p:nvPr/>
        </p:nvGrpSpPr>
        <p:grpSpPr bwMode="auto">
          <a:xfrm>
            <a:off x="457200" y="2055813"/>
            <a:ext cx="2667000" cy="382587"/>
            <a:chOff x="288" y="1295"/>
            <a:chExt cx="1680" cy="241"/>
          </a:xfrm>
        </p:grpSpPr>
        <p:grpSp>
          <p:nvGrpSpPr>
            <p:cNvPr id="5139" name="Group 46">
              <a:extLst>
                <a:ext uri="{FF2B5EF4-FFF2-40B4-BE49-F238E27FC236}">
                  <a16:creationId xmlns:a16="http://schemas.microsoft.com/office/drawing/2014/main" id="{C0618303-C6D3-4231-BB06-887A7D1DF995}"/>
                </a:ext>
              </a:extLst>
            </p:cNvPr>
            <p:cNvGrpSpPr>
              <a:grpSpLocks/>
            </p:cNvGrpSpPr>
            <p:nvPr/>
          </p:nvGrpSpPr>
          <p:grpSpPr bwMode="auto">
            <a:xfrm>
              <a:off x="1584" y="1305"/>
              <a:ext cx="192" cy="231"/>
              <a:chOff x="4080" y="2928"/>
              <a:chExt cx="192" cy="231"/>
            </a:xfrm>
          </p:grpSpPr>
          <p:sp>
            <p:nvSpPr>
              <p:cNvPr id="5144" name="Line 47">
                <a:extLst>
                  <a:ext uri="{FF2B5EF4-FFF2-40B4-BE49-F238E27FC236}">
                    <a16:creationId xmlns:a16="http://schemas.microsoft.com/office/drawing/2014/main" id="{63EE6CE8-C0E9-4D07-8C1F-988EF9ACE169}"/>
                  </a:ext>
                </a:extLst>
              </p:cNvPr>
              <p:cNvSpPr>
                <a:spLocks noChangeShapeType="1"/>
              </p:cNvSpPr>
              <p:nvPr/>
            </p:nvSpPr>
            <p:spPr bwMode="auto">
              <a:xfrm rot="5400000" flipH="1" flipV="1">
                <a:off x="4152" y="295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5" name="Text Box 48">
                <a:extLst>
                  <a:ext uri="{FF2B5EF4-FFF2-40B4-BE49-F238E27FC236}">
                    <a16:creationId xmlns:a16="http://schemas.microsoft.com/office/drawing/2014/main" id="{FDF8568A-44F6-4372-B625-172C3B8028CD}"/>
                  </a:ext>
                </a:extLst>
              </p:cNvPr>
              <p:cNvSpPr txBox="1">
                <a:spLocks noChangeArrowheads="1"/>
              </p:cNvSpPr>
              <p:nvPr/>
            </p:nvSpPr>
            <p:spPr bwMode="auto">
              <a:xfrm>
                <a:off x="4080" y="292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A50021"/>
                    </a:solidFill>
                  </a:rPr>
                  <a:t>n</a:t>
                </a:r>
                <a:endParaRPr lang="en-US" altLang="en-US" sz="1800"/>
              </a:p>
            </p:txBody>
          </p:sp>
        </p:grpSp>
        <p:sp>
          <p:nvSpPr>
            <p:cNvPr id="5" name="Rectangle 52">
              <a:extLst>
                <a:ext uri="{FF2B5EF4-FFF2-40B4-BE49-F238E27FC236}">
                  <a16:creationId xmlns:a16="http://schemas.microsoft.com/office/drawing/2014/main" id="{8FD5778C-1BB2-4D8C-AD84-E29AD17B378C}"/>
                </a:ext>
              </a:extLst>
            </p:cNvPr>
            <p:cNvSpPr>
              <a:spLocks noChangeArrowheads="1"/>
            </p:cNvSpPr>
            <p:nvPr/>
          </p:nvSpPr>
          <p:spPr bwMode="auto">
            <a:xfrm>
              <a:off x="288" y="1295"/>
              <a:ext cx="16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FF"/>
                  </a:solidFill>
                </a:rPr>
                <a:t>d</a:t>
              </a:r>
              <a:r>
                <a:rPr lang="el-GR" altLang="en-US" sz="1800" b="1">
                  <a:solidFill>
                    <a:srgbClr val="9900FF"/>
                  </a:solidFill>
                </a:rPr>
                <a:t>Φ</a:t>
              </a:r>
              <a:r>
                <a:rPr lang="en-US" altLang="en-US" sz="1800" b="1">
                  <a:solidFill>
                    <a:srgbClr val="9900FF"/>
                  </a:solidFill>
                </a:rPr>
                <a:t> = </a:t>
              </a:r>
              <a:r>
                <a:rPr lang="en-US" altLang="en-US" sz="1800" b="1">
                  <a:solidFill>
                    <a:srgbClr val="0000FF"/>
                  </a:solidFill>
                </a:rPr>
                <a:t>B . </a:t>
              </a:r>
              <a:r>
                <a:rPr lang="en-US" altLang="en-US" sz="1800" b="1">
                  <a:solidFill>
                    <a:srgbClr val="A50021"/>
                  </a:solidFill>
                </a:rPr>
                <a:t>ds = </a:t>
              </a:r>
              <a:r>
                <a:rPr lang="en-US" altLang="en-US" sz="1800" b="1">
                  <a:solidFill>
                    <a:srgbClr val="0000FF"/>
                  </a:solidFill>
                </a:rPr>
                <a:t>B</a:t>
              </a:r>
              <a:r>
                <a:rPr lang="en-US" altLang="en-US" sz="1800"/>
                <a:t>.</a:t>
              </a:r>
              <a:r>
                <a:rPr lang="en-US" altLang="en-US" sz="1800" b="1">
                  <a:solidFill>
                    <a:srgbClr val="A50021"/>
                  </a:solidFill>
                </a:rPr>
                <a:t>ds</a:t>
              </a:r>
              <a:r>
                <a:rPr lang="en-US" altLang="en-US" sz="1800"/>
                <a:t>.</a:t>
              </a:r>
              <a:endParaRPr lang="en-US" altLang="en-US" sz="1800">
                <a:solidFill>
                  <a:srgbClr val="0000FF"/>
                </a:solidFill>
              </a:endParaRPr>
            </a:p>
          </p:txBody>
        </p:sp>
        <p:sp>
          <p:nvSpPr>
            <p:cNvPr id="5141" name="Line 59">
              <a:extLst>
                <a:ext uri="{FF2B5EF4-FFF2-40B4-BE49-F238E27FC236}">
                  <a16:creationId xmlns:a16="http://schemas.microsoft.com/office/drawing/2014/main" id="{85618EEF-FA14-4A7E-BFFF-A40F0660188A}"/>
                </a:ext>
              </a:extLst>
            </p:cNvPr>
            <p:cNvSpPr>
              <a:spLocks noChangeShapeType="1"/>
            </p:cNvSpPr>
            <p:nvPr/>
          </p:nvSpPr>
          <p:spPr bwMode="auto">
            <a:xfrm>
              <a:off x="1296" y="1296"/>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2" name="Line 61">
              <a:extLst>
                <a:ext uri="{FF2B5EF4-FFF2-40B4-BE49-F238E27FC236}">
                  <a16:creationId xmlns:a16="http://schemas.microsoft.com/office/drawing/2014/main" id="{482ABC90-BDF4-4412-A910-4D5F3E0AD2BE}"/>
                </a:ext>
              </a:extLst>
            </p:cNvPr>
            <p:cNvSpPr>
              <a:spLocks noChangeShapeType="1"/>
            </p:cNvSpPr>
            <p:nvPr/>
          </p:nvSpPr>
          <p:spPr bwMode="auto">
            <a:xfrm>
              <a:off x="768" y="1296"/>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3" name="Line 62">
              <a:extLst>
                <a:ext uri="{FF2B5EF4-FFF2-40B4-BE49-F238E27FC236}">
                  <a16:creationId xmlns:a16="http://schemas.microsoft.com/office/drawing/2014/main" id="{DC2DAD29-BA81-4622-970E-53585D459065}"/>
                </a:ext>
              </a:extLst>
            </p:cNvPr>
            <p:cNvSpPr>
              <a:spLocks noChangeShapeType="1"/>
            </p:cNvSpPr>
            <p:nvPr/>
          </p:nvSpPr>
          <p:spPr bwMode="auto">
            <a:xfrm>
              <a:off x="1008" y="1296"/>
              <a:ext cx="96" cy="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202" name="Text Box 82">
            <a:extLst>
              <a:ext uri="{FF2B5EF4-FFF2-40B4-BE49-F238E27FC236}">
                <a16:creationId xmlns:a16="http://schemas.microsoft.com/office/drawing/2014/main" id="{5B4F30A7-FD08-412D-A7AC-C0CDFAD5895A}"/>
              </a:ext>
            </a:extLst>
          </p:cNvPr>
          <p:cNvSpPr txBox="1">
            <a:spLocks noChangeArrowheads="1"/>
          </p:cNvSpPr>
          <p:nvPr/>
        </p:nvSpPr>
        <p:spPr bwMode="auto">
          <a:xfrm>
            <a:off x="6705600" y="5410200"/>
            <a:ext cx="2209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Flux is maximum when</a:t>
            </a:r>
            <a:r>
              <a:rPr lang="en-US" altLang="en-US" sz="1800" b="1"/>
              <a:t> </a:t>
            </a:r>
            <a:r>
              <a:rPr lang="el-GR" altLang="en-US" sz="1800" b="1">
                <a:solidFill>
                  <a:schemeClr val="hlink"/>
                </a:solidFill>
              </a:rPr>
              <a:t>θ</a:t>
            </a:r>
            <a:r>
              <a:rPr lang="en-US" altLang="en-US" sz="1800" b="1">
                <a:solidFill>
                  <a:schemeClr val="hlink"/>
                </a:solidFill>
              </a:rPr>
              <a:t> = 0°</a:t>
            </a:r>
            <a:r>
              <a:rPr lang="en-US" altLang="en-US" sz="1800" b="1"/>
              <a:t> </a:t>
            </a:r>
            <a:r>
              <a:rPr lang="en-US" altLang="en-US" sz="1800" b="1">
                <a:solidFill>
                  <a:srgbClr val="FF6600"/>
                </a:solidFill>
              </a:rPr>
              <a:t>and</a:t>
            </a:r>
            <a:r>
              <a:rPr lang="en-US" altLang="en-US" sz="1800" b="1"/>
              <a:t> </a:t>
            </a:r>
            <a:r>
              <a:rPr lang="en-US" altLang="en-US" sz="1800" b="1">
                <a:solidFill>
                  <a:srgbClr val="FF6600"/>
                </a:solidFill>
              </a:rPr>
              <a:t>is</a:t>
            </a:r>
            <a:r>
              <a:rPr lang="en-US" altLang="en-US" sz="1800" b="1"/>
              <a:t> </a:t>
            </a:r>
            <a:r>
              <a:rPr lang="el-GR" altLang="en-US" sz="1800" b="1">
                <a:solidFill>
                  <a:srgbClr val="0000FF"/>
                </a:solidFill>
              </a:rPr>
              <a:t>Φ</a:t>
            </a:r>
            <a:r>
              <a:rPr lang="en-US" altLang="en-US" sz="1800" b="1">
                <a:solidFill>
                  <a:srgbClr val="0000FF"/>
                </a:solidFill>
              </a:rPr>
              <a:t> = B . A</a:t>
            </a:r>
            <a:r>
              <a:rPr lang="en-US" altLang="en-US" sz="1800" b="1"/>
              <a:t> </a:t>
            </a:r>
          </a:p>
        </p:txBody>
      </p:sp>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03CFAD4C-C18A-472D-A9B2-BB7869A2FC06}"/>
                  </a:ext>
                </a:extLst>
              </p14:cNvPr>
              <p14:cNvContentPartPr/>
              <p14:nvPr/>
            </p14:nvContentPartPr>
            <p14:xfrm>
              <a:off x="336240" y="269280"/>
              <a:ext cx="8098200" cy="6162120"/>
            </p14:xfrm>
          </p:contentPart>
        </mc:Choice>
        <mc:Fallback>
          <p:pic>
            <p:nvPicPr>
              <p:cNvPr id="6" name="Ink 5">
                <a:extLst>
                  <a:ext uri="{FF2B5EF4-FFF2-40B4-BE49-F238E27FC236}">
                    <a16:creationId xmlns:a16="http://schemas.microsoft.com/office/drawing/2014/main" id="{03CFAD4C-C18A-472D-A9B2-BB7869A2FC06}"/>
                  </a:ext>
                </a:extLst>
              </p:cNvPr>
              <p:cNvPicPr/>
              <p:nvPr/>
            </p:nvPicPr>
            <p:blipFill>
              <a:blip r:embed="rId5"/>
              <a:stretch>
                <a:fillRect/>
              </a:stretch>
            </p:blipFill>
            <p:spPr>
              <a:xfrm>
                <a:off x="326880" y="259920"/>
                <a:ext cx="8116920" cy="618084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wipe(up)">
                                      <p:cBhvr>
                                        <p:cTn id="7" dur="500"/>
                                        <p:tgtEl>
                                          <p:spTgt spid="5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126">
                                            <p:txEl>
                                              <p:pRg st="0" end="0"/>
                                            </p:txEl>
                                          </p:spTgt>
                                        </p:tgtEl>
                                        <p:attrNameLst>
                                          <p:attrName>style.visibility</p:attrName>
                                        </p:attrNameLst>
                                      </p:cBhvr>
                                      <p:to>
                                        <p:strVal val="visible"/>
                                      </p:to>
                                    </p:set>
                                    <p:animEffect transition="in" filter="wipe(left)">
                                      <p:cBhvr>
                                        <p:cTn id="12" dur="500"/>
                                        <p:tgtEl>
                                          <p:spTgt spid="512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126">
                                            <p:txEl>
                                              <p:pRg st="1" end="1"/>
                                            </p:txEl>
                                          </p:spTgt>
                                        </p:tgtEl>
                                        <p:attrNameLst>
                                          <p:attrName>style.visibility</p:attrName>
                                        </p:attrNameLst>
                                      </p:cBhvr>
                                      <p:to>
                                        <p:strVal val="visible"/>
                                      </p:to>
                                    </p:set>
                                    <p:animEffect transition="in" filter="wipe(left)">
                                      <p:cBhvr>
                                        <p:cTn id="17" dur="500"/>
                                        <p:tgtEl>
                                          <p:spTgt spid="512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5164"/>
                                        </p:tgtEl>
                                        <p:attrNameLst>
                                          <p:attrName>style.visibility</p:attrName>
                                        </p:attrNameLst>
                                      </p:cBhvr>
                                      <p:to>
                                        <p:strVal val="visible"/>
                                      </p:to>
                                    </p:set>
                                    <p:anim calcmode="lin" valueType="num">
                                      <p:cBhvr>
                                        <p:cTn id="22" dur="500" fill="hold"/>
                                        <p:tgtEl>
                                          <p:spTgt spid="5164"/>
                                        </p:tgtEl>
                                        <p:attrNameLst>
                                          <p:attrName>ppt_w</p:attrName>
                                        </p:attrNameLst>
                                      </p:cBhvr>
                                      <p:tavLst>
                                        <p:tav tm="0">
                                          <p:val>
                                            <p:fltVal val="0"/>
                                          </p:val>
                                        </p:tav>
                                        <p:tav tm="100000">
                                          <p:val>
                                            <p:strVal val="#ppt_w"/>
                                          </p:val>
                                        </p:tav>
                                      </p:tavLst>
                                    </p:anim>
                                    <p:anim calcmode="lin" valueType="num">
                                      <p:cBhvr>
                                        <p:cTn id="23" dur="500" fill="hold"/>
                                        <p:tgtEl>
                                          <p:spTgt spid="5164"/>
                                        </p:tgtEl>
                                        <p:attrNameLst>
                                          <p:attrName>ppt_h</p:attrName>
                                        </p:attrNameLst>
                                      </p:cBhvr>
                                      <p:tavLst>
                                        <p:tav tm="0">
                                          <p:val>
                                            <p:fltVal val="0"/>
                                          </p:val>
                                        </p:tav>
                                        <p:tav tm="100000">
                                          <p:val>
                                            <p:strVal val="#ppt_h"/>
                                          </p:val>
                                        </p:tav>
                                      </p:tavLst>
                                    </p:anim>
                                    <p:animEffect transition="in" filter="fade">
                                      <p:cBhvr>
                                        <p:cTn id="24" dur="500"/>
                                        <p:tgtEl>
                                          <p:spTgt spid="516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5127"/>
                                        </p:tgtEl>
                                        <p:attrNameLst>
                                          <p:attrName>style.visibility</p:attrName>
                                        </p:attrNameLst>
                                      </p:cBhvr>
                                      <p:to>
                                        <p:strVal val="visible"/>
                                      </p:to>
                                    </p:set>
                                    <p:anim calcmode="lin" valueType="num">
                                      <p:cBhvr>
                                        <p:cTn id="29" dur="500" fill="hold"/>
                                        <p:tgtEl>
                                          <p:spTgt spid="5127"/>
                                        </p:tgtEl>
                                        <p:attrNameLst>
                                          <p:attrName>ppt_w</p:attrName>
                                        </p:attrNameLst>
                                      </p:cBhvr>
                                      <p:tavLst>
                                        <p:tav tm="0">
                                          <p:val>
                                            <p:fltVal val="0"/>
                                          </p:val>
                                        </p:tav>
                                        <p:tav tm="100000">
                                          <p:val>
                                            <p:strVal val="#ppt_w"/>
                                          </p:val>
                                        </p:tav>
                                      </p:tavLst>
                                    </p:anim>
                                    <p:anim calcmode="lin" valueType="num">
                                      <p:cBhvr>
                                        <p:cTn id="30" dur="500" fill="hold"/>
                                        <p:tgtEl>
                                          <p:spTgt spid="5127"/>
                                        </p:tgtEl>
                                        <p:attrNameLst>
                                          <p:attrName>ppt_h</p:attrName>
                                        </p:attrNameLst>
                                      </p:cBhvr>
                                      <p:tavLst>
                                        <p:tav tm="0">
                                          <p:val>
                                            <p:fltVal val="0"/>
                                          </p:val>
                                        </p:tav>
                                        <p:tav tm="100000">
                                          <p:val>
                                            <p:strVal val="#ppt_h"/>
                                          </p:val>
                                        </p:tav>
                                      </p:tavLst>
                                    </p:anim>
                                    <p:animEffect transition="in" filter="fade">
                                      <p:cBhvr>
                                        <p:cTn id="31" dur="500"/>
                                        <p:tgtEl>
                                          <p:spTgt spid="5127"/>
                                        </p:tgtEl>
                                      </p:cBhvr>
                                    </p:animEffect>
                                  </p:childTnLst>
                                </p:cTn>
                              </p:par>
                            </p:childTnLst>
                          </p:cTn>
                        </p:par>
                        <p:par>
                          <p:cTn id="32" fill="hold" nodeType="afterGroup">
                            <p:stCondLst>
                              <p:cond delay="500"/>
                            </p:stCondLst>
                            <p:childTnLst>
                              <p:par>
                                <p:cTn id="33" presetID="53" presetClass="entr" presetSubtype="0" fill="hold" grpId="0" nodeType="afterEffect">
                                  <p:stCondLst>
                                    <p:cond delay="0"/>
                                  </p:stCondLst>
                                  <p:childTnLst>
                                    <p:set>
                                      <p:cBhvr>
                                        <p:cTn id="34" dur="1" fill="hold">
                                          <p:stCondLst>
                                            <p:cond delay="0"/>
                                          </p:stCondLst>
                                        </p:cTn>
                                        <p:tgtEl>
                                          <p:spTgt spid="5140"/>
                                        </p:tgtEl>
                                        <p:attrNameLst>
                                          <p:attrName>style.visibility</p:attrName>
                                        </p:attrNameLst>
                                      </p:cBhvr>
                                      <p:to>
                                        <p:strVal val="visible"/>
                                      </p:to>
                                    </p:set>
                                    <p:anim calcmode="lin" valueType="num">
                                      <p:cBhvr>
                                        <p:cTn id="35" dur="500" fill="hold"/>
                                        <p:tgtEl>
                                          <p:spTgt spid="5140"/>
                                        </p:tgtEl>
                                        <p:attrNameLst>
                                          <p:attrName>ppt_w</p:attrName>
                                        </p:attrNameLst>
                                      </p:cBhvr>
                                      <p:tavLst>
                                        <p:tav tm="0">
                                          <p:val>
                                            <p:fltVal val="0"/>
                                          </p:val>
                                        </p:tav>
                                        <p:tav tm="100000">
                                          <p:val>
                                            <p:strVal val="#ppt_w"/>
                                          </p:val>
                                        </p:tav>
                                      </p:tavLst>
                                    </p:anim>
                                    <p:anim calcmode="lin" valueType="num">
                                      <p:cBhvr>
                                        <p:cTn id="36" dur="500" fill="hold"/>
                                        <p:tgtEl>
                                          <p:spTgt spid="5140"/>
                                        </p:tgtEl>
                                        <p:attrNameLst>
                                          <p:attrName>ppt_h</p:attrName>
                                        </p:attrNameLst>
                                      </p:cBhvr>
                                      <p:tavLst>
                                        <p:tav tm="0">
                                          <p:val>
                                            <p:fltVal val="0"/>
                                          </p:val>
                                        </p:tav>
                                        <p:tav tm="100000">
                                          <p:val>
                                            <p:strVal val="#ppt_h"/>
                                          </p:val>
                                        </p:tav>
                                      </p:tavLst>
                                    </p:anim>
                                    <p:animEffect transition="in" filter="fade">
                                      <p:cBhvr>
                                        <p:cTn id="37" dur="500"/>
                                        <p:tgtEl>
                                          <p:spTgt spid="514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5203"/>
                                        </p:tgtEl>
                                        <p:attrNameLst>
                                          <p:attrName>style.visibility</p:attrName>
                                        </p:attrNameLst>
                                      </p:cBhvr>
                                      <p:to>
                                        <p:strVal val="visible"/>
                                      </p:to>
                                    </p:set>
                                    <p:animEffect transition="in" filter="wipe(left)">
                                      <p:cBhvr>
                                        <p:cTn id="42" dur="500"/>
                                        <p:tgtEl>
                                          <p:spTgt spid="520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5204"/>
                                        </p:tgtEl>
                                        <p:attrNameLst>
                                          <p:attrName>style.visibility</p:attrName>
                                        </p:attrNameLst>
                                      </p:cBhvr>
                                      <p:to>
                                        <p:strVal val="visible"/>
                                      </p:to>
                                    </p:set>
                                    <p:animEffect transition="in" filter="wipe(left)">
                                      <p:cBhvr>
                                        <p:cTn id="47" dur="500"/>
                                        <p:tgtEl>
                                          <p:spTgt spid="5204"/>
                                        </p:tgtEl>
                                      </p:cBhvr>
                                    </p:animEffect>
                                  </p:childTnLst>
                                </p:cTn>
                              </p:par>
                            </p:childTnLst>
                          </p:cTn>
                        </p:par>
                        <p:par>
                          <p:cTn id="48" fill="hold" nodeType="afterGroup">
                            <p:stCondLst>
                              <p:cond delay="500"/>
                            </p:stCondLst>
                            <p:childTnLst>
                              <p:par>
                                <p:cTn id="49" presetID="22" presetClass="entr" presetSubtype="4" fill="hold" nodeType="afterEffect">
                                  <p:stCondLst>
                                    <p:cond delay="0"/>
                                  </p:stCondLst>
                                  <p:childTnLst>
                                    <p:set>
                                      <p:cBhvr>
                                        <p:cTn id="50" dur="1" fill="hold">
                                          <p:stCondLst>
                                            <p:cond delay="0"/>
                                          </p:stCondLst>
                                        </p:cTn>
                                        <p:tgtEl>
                                          <p:spTgt spid="5156"/>
                                        </p:tgtEl>
                                        <p:attrNameLst>
                                          <p:attrName>style.visibility</p:attrName>
                                        </p:attrNameLst>
                                      </p:cBhvr>
                                      <p:to>
                                        <p:strVal val="visible"/>
                                      </p:to>
                                    </p:set>
                                    <p:animEffect transition="in" filter="wipe(down)">
                                      <p:cBhvr>
                                        <p:cTn id="51" dur="500"/>
                                        <p:tgtEl>
                                          <p:spTgt spid="5156"/>
                                        </p:tgtEl>
                                      </p:cBhvr>
                                    </p:animEffect>
                                  </p:childTnLst>
                                </p:cTn>
                              </p:par>
                            </p:childTnLst>
                          </p:cTn>
                        </p:par>
                        <p:par>
                          <p:cTn id="52" fill="hold" nodeType="afterGroup">
                            <p:stCondLst>
                              <p:cond delay="1000"/>
                            </p:stCondLst>
                            <p:childTnLst>
                              <p:par>
                                <p:cTn id="53" presetID="12" presetClass="entr" presetSubtype="4" fill="hold" grpId="0" nodeType="afterEffect">
                                  <p:stCondLst>
                                    <p:cond delay="0"/>
                                  </p:stCondLst>
                                  <p:childTnLst>
                                    <p:set>
                                      <p:cBhvr>
                                        <p:cTn id="54" dur="1" fill="hold">
                                          <p:stCondLst>
                                            <p:cond delay="0"/>
                                          </p:stCondLst>
                                        </p:cTn>
                                        <p:tgtEl>
                                          <p:spTgt spid="5162"/>
                                        </p:tgtEl>
                                        <p:attrNameLst>
                                          <p:attrName>style.visibility</p:attrName>
                                        </p:attrNameLst>
                                      </p:cBhvr>
                                      <p:to>
                                        <p:strVal val="visible"/>
                                      </p:to>
                                    </p:set>
                                    <p:animEffect transition="in" filter="slide(fromBottom)">
                                      <p:cBhvr>
                                        <p:cTn id="55" dur="500"/>
                                        <p:tgtEl>
                                          <p:spTgt spid="516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5207"/>
                                        </p:tgtEl>
                                        <p:attrNameLst>
                                          <p:attrName>style.visibility</p:attrName>
                                        </p:attrNameLst>
                                      </p:cBhvr>
                                      <p:to>
                                        <p:strVal val="visible"/>
                                      </p:to>
                                    </p:set>
                                    <p:animEffect transition="in" filter="wipe(left)">
                                      <p:cBhvr>
                                        <p:cTn id="60" dur="500"/>
                                        <p:tgtEl>
                                          <p:spTgt spid="5207"/>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5201"/>
                                        </p:tgtEl>
                                        <p:attrNameLst>
                                          <p:attrName>style.visibility</p:attrName>
                                        </p:attrNameLst>
                                      </p:cBhvr>
                                      <p:to>
                                        <p:strVal val="visible"/>
                                      </p:to>
                                    </p:set>
                                    <p:animEffect transition="in" filter="wipe(left)">
                                      <p:cBhvr>
                                        <p:cTn id="65" dur="500"/>
                                        <p:tgtEl>
                                          <p:spTgt spid="520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5184"/>
                                        </p:tgtEl>
                                        <p:attrNameLst>
                                          <p:attrName>style.visibility</p:attrName>
                                        </p:attrNameLst>
                                      </p:cBhvr>
                                      <p:to>
                                        <p:strVal val="visible"/>
                                      </p:to>
                                    </p:set>
                                    <p:animEffect transition="in" filter="wipe(left)">
                                      <p:cBhvr>
                                        <p:cTn id="70" dur="500"/>
                                        <p:tgtEl>
                                          <p:spTgt spid="518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8" fill="hold" nodeType="clickEffect">
                                  <p:stCondLst>
                                    <p:cond delay="0"/>
                                  </p:stCondLst>
                                  <p:childTnLst>
                                    <p:set>
                                      <p:cBhvr>
                                        <p:cTn id="74" dur="1" fill="hold">
                                          <p:stCondLst>
                                            <p:cond delay="0"/>
                                          </p:stCondLst>
                                        </p:cTn>
                                        <p:tgtEl>
                                          <p:spTgt spid="5206"/>
                                        </p:tgtEl>
                                        <p:attrNameLst>
                                          <p:attrName>style.visibility</p:attrName>
                                        </p:attrNameLst>
                                      </p:cBhvr>
                                      <p:to>
                                        <p:strVal val="visible"/>
                                      </p:to>
                                    </p:set>
                                    <p:animEffect transition="in" filter="wipe(left)">
                                      <p:cBhvr>
                                        <p:cTn id="75" dur="500"/>
                                        <p:tgtEl>
                                          <p:spTgt spid="5206"/>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5193"/>
                                        </p:tgtEl>
                                        <p:attrNameLst>
                                          <p:attrName>style.visibility</p:attrName>
                                        </p:attrNameLst>
                                      </p:cBhvr>
                                      <p:to>
                                        <p:strVal val="visible"/>
                                      </p:to>
                                    </p:set>
                                    <p:animEffect transition="in" filter="wipe(left)">
                                      <p:cBhvr>
                                        <p:cTn id="80" dur="500"/>
                                        <p:tgtEl>
                                          <p:spTgt spid="5193"/>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53" presetClass="entr" presetSubtype="0" fill="hold" nodeType="clickEffect">
                                  <p:stCondLst>
                                    <p:cond delay="0"/>
                                  </p:stCondLst>
                                  <p:childTnLst>
                                    <p:set>
                                      <p:cBhvr>
                                        <p:cTn id="84" dur="1" fill="hold">
                                          <p:stCondLst>
                                            <p:cond delay="0"/>
                                          </p:stCondLst>
                                        </p:cTn>
                                        <p:tgtEl>
                                          <p:spTgt spid="5194">
                                            <p:txEl>
                                              <p:pRg st="0" end="0"/>
                                            </p:txEl>
                                          </p:spTgt>
                                        </p:tgtEl>
                                        <p:attrNameLst>
                                          <p:attrName>style.visibility</p:attrName>
                                        </p:attrNameLst>
                                      </p:cBhvr>
                                      <p:to>
                                        <p:strVal val="visible"/>
                                      </p:to>
                                    </p:set>
                                    <p:anim calcmode="lin" valueType="num">
                                      <p:cBhvr>
                                        <p:cTn id="85" dur="500" fill="hold"/>
                                        <p:tgtEl>
                                          <p:spTgt spid="5194">
                                            <p:txEl>
                                              <p:pRg st="0" end="0"/>
                                            </p:txEl>
                                          </p:spTgt>
                                        </p:tgtEl>
                                        <p:attrNameLst>
                                          <p:attrName>ppt_w</p:attrName>
                                        </p:attrNameLst>
                                      </p:cBhvr>
                                      <p:tavLst>
                                        <p:tav tm="0">
                                          <p:val>
                                            <p:fltVal val="0"/>
                                          </p:val>
                                        </p:tav>
                                        <p:tav tm="100000">
                                          <p:val>
                                            <p:strVal val="#ppt_w"/>
                                          </p:val>
                                        </p:tav>
                                      </p:tavLst>
                                    </p:anim>
                                    <p:anim calcmode="lin" valueType="num">
                                      <p:cBhvr>
                                        <p:cTn id="86" dur="500" fill="hold"/>
                                        <p:tgtEl>
                                          <p:spTgt spid="5194">
                                            <p:txEl>
                                              <p:pRg st="0" end="0"/>
                                            </p:txEl>
                                          </p:spTgt>
                                        </p:tgtEl>
                                        <p:attrNameLst>
                                          <p:attrName>ppt_h</p:attrName>
                                        </p:attrNameLst>
                                      </p:cBhvr>
                                      <p:tavLst>
                                        <p:tav tm="0">
                                          <p:val>
                                            <p:fltVal val="0"/>
                                          </p:val>
                                        </p:tav>
                                        <p:tav tm="100000">
                                          <p:val>
                                            <p:strVal val="#ppt_h"/>
                                          </p:val>
                                        </p:tav>
                                      </p:tavLst>
                                    </p:anim>
                                    <p:animEffect transition="in" filter="fade">
                                      <p:cBhvr>
                                        <p:cTn id="87" dur="500"/>
                                        <p:tgtEl>
                                          <p:spTgt spid="5194">
                                            <p:txEl>
                                              <p:pRg st="0" end="0"/>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53" presetClass="entr" presetSubtype="0" fill="hold" nodeType="clickEffect">
                                  <p:stCondLst>
                                    <p:cond delay="0"/>
                                  </p:stCondLst>
                                  <p:childTnLst>
                                    <p:set>
                                      <p:cBhvr>
                                        <p:cTn id="91" dur="1" fill="hold">
                                          <p:stCondLst>
                                            <p:cond delay="0"/>
                                          </p:stCondLst>
                                        </p:cTn>
                                        <p:tgtEl>
                                          <p:spTgt spid="5194">
                                            <p:txEl>
                                              <p:pRg st="1" end="1"/>
                                            </p:txEl>
                                          </p:spTgt>
                                        </p:tgtEl>
                                        <p:attrNameLst>
                                          <p:attrName>style.visibility</p:attrName>
                                        </p:attrNameLst>
                                      </p:cBhvr>
                                      <p:to>
                                        <p:strVal val="visible"/>
                                      </p:to>
                                    </p:set>
                                    <p:anim calcmode="lin" valueType="num">
                                      <p:cBhvr>
                                        <p:cTn id="92" dur="500" fill="hold"/>
                                        <p:tgtEl>
                                          <p:spTgt spid="5194">
                                            <p:txEl>
                                              <p:pRg st="1" end="1"/>
                                            </p:txEl>
                                          </p:spTgt>
                                        </p:tgtEl>
                                        <p:attrNameLst>
                                          <p:attrName>ppt_w</p:attrName>
                                        </p:attrNameLst>
                                      </p:cBhvr>
                                      <p:tavLst>
                                        <p:tav tm="0">
                                          <p:val>
                                            <p:fltVal val="0"/>
                                          </p:val>
                                        </p:tav>
                                        <p:tav tm="100000">
                                          <p:val>
                                            <p:strVal val="#ppt_w"/>
                                          </p:val>
                                        </p:tav>
                                      </p:tavLst>
                                    </p:anim>
                                    <p:anim calcmode="lin" valueType="num">
                                      <p:cBhvr>
                                        <p:cTn id="93" dur="500" fill="hold"/>
                                        <p:tgtEl>
                                          <p:spTgt spid="5194">
                                            <p:txEl>
                                              <p:pRg st="1" end="1"/>
                                            </p:txEl>
                                          </p:spTgt>
                                        </p:tgtEl>
                                        <p:attrNameLst>
                                          <p:attrName>ppt_h</p:attrName>
                                        </p:attrNameLst>
                                      </p:cBhvr>
                                      <p:tavLst>
                                        <p:tav tm="0">
                                          <p:val>
                                            <p:fltVal val="0"/>
                                          </p:val>
                                        </p:tav>
                                        <p:tav tm="100000">
                                          <p:val>
                                            <p:strVal val="#ppt_h"/>
                                          </p:val>
                                        </p:tav>
                                      </p:tavLst>
                                    </p:anim>
                                    <p:animEffect transition="in" filter="fade">
                                      <p:cBhvr>
                                        <p:cTn id="94" dur="500"/>
                                        <p:tgtEl>
                                          <p:spTgt spid="5194">
                                            <p:txEl>
                                              <p:pRg st="1" end="1"/>
                                            </p:txEl>
                                          </p:spTgt>
                                        </p:tgtEl>
                                      </p:cBhvr>
                                    </p:animEffect>
                                  </p:childTnLst>
                                </p:cTn>
                              </p:par>
                              <p:par>
                                <p:cTn id="95" presetID="53" presetClass="entr" presetSubtype="0" fill="hold" nodeType="withEffect">
                                  <p:stCondLst>
                                    <p:cond delay="0"/>
                                  </p:stCondLst>
                                  <p:childTnLst>
                                    <p:set>
                                      <p:cBhvr>
                                        <p:cTn id="96" dur="1" fill="hold">
                                          <p:stCondLst>
                                            <p:cond delay="0"/>
                                          </p:stCondLst>
                                        </p:cTn>
                                        <p:tgtEl>
                                          <p:spTgt spid="5194">
                                            <p:txEl>
                                              <p:pRg st="2" end="2"/>
                                            </p:txEl>
                                          </p:spTgt>
                                        </p:tgtEl>
                                        <p:attrNameLst>
                                          <p:attrName>style.visibility</p:attrName>
                                        </p:attrNameLst>
                                      </p:cBhvr>
                                      <p:to>
                                        <p:strVal val="visible"/>
                                      </p:to>
                                    </p:set>
                                    <p:anim calcmode="lin" valueType="num">
                                      <p:cBhvr>
                                        <p:cTn id="97" dur="500" fill="hold"/>
                                        <p:tgtEl>
                                          <p:spTgt spid="5194">
                                            <p:txEl>
                                              <p:pRg st="2" end="2"/>
                                            </p:txEl>
                                          </p:spTgt>
                                        </p:tgtEl>
                                        <p:attrNameLst>
                                          <p:attrName>ppt_w</p:attrName>
                                        </p:attrNameLst>
                                      </p:cBhvr>
                                      <p:tavLst>
                                        <p:tav tm="0">
                                          <p:val>
                                            <p:fltVal val="0"/>
                                          </p:val>
                                        </p:tav>
                                        <p:tav tm="100000">
                                          <p:val>
                                            <p:strVal val="#ppt_w"/>
                                          </p:val>
                                        </p:tav>
                                      </p:tavLst>
                                    </p:anim>
                                    <p:anim calcmode="lin" valueType="num">
                                      <p:cBhvr>
                                        <p:cTn id="98" dur="500" fill="hold"/>
                                        <p:tgtEl>
                                          <p:spTgt spid="5194">
                                            <p:txEl>
                                              <p:pRg st="2" end="2"/>
                                            </p:txEl>
                                          </p:spTgt>
                                        </p:tgtEl>
                                        <p:attrNameLst>
                                          <p:attrName>ppt_h</p:attrName>
                                        </p:attrNameLst>
                                      </p:cBhvr>
                                      <p:tavLst>
                                        <p:tav tm="0">
                                          <p:val>
                                            <p:fltVal val="0"/>
                                          </p:val>
                                        </p:tav>
                                        <p:tav tm="100000">
                                          <p:val>
                                            <p:strVal val="#ppt_h"/>
                                          </p:val>
                                        </p:tav>
                                      </p:tavLst>
                                    </p:anim>
                                    <p:animEffect transition="in" filter="fade">
                                      <p:cBhvr>
                                        <p:cTn id="99" dur="500"/>
                                        <p:tgtEl>
                                          <p:spTgt spid="5194">
                                            <p:txEl>
                                              <p:pRg st="2" end="2"/>
                                            </p:txEl>
                                          </p:spTgt>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3" presetClass="entr" presetSubtype="0" fill="hold" nodeType="clickEffect">
                                  <p:stCondLst>
                                    <p:cond delay="0"/>
                                  </p:stCondLst>
                                  <p:childTnLst>
                                    <p:set>
                                      <p:cBhvr>
                                        <p:cTn id="103" dur="1" fill="hold">
                                          <p:stCondLst>
                                            <p:cond delay="0"/>
                                          </p:stCondLst>
                                        </p:cTn>
                                        <p:tgtEl>
                                          <p:spTgt spid="5194">
                                            <p:txEl>
                                              <p:pRg st="4" end="4"/>
                                            </p:txEl>
                                          </p:spTgt>
                                        </p:tgtEl>
                                        <p:attrNameLst>
                                          <p:attrName>style.visibility</p:attrName>
                                        </p:attrNameLst>
                                      </p:cBhvr>
                                      <p:to>
                                        <p:strVal val="visible"/>
                                      </p:to>
                                    </p:set>
                                    <p:anim calcmode="lin" valueType="num">
                                      <p:cBhvr>
                                        <p:cTn id="104" dur="500" fill="hold"/>
                                        <p:tgtEl>
                                          <p:spTgt spid="5194">
                                            <p:txEl>
                                              <p:pRg st="4" end="4"/>
                                            </p:txEl>
                                          </p:spTgt>
                                        </p:tgtEl>
                                        <p:attrNameLst>
                                          <p:attrName>ppt_w</p:attrName>
                                        </p:attrNameLst>
                                      </p:cBhvr>
                                      <p:tavLst>
                                        <p:tav tm="0">
                                          <p:val>
                                            <p:fltVal val="0"/>
                                          </p:val>
                                        </p:tav>
                                        <p:tav tm="100000">
                                          <p:val>
                                            <p:strVal val="#ppt_w"/>
                                          </p:val>
                                        </p:tav>
                                      </p:tavLst>
                                    </p:anim>
                                    <p:anim calcmode="lin" valueType="num">
                                      <p:cBhvr>
                                        <p:cTn id="105" dur="500" fill="hold"/>
                                        <p:tgtEl>
                                          <p:spTgt spid="5194">
                                            <p:txEl>
                                              <p:pRg st="4" end="4"/>
                                            </p:txEl>
                                          </p:spTgt>
                                        </p:tgtEl>
                                        <p:attrNameLst>
                                          <p:attrName>ppt_h</p:attrName>
                                        </p:attrNameLst>
                                      </p:cBhvr>
                                      <p:tavLst>
                                        <p:tav tm="0">
                                          <p:val>
                                            <p:fltVal val="0"/>
                                          </p:val>
                                        </p:tav>
                                        <p:tav tm="100000">
                                          <p:val>
                                            <p:strVal val="#ppt_h"/>
                                          </p:val>
                                        </p:tav>
                                      </p:tavLst>
                                    </p:anim>
                                    <p:animEffect transition="in" filter="fade">
                                      <p:cBhvr>
                                        <p:cTn id="106" dur="500"/>
                                        <p:tgtEl>
                                          <p:spTgt spid="5194">
                                            <p:txEl>
                                              <p:pRg st="4" end="4"/>
                                            </p:txEl>
                                          </p:spTgt>
                                        </p:tgtEl>
                                      </p:cBhvr>
                                    </p:animEffect>
                                  </p:childTnLst>
                                </p:cTn>
                              </p:par>
                              <p:par>
                                <p:cTn id="107" presetID="53" presetClass="entr" presetSubtype="0" fill="hold" nodeType="withEffect">
                                  <p:stCondLst>
                                    <p:cond delay="0"/>
                                  </p:stCondLst>
                                  <p:childTnLst>
                                    <p:set>
                                      <p:cBhvr>
                                        <p:cTn id="108" dur="1" fill="hold">
                                          <p:stCondLst>
                                            <p:cond delay="0"/>
                                          </p:stCondLst>
                                        </p:cTn>
                                        <p:tgtEl>
                                          <p:spTgt spid="5194">
                                            <p:txEl>
                                              <p:pRg st="5" end="5"/>
                                            </p:txEl>
                                          </p:spTgt>
                                        </p:tgtEl>
                                        <p:attrNameLst>
                                          <p:attrName>style.visibility</p:attrName>
                                        </p:attrNameLst>
                                      </p:cBhvr>
                                      <p:to>
                                        <p:strVal val="visible"/>
                                      </p:to>
                                    </p:set>
                                    <p:anim calcmode="lin" valueType="num">
                                      <p:cBhvr>
                                        <p:cTn id="109" dur="500" fill="hold"/>
                                        <p:tgtEl>
                                          <p:spTgt spid="5194">
                                            <p:txEl>
                                              <p:pRg st="5" end="5"/>
                                            </p:txEl>
                                          </p:spTgt>
                                        </p:tgtEl>
                                        <p:attrNameLst>
                                          <p:attrName>ppt_w</p:attrName>
                                        </p:attrNameLst>
                                      </p:cBhvr>
                                      <p:tavLst>
                                        <p:tav tm="0">
                                          <p:val>
                                            <p:fltVal val="0"/>
                                          </p:val>
                                        </p:tav>
                                        <p:tav tm="100000">
                                          <p:val>
                                            <p:strVal val="#ppt_w"/>
                                          </p:val>
                                        </p:tav>
                                      </p:tavLst>
                                    </p:anim>
                                    <p:anim calcmode="lin" valueType="num">
                                      <p:cBhvr>
                                        <p:cTn id="110" dur="500" fill="hold"/>
                                        <p:tgtEl>
                                          <p:spTgt spid="5194">
                                            <p:txEl>
                                              <p:pRg st="5" end="5"/>
                                            </p:txEl>
                                          </p:spTgt>
                                        </p:tgtEl>
                                        <p:attrNameLst>
                                          <p:attrName>ppt_h</p:attrName>
                                        </p:attrNameLst>
                                      </p:cBhvr>
                                      <p:tavLst>
                                        <p:tav tm="0">
                                          <p:val>
                                            <p:fltVal val="0"/>
                                          </p:val>
                                        </p:tav>
                                        <p:tav tm="100000">
                                          <p:val>
                                            <p:strVal val="#ppt_h"/>
                                          </p:val>
                                        </p:tav>
                                      </p:tavLst>
                                    </p:anim>
                                    <p:animEffect transition="in" filter="fade">
                                      <p:cBhvr>
                                        <p:cTn id="111" dur="500"/>
                                        <p:tgtEl>
                                          <p:spTgt spid="5194">
                                            <p:txEl>
                                              <p:pRg st="5" end="5"/>
                                            </p:txEl>
                                          </p:spTgt>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2" presetClass="entr" presetSubtype="4" fill="hold" grpId="0" nodeType="clickEffect">
                                  <p:stCondLst>
                                    <p:cond delay="0"/>
                                  </p:stCondLst>
                                  <p:childTnLst>
                                    <p:set>
                                      <p:cBhvr>
                                        <p:cTn id="115" dur="1" fill="hold">
                                          <p:stCondLst>
                                            <p:cond delay="0"/>
                                          </p:stCondLst>
                                        </p:cTn>
                                        <p:tgtEl>
                                          <p:spTgt spid="5202"/>
                                        </p:tgtEl>
                                        <p:attrNameLst>
                                          <p:attrName>style.visibility</p:attrName>
                                        </p:attrNameLst>
                                      </p:cBhvr>
                                      <p:to>
                                        <p:strVal val="visible"/>
                                      </p:to>
                                    </p:set>
                                    <p:animEffect transition="in" filter="slide(fromBottom)">
                                      <p:cBhvr>
                                        <p:cTn id="116" dur="500"/>
                                        <p:tgtEl>
                                          <p:spTgt spid="5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7" grpId="0" animBg="1"/>
      <p:bldP spid="5140" grpId="0"/>
      <p:bldP spid="5162" grpId="0"/>
      <p:bldP spid="5164" grpId="0" animBg="1"/>
      <p:bldP spid="5184" grpId="0"/>
      <p:bldP spid="5193" grpId="0"/>
      <p:bldP spid="520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ext Box 4">
            <a:extLst>
              <a:ext uri="{FF2B5EF4-FFF2-40B4-BE49-F238E27FC236}">
                <a16:creationId xmlns:a16="http://schemas.microsoft.com/office/drawing/2014/main" id="{BF6F846C-AA97-4D03-A593-3AEF43EE5C02}"/>
              </a:ext>
            </a:extLst>
          </p:cNvPr>
          <p:cNvSpPr txBox="1">
            <a:spLocks noChangeArrowheads="1"/>
          </p:cNvSpPr>
          <p:nvPr/>
        </p:nvSpPr>
        <p:spPr bwMode="auto">
          <a:xfrm>
            <a:off x="152400" y="627063"/>
            <a:ext cx="8534400" cy="524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0000"/>
                </a:solidFill>
              </a:rPr>
              <a:t>Additional Information:</a:t>
            </a:r>
          </a:p>
          <a:p>
            <a:pPr eaLnBrk="1" hangingPunct="1">
              <a:spcBef>
                <a:spcPct val="50000"/>
              </a:spcBef>
              <a:buFontTx/>
              <a:buAutoNum type="arabicParenR"/>
            </a:pPr>
            <a:r>
              <a:rPr lang="en-US" altLang="en-US" sz="1800" b="1">
                <a:solidFill>
                  <a:srgbClr val="0000FF"/>
                </a:solidFill>
              </a:rPr>
              <a:t>If the two solenoids are wound on a magnetic core of relative  permeability </a:t>
            </a:r>
            <a:r>
              <a:rPr lang="el-GR" altLang="en-US" sz="1800" b="1">
                <a:solidFill>
                  <a:srgbClr val="0000FF"/>
                </a:solidFill>
              </a:rPr>
              <a:t>μ</a:t>
            </a:r>
            <a:r>
              <a:rPr lang="en-US" altLang="en-US" sz="1800" b="1" baseline="-25000">
                <a:solidFill>
                  <a:srgbClr val="0000FF"/>
                </a:solidFill>
              </a:rPr>
              <a:t>r</a:t>
            </a:r>
            <a:r>
              <a:rPr lang="en-US" altLang="en-US" sz="1800" b="1">
                <a:solidFill>
                  <a:srgbClr val="0000FF"/>
                </a:solidFill>
              </a:rPr>
              <a:t>, then</a:t>
            </a:r>
          </a:p>
          <a:p>
            <a:pPr eaLnBrk="1" hangingPunct="1">
              <a:spcBef>
                <a:spcPct val="50000"/>
              </a:spcBef>
              <a:buFontTx/>
              <a:buNone/>
            </a:pPr>
            <a:r>
              <a:rPr lang="en-US" altLang="en-US" sz="1800" b="1">
                <a:solidFill>
                  <a:srgbClr val="0000FF"/>
                </a:solidFill>
              </a:rPr>
              <a:t>      M = </a:t>
            </a:r>
            <a:r>
              <a:rPr lang="el-GR" altLang="en-US" sz="1800" b="1">
                <a:solidFill>
                  <a:srgbClr val="0000FF"/>
                </a:solidFill>
              </a:rPr>
              <a:t>μ</a:t>
            </a:r>
            <a:r>
              <a:rPr lang="en-US" altLang="en-US" sz="1800" b="1" baseline="-25000">
                <a:solidFill>
                  <a:srgbClr val="0000FF"/>
                </a:solidFill>
              </a:rPr>
              <a:t>0</a:t>
            </a:r>
            <a:r>
              <a:rPr lang="en-US" altLang="en-US" sz="1800" b="1">
                <a:solidFill>
                  <a:srgbClr val="0000FF"/>
                </a:solidFill>
              </a:rPr>
              <a:t> </a:t>
            </a:r>
            <a:r>
              <a:rPr lang="el-GR" altLang="en-US" sz="1800" b="1">
                <a:solidFill>
                  <a:srgbClr val="0000FF"/>
                </a:solidFill>
              </a:rPr>
              <a:t>μ</a:t>
            </a:r>
            <a:r>
              <a:rPr lang="en-US" altLang="en-US" sz="1800" b="1" baseline="-25000">
                <a:solidFill>
                  <a:srgbClr val="0000FF"/>
                </a:solidFill>
              </a:rPr>
              <a:t>r</a:t>
            </a:r>
            <a:r>
              <a:rPr lang="en-US" altLang="en-US" sz="1800">
                <a:solidFill>
                  <a:srgbClr val="0000FF"/>
                </a:solidFill>
              </a:rPr>
              <a:t> </a:t>
            </a:r>
            <a:r>
              <a:rPr lang="en-US" altLang="en-US" sz="1800" b="1">
                <a:solidFill>
                  <a:srgbClr val="0000FF"/>
                </a:solidFill>
              </a:rPr>
              <a:t>N</a:t>
            </a:r>
            <a:r>
              <a:rPr lang="en-US" altLang="en-US" sz="1800" b="1" baseline="-25000">
                <a:solidFill>
                  <a:srgbClr val="0000FF"/>
                </a:solidFill>
              </a:rPr>
              <a:t>1</a:t>
            </a:r>
            <a:r>
              <a:rPr lang="en-US" altLang="en-US" sz="1800" b="1">
                <a:solidFill>
                  <a:srgbClr val="0000FF"/>
                </a:solidFill>
              </a:rPr>
              <a:t>N</a:t>
            </a:r>
            <a:r>
              <a:rPr lang="en-US" altLang="en-US" sz="1800" b="1" baseline="-25000">
                <a:solidFill>
                  <a:srgbClr val="0000FF"/>
                </a:solidFill>
              </a:rPr>
              <a:t>2</a:t>
            </a:r>
            <a:r>
              <a:rPr lang="en-US" altLang="en-US" sz="1800" b="1">
                <a:solidFill>
                  <a:srgbClr val="0000FF"/>
                </a:solidFill>
              </a:rPr>
              <a:t>A / </a:t>
            </a:r>
            <a:r>
              <a:rPr lang="en-US" altLang="en-US" sz="1800" b="1">
                <a:solidFill>
                  <a:srgbClr val="0000FF"/>
                </a:solidFill>
                <a:latin typeface="ItalicT" pitchFamily="2" charset="0"/>
              </a:rPr>
              <a:t>l</a:t>
            </a:r>
          </a:p>
          <a:p>
            <a:pPr eaLnBrk="1" hangingPunct="1">
              <a:spcBef>
                <a:spcPct val="50000"/>
              </a:spcBef>
              <a:buFontTx/>
              <a:buAutoNum type="arabicParenR" startAt="2"/>
            </a:pPr>
            <a:r>
              <a:rPr lang="en-US" altLang="en-US" sz="1800" b="1">
                <a:solidFill>
                  <a:srgbClr val="FF00FF"/>
                </a:solidFill>
              </a:rPr>
              <a:t>If the solenoids S</a:t>
            </a:r>
            <a:r>
              <a:rPr lang="en-US" altLang="en-US" sz="1800" b="1" baseline="-25000">
                <a:solidFill>
                  <a:srgbClr val="FF00FF"/>
                </a:solidFill>
              </a:rPr>
              <a:t>1</a:t>
            </a:r>
            <a:r>
              <a:rPr lang="en-US" altLang="en-US" sz="1800" b="1">
                <a:solidFill>
                  <a:srgbClr val="FF00FF"/>
                </a:solidFill>
              </a:rPr>
              <a:t> and S</a:t>
            </a:r>
            <a:r>
              <a:rPr lang="en-US" altLang="en-US" sz="1800" b="1" baseline="-25000">
                <a:solidFill>
                  <a:srgbClr val="FF00FF"/>
                </a:solidFill>
              </a:rPr>
              <a:t>2</a:t>
            </a:r>
            <a:r>
              <a:rPr lang="en-US" altLang="en-US" sz="1800" b="1">
                <a:solidFill>
                  <a:srgbClr val="FF00FF"/>
                </a:solidFill>
              </a:rPr>
              <a:t> have no. of turns N</a:t>
            </a:r>
            <a:r>
              <a:rPr lang="en-US" altLang="en-US" sz="1800" b="1" baseline="-25000">
                <a:solidFill>
                  <a:srgbClr val="FF00FF"/>
                </a:solidFill>
              </a:rPr>
              <a:t>1</a:t>
            </a:r>
            <a:r>
              <a:rPr lang="en-US" altLang="en-US" sz="1800" b="1">
                <a:solidFill>
                  <a:srgbClr val="FF00FF"/>
                </a:solidFill>
              </a:rPr>
              <a:t> and N</a:t>
            </a:r>
            <a:r>
              <a:rPr lang="en-US" altLang="en-US" sz="1800" b="1" baseline="-25000">
                <a:solidFill>
                  <a:srgbClr val="FF00FF"/>
                </a:solidFill>
              </a:rPr>
              <a:t>2</a:t>
            </a:r>
            <a:r>
              <a:rPr lang="en-US" altLang="en-US" sz="1800" b="1">
                <a:solidFill>
                  <a:srgbClr val="FF00FF"/>
                </a:solidFill>
              </a:rPr>
              <a:t> of different radii r</a:t>
            </a:r>
            <a:r>
              <a:rPr lang="en-US" altLang="en-US" sz="1800" b="1" baseline="-25000">
                <a:solidFill>
                  <a:srgbClr val="FF00FF"/>
                </a:solidFill>
              </a:rPr>
              <a:t>1</a:t>
            </a:r>
            <a:r>
              <a:rPr lang="en-US" altLang="en-US" sz="1800" b="1">
                <a:solidFill>
                  <a:srgbClr val="FF00FF"/>
                </a:solidFill>
              </a:rPr>
              <a:t> and r</a:t>
            </a:r>
            <a:r>
              <a:rPr lang="en-US" altLang="en-US" sz="1800" b="1" baseline="-25000">
                <a:solidFill>
                  <a:srgbClr val="FF00FF"/>
                </a:solidFill>
              </a:rPr>
              <a:t>2</a:t>
            </a:r>
            <a:r>
              <a:rPr lang="en-US" altLang="en-US" sz="1800" b="1">
                <a:solidFill>
                  <a:srgbClr val="FF00FF"/>
                </a:solidFill>
              </a:rPr>
              <a:t> (r</a:t>
            </a:r>
            <a:r>
              <a:rPr lang="en-US" altLang="en-US" sz="1800" b="1" baseline="-25000">
                <a:solidFill>
                  <a:srgbClr val="FF00FF"/>
                </a:solidFill>
              </a:rPr>
              <a:t>1</a:t>
            </a:r>
            <a:r>
              <a:rPr lang="en-US" altLang="en-US" sz="1800" b="1">
                <a:solidFill>
                  <a:srgbClr val="FF00FF"/>
                </a:solidFill>
              </a:rPr>
              <a:t> &lt; r</a:t>
            </a:r>
            <a:r>
              <a:rPr lang="en-US" altLang="en-US" sz="1800" b="1" baseline="-25000">
                <a:solidFill>
                  <a:srgbClr val="FF00FF"/>
                </a:solidFill>
              </a:rPr>
              <a:t>2</a:t>
            </a:r>
            <a:r>
              <a:rPr lang="en-US" altLang="en-US" sz="1800" b="1">
                <a:solidFill>
                  <a:srgbClr val="FF00FF"/>
                </a:solidFill>
              </a:rPr>
              <a:t>), then</a:t>
            </a:r>
          </a:p>
          <a:p>
            <a:pPr eaLnBrk="1" hangingPunct="1">
              <a:spcBef>
                <a:spcPct val="50000"/>
              </a:spcBef>
              <a:buFontTx/>
              <a:buNone/>
            </a:pPr>
            <a:r>
              <a:rPr lang="en-US" altLang="en-US" sz="1800" b="1">
                <a:solidFill>
                  <a:srgbClr val="FF00FF"/>
                </a:solidFill>
              </a:rPr>
              <a:t>      M = </a:t>
            </a:r>
            <a:r>
              <a:rPr lang="el-GR" altLang="en-US" sz="1800" b="1">
                <a:solidFill>
                  <a:srgbClr val="FF00FF"/>
                </a:solidFill>
              </a:rPr>
              <a:t>μ</a:t>
            </a:r>
            <a:r>
              <a:rPr lang="en-US" altLang="en-US" sz="1800" b="1" baseline="-25000">
                <a:solidFill>
                  <a:srgbClr val="FF00FF"/>
                </a:solidFill>
              </a:rPr>
              <a:t>0</a:t>
            </a:r>
            <a:r>
              <a:rPr lang="en-US" altLang="en-US" sz="1800" b="1">
                <a:solidFill>
                  <a:srgbClr val="FF00FF"/>
                </a:solidFill>
              </a:rPr>
              <a:t> </a:t>
            </a:r>
            <a:r>
              <a:rPr lang="el-GR" altLang="en-US" sz="1800" b="1">
                <a:solidFill>
                  <a:srgbClr val="FF00FF"/>
                </a:solidFill>
              </a:rPr>
              <a:t>μ</a:t>
            </a:r>
            <a:r>
              <a:rPr lang="en-US" altLang="en-US" sz="1800" b="1" baseline="-25000">
                <a:solidFill>
                  <a:srgbClr val="FF00FF"/>
                </a:solidFill>
              </a:rPr>
              <a:t>r</a:t>
            </a:r>
            <a:r>
              <a:rPr lang="en-US" altLang="en-US" sz="1800">
                <a:solidFill>
                  <a:srgbClr val="FF00FF"/>
                </a:solidFill>
              </a:rPr>
              <a:t> </a:t>
            </a:r>
            <a:r>
              <a:rPr lang="en-US" altLang="en-US" sz="1800" b="1">
                <a:solidFill>
                  <a:srgbClr val="FF00FF"/>
                </a:solidFill>
              </a:rPr>
              <a:t>N</a:t>
            </a:r>
            <a:r>
              <a:rPr lang="en-US" altLang="en-US" sz="1800" b="1" baseline="-25000">
                <a:solidFill>
                  <a:srgbClr val="FF00FF"/>
                </a:solidFill>
              </a:rPr>
              <a:t>1</a:t>
            </a:r>
            <a:r>
              <a:rPr lang="en-US" altLang="en-US" sz="1800" b="1">
                <a:solidFill>
                  <a:srgbClr val="FF00FF"/>
                </a:solidFill>
              </a:rPr>
              <a:t>N</a:t>
            </a:r>
            <a:r>
              <a:rPr lang="en-US" altLang="en-US" sz="1800" b="1" baseline="-25000">
                <a:solidFill>
                  <a:srgbClr val="FF00FF"/>
                </a:solidFill>
              </a:rPr>
              <a:t>2</a:t>
            </a:r>
            <a:r>
              <a:rPr lang="en-US" altLang="en-US" sz="1800" b="1">
                <a:solidFill>
                  <a:srgbClr val="FF00FF"/>
                </a:solidFill>
              </a:rPr>
              <a:t> (</a:t>
            </a:r>
            <a:r>
              <a:rPr lang="el-GR" altLang="en-US" sz="1800" b="1">
                <a:solidFill>
                  <a:srgbClr val="FF00FF"/>
                </a:solidFill>
                <a:cs typeface="Arial" panose="020B0604020202020204" pitchFamily="34" charset="0"/>
              </a:rPr>
              <a:t>π</a:t>
            </a:r>
            <a:r>
              <a:rPr lang="en-US" altLang="en-US" sz="1800" b="1">
                <a:solidFill>
                  <a:srgbClr val="FF00FF"/>
                </a:solidFill>
                <a:cs typeface="Arial" panose="020B0604020202020204" pitchFamily="34" charset="0"/>
              </a:rPr>
              <a:t>r</a:t>
            </a:r>
            <a:r>
              <a:rPr lang="en-US" altLang="en-US" sz="1800" b="1" baseline="-25000">
                <a:solidFill>
                  <a:srgbClr val="FF00FF"/>
                </a:solidFill>
                <a:cs typeface="Arial" panose="020B0604020202020204" pitchFamily="34" charset="0"/>
              </a:rPr>
              <a:t>1</a:t>
            </a:r>
            <a:r>
              <a:rPr lang="en-US" altLang="en-US" sz="1800" b="1" baseline="30000">
                <a:solidFill>
                  <a:srgbClr val="FF00FF"/>
                </a:solidFill>
                <a:cs typeface="Arial" panose="020B0604020202020204" pitchFamily="34" charset="0"/>
              </a:rPr>
              <a:t>2</a:t>
            </a:r>
            <a:r>
              <a:rPr lang="en-US" altLang="en-US" sz="1800" b="1">
                <a:solidFill>
                  <a:srgbClr val="FF00FF"/>
                </a:solidFill>
                <a:cs typeface="Arial" panose="020B0604020202020204" pitchFamily="34" charset="0"/>
              </a:rPr>
              <a:t>)</a:t>
            </a:r>
            <a:r>
              <a:rPr lang="en-US" altLang="en-US" sz="1800" b="1">
                <a:solidFill>
                  <a:srgbClr val="FF00FF"/>
                </a:solidFill>
              </a:rPr>
              <a:t>/ </a:t>
            </a:r>
            <a:r>
              <a:rPr lang="en-US" altLang="en-US" sz="1800" b="1">
                <a:solidFill>
                  <a:srgbClr val="FF00FF"/>
                </a:solidFill>
                <a:latin typeface="ItalicT" pitchFamily="2" charset="0"/>
              </a:rPr>
              <a:t>l</a:t>
            </a:r>
          </a:p>
          <a:p>
            <a:pPr eaLnBrk="1" hangingPunct="1">
              <a:spcBef>
                <a:spcPct val="50000"/>
              </a:spcBef>
              <a:buFontTx/>
              <a:buAutoNum type="arabicParenR" startAt="3"/>
            </a:pPr>
            <a:r>
              <a:rPr lang="en-US" altLang="en-US" sz="1800" b="1">
                <a:solidFill>
                  <a:srgbClr val="800000"/>
                </a:solidFill>
              </a:rPr>
              <a:t>Mutual inductance depends also on the relative placement of the solenoids.</a:t>
            </a:r>
          </a:p>
          <a:p>
            <a:pPr eaLnBrk="1" hangingPunct="1">
              <a:spcBef>
                <a:spcPct val="50000"/>
              </a:spcBef>
              <a:buFontTx/>
              <a:buAutoNum type="arabicParenR" startAt="3"/>
            </a:pPr>
            <a:r>
              <a:rPr lang="en-US" altLang="en-US" sz="1800" b="1">
                <a:solidFill>
                  <a:srgbClr val="009900"/>
                </a:solidFill>
              </a:rPr>
              <a:t>Co-efficient of Coupling (K) between two coils having self-inductance L</a:t>
            </a:r>
            <a:r>
              <a:rPr lang="en-US" altLang="en-US" sz="1800" b="1" baseline="-25000">
                <a:solidFill>
                  <a:srgbClr val="009900"/>
                </a:solidFill>
              </a:rPr>
              <a:t>1</a:t>
            </a:r>
            <a:r>
              <a:rPr lang="en-US" altLang="en-US" sz="1800" b="1">
                <a:solidFill>
                  <a:srgbClr val="009900"/>
                </a:solidFill>
              </a:rPr>
              <a:t> and L</a:t>
            </a:r>
            <a:r>
              <a:rPr lang="en-US" altLang="en-US" sz="1800" b="1" baseline="-25000">
                <a:solidFill>
                  <a:srgbClr val="009900"/>
                </a:solidFill>
              </a:rPr>
              <a:t>2</a:t>
            </a:r>
            <a:r>
              <a:rPr lang="en-US" altLang="en-US" sz="1800" b="1">
                <a:solidFill>
                  <a:srgbClr val="009900"/>
                </a:solidFill>
              </a:rPr>
              <a:t> and mutual inductance M is </a:t>
            </a:r>
          </a:p>
          <a:p>
            <a:pPr eaLnBrk="1" hangingPunct="1">
              <a:spcBef>
                <a:spcPct val="50000"/>
              </a:spcBef>
              <a:buFontTx/>
              <a:buNone/>
            </a:pPr>
            <a:r>
              <a:rPr lang="en-US" altLang="en-US" sz="1800" b="1">
                <a:solidFill>
                  <a:srgbClr val="009900"/>
                </a:solidFill>
              </a:rPr>
              <a:t>      K = M / (</a:t>
            </a:r>
            <a:r>
              <a:rPr lang="en-US" altLang="en-US" sz="1800" b="1">
                <a:solidFill>
                  <a:srgbClr val="009900"/>
                </a:solidFill>
                <a:cs typeface="Arial" panose="020B0604020202020204" pitchFamily="34" charset="0"/>
              </a:rPr>
              <a:t>√L</a:t>
            </a:r>
            <a:r>
              <a:rPr lang="en-US" altLang="en-US" sz="1800" b="1" baseline="-25000">
                <a:solidFill>
                  <a:srgbClr val="009900"/>
                </a:solidFill>
                <a:cs typeface="Arial" panose="020B0604020202020204" pitchFamily="34" charset="0"/>
              </a:rPr>
              <a:t>1</a:t>
            </a:r>
            <a:r>
              <a:rPr lang="en-US" altLang="en-US" sz="1800" b="1">
                <a:solidFill>
                  <a:srgbClr val="009900"/>
                </a:solidFill>
                <a:cs typeface="Arial" panose="020B0604020202020204" pitchFamily="34" charset="0"/>
              </a:rPr>
              <a:t>L</a:t>
            </a:r>
            <a:r>
              <a:rPr lang="en-US" altLang="en-US" sz="1800" b="1" baseline="-25000">
                <a:solidFill>
                  <a:srgbClr val="009900"/>
                </a:solidFill>
                <a:cs typeface="Arial" panose="020B0604020202020204" pitchFamily="34" charset="0"/>
              </a:rPr>
              <a:t>2</a:t>
            </a:r>
            <a:r>
              <a:rPr lang="en-US" altLang="en-US" sz="1800" b="1">
                <a:solidFill>
                  <a:srgbClr val="009900"/>
                </a:solidFill>
                <a:cs typeface="Arial" panose="020B0604020202020204" pitchFamily="34" charset="0"/>
              </a:rPr>
              <a:t>)             Generally, K &lt; 1</a:t>
            </a:r>
          </a:p>
          <a:p>
            <a:pPr eaLnBrk="1" hangingPunct="1">
              <a:spcBef>
                <a:spcPct val="50000"/>
              </a:spcBef>
              <a:buFontTx/>
              <a:buAutoNum type="arabicParenR" startAt="5"/>
            </a:pPr>
            <a:r>
              <a:rPr lang="en-US" altLang="en-US" sz="1800" b="1">
                <a:solidFill>
                  <a:srgbClr val="6600CC"/>
                </a:solidFill>
                <a:cs typeface="Arial" panose="020B0604020202020204" pitchFamily="34" charset="0"/>
              </a:rPr>
              <a:t>If L</a:t>
            </a:r>
            <a:r>
              <a:rPr lang="en-US" altLang="en-US" sz="1800" b="1" baseline="-25000">
                <a:solidFill>
                  <a:srgbClr val="6600CC"/>
                </a:solidFill>
                <a:cs typeface="Arial" panose="020B0604020202020204" pitchFamily="34" charset="0"/>
              </a:rPr>
              <a:t>1</a:t>
            </a:r>
            <a:r>
              <a:rPr lang="en-US" altLang="en-US" sz="1800" b="1">
                <a:solidFill>
                  <a:srgbClr val="6600CC"/>
                </a:solidFill>
                <a:cs typeface="Arial" panose="020B0604020202020204" pitchFamily="34" charset="0"/>
              </a:rPr>
              <a:t> and L</a:t>
            </a:r>
            <a:r>
              <a:rPr lang="en-US" altLang="en-US" sz="1800" b="1" baseline="-25000">
                <a:solidFill>
                  <a:srgbClr val="6600CC"/>
                </a:solidFill>
                <a:cs typeface="Arial" panose="020B0604020202020204" pitchFamily="34" charset="0"/>
              </a:rPr>
              <a:t>2 </a:t>
            </a:r>
            <a:r>
              <a:rPr lang="en-US" altLang="en-US" sz="1800" b="1">
                <a:solidFill>
                  <a:srgbClr val="6600CC"/>
                </a:solidFill>
                <a:cs typeface="Arial" panose="020B0604020202020204" pitchFamily="34" charset="0"/>
              </a:rPr>
              <a:t>are in series, then L = L</a:t>
            </a:r>
            <a:r>
              <a:rPr lang="en-US" altLang="en-US" sz="1800" b="1" baseline="-25000">
                <a:solidFill>
                  <a:srgbClr val="6600CC"/>
                </a:solidFill>
                <a:cs typeface="Arial" panose="020B0604020202020204" pitchFamily="34" charset="0"/>
              </a:rPr>
              <a:t>1</a:t>
            </a:r>
            <a:r>
              <a:rPr lang="en-US" altLang="en-US" sz="1800" b="1">
                <a:solidFill>
                  <a:srgbClr val="6600CC"/>
                </a:solidFill>
                <a:cs typeface="Arial" panose="020B0604020202020204" pitchFamily="34" charset="0"/>
              </a:rPr>
              <a:t> + L</a:t>
            </a:r>
            <a:r>
              <a:rPr lang="en-US" altLang="en-US" sz="1800" b="1" baseline="-25000">
                <a:solidFill>
                  <a:srgbClr val="6600CC"/>
                </a:solidFill>
                <a:cs typeface="Arial" panose="020B0604020202020204" pitchFamily="34" charset="0"/>
              </a:rPr>
              <a:t>2</a:t>
            </a:r>
          </a:p>
          <a:p>
            <a:pPr eaLnBrk="1" hangingPunct="1">
              <a:spcBef>
                <a:spcPct val="50000"/>
              </a:spcBef>
              <a:buFontTx/>
              <a:buAutoNum type="arabicParenR" startAt="5"/>
            </a:pPr>
            <a:r>
              <a:rPr lang="en-US" altLang="en-US" sz="1800" b="1">
                <a:solidFill>
                  <a:srgbClr val="FF3399"/>
                </a:solidFill>
                <a:cs typeface="Arial" panose="020B0604020202020204" pitchFamily="34" charset="0"/>
              </a:rPr>
              <a:t>If L</a:t>
            </a:r>
            <a:r>
              <a:rPr lang="en-US" altLang="en-US" sz="1800" b="1" baseline="-25000">
                <a:solidFill>
                  <a:srgbClr val="FF3399"/>
                </a:solidFill>
                <a:cs typeface="Arial" panose="020B0604020202020204" pitchFamily="34" charset="0"/>
              </a:rPr>
              <a:t>1</a:t>
            </a:r>
            <a:r>
              <a:rPr lang="en-US" altLang="en-US" sz="1800" b="1">
                <a:solidFill>
                  <a:srgbClr val="FF3399"/>
                </a:solidFill>
                <a:cs typeface="Arial" panose="020B0604020202020204" pitchFamily="34" charset="0"/>
              </a:rPr>
              <a:t> and L</a:t>
            </a:r>
            <a:r>
              <a:rPr lang="en-US" altLang="en-US" sz="1800" b="1" baseline="-25000">
                <a:solidFill>
                  <a:srgbClr val="FF3399"/>
                </a:solidFill>
                <a:cs typeface="Arial" panose="020B0604020202020204" pitchFamily="34" charset="0"/>
              </a:rPr>
              <a:t>2</a:t>
            </a:r>
            <a:r>
              <a:rPr lang="en-US" altLang="en-US" sz="1800" b="1">
                <a:solidFill>
                  <a:srgbClr val="FF3399"/>
                </a:solidFill>
                <a:cs typeface="Arial" panose="020B0604020202020204" pitchFamily="34" charset="0"/>
              </a:rPr>
              <a:t> are in parallel, then (1/L) = </a:t>
            </a:r>
            <a:r>
              <a:rPr lang="en-US" altLang="en-US" sz="1800" b="1">
                <a:solidFill>
                  <a:srgbClr val="FF3399"/>
                </a:solidFill>
              </a:rPr>
              <a:t>(1/L</a:t>
            </a:r>
            <a:r>
              <a:rPr lang="en-US" altLang="en-US" sz="1800" b="1" baseline="-25000">
                <a:solidFill>
                  <a:srgbClr val="FF3399"/>
                </a:solidFill>
              </a:rPr>
              <a:t>1</a:t>
            </a:r>
            <a:r>
              <a:rPr lang="en-US" altLang="en-US" sz="1800" b="1">
                <a:solidFill>
                  <a:srgbClr val="FF3399"/>
                </a:solidFill>
              </a:rPr>
              <a:t>) + </a:t>
            </a:r>
            <a:r>
              <a:rPr lang="en-US" altLang="en-US" sz="1800">
                <a:solidFill>
                  <a:srgbClr val="FF3399"/>
                </a:solidFill>
              </a:rPr>
              <a:t> </a:t>
            </a:r>
            <a:r>
              <a:rPr lang="en-US" altLang="en-US" sz="1800" b="1">
                <a:solidFill>
                  <a:srgbClr val="FF3399"/>
                </a:solidFill>
              </a:rPr>
              <a:t>(1/L</a:t>
            </a:r>
            <a:r>
              <a:rPr lang="en-US" altLang="en-US" sz="1800" b="1" baseline="-25000">
                <a:solidFill>
                  <a:srgbClr val="FF3399"/>
                </a:solidFill>
              </a:rPr>
              <a:t>2</a:t>
            </a:r>
            <a:r>
              <a:rPr lang="en-US" altLang="en-US" sz="1800" b="1">
                <a:solidFill>
                  <a:srgbClr val="FF3399"/>
                </a:solidFill>
              </a:rPr>
              <a:t>)</a:t>
            </a:r>
            <a:r>
              <a:rPr lang="en-US" altLang="en-US" sz="1800">
                <a:solidFill>
                  <a:srgbClr val="FF3399"/>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48132">
                                            <p:txEl>
                                              <p:pRg st="0" end="0"/>
                                            </p:txEl>
                                          </p:spTgt>
                                        </p:tgtEl>
                                        <p:attrNameLst>
                                          <p:attrName>style.visibility</p:attrName>
                                        </p:attrNameLst>
                                      </p:cBhvr>
                                      <p:to>
                                        <p:strVal val="visible"/>
                                      </p:to>
                                    </p:set>
                                    <p:animEffect transition="in" filter="slide(fromTop)">
                                      <p:cBhvr>
                                        <p:cTn id="7" dur="500"/>
                                        <p:tgtEl>
                                          <p:spTgt spid="481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8132">
                                            <p:txEl>
                                              <p:pRg st="1" end="1"/>
                                            </p:txEl>
                                          </p:spTgt>
                                        </p:tgtEl>
                                        <p:attrNameLst>
                                          <p:attrName>style.visibility</p:attrName>
                                        </p:attrNameLst>
                                      </p:cBhvr>
                                      <p:to>
                                        <p:strVal val="visible"/>
                                      </p:to>
                                    </p:set>
                                    <p:animEffect transition="in" filter="wipe(up)">
                                      <p:cBhvr>
                                        <p:cTn id="12" dur="500"/>
                                        <p:tgtEl>
                                          <p:spTgt spid="48132">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48132">
                                            <p:txEl>
                                              <p:pRg st="2" end="2"/>
                                            </p:txEl>
                                          </p:spTgt>
                                        </p:tgtEl>
                                        <p:attrNameLst>
                                          <p:attrName>style.visibility</p:attrName>
                                        </p:attrNameLst>
                                      </p:cBhvr>
                                      <p:to>
                                        <p:strVal val="visible"/>
                                      </p:to>
                                    </p:set>
                                    <p:animEffect transition="in" filter="wipe(up)">
                                      <p:cBhvr>
                                        <p:cTn id="15" dur="500"/>
                                        <p:tgtEl>
                                          <p:spTgt spid="48132">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48132">
                                            <p:txEl>
                                              <p:pRg st="3" end="3"/>
                                            </p:txEl>
                                          </p:spTgt>
                                        </p:tgtEl>
                                        <p:attrNameLst>
                                          <p:attrName>style.visibility</p:attrName>
                                        </p:attrNameLst>
                                      </p:cBhvr>
                                      <p:to>
                                        <p:strVal val="visible"/>
                                      </p:to>
                                    </p:set>
                                    <p:animEffect transition="in" filter="wipe(up)">
                                      <p:cBhvr>
                                        <p:cTn id="20" dur="500"/>
                                        <p:tgtEl>
                                          <p:spTgt spid="48132">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48132">
                                            <p:txEl>
                                              <p:pRg st="4" end="4"/>
                                            </p:txEl>
                                          </p:spTgt>
                                        </p:tgtEl>
                                        <p:attrNameLst>
                                          <p:attrName>style.visibility</p:attrName>
                                        </p:attrNameLst>
                                      </p:cBhvr>
                                      <p:to>
                                        <p:strVal val="visible"/>
                                      </p:to>
                                    </p:set>
                                    <p:animEffect transition="in" filter="wipe(up)">
                                      <p:cBhvr>
                                        <p:cTn id="23" dur="500"/>
                                        <p:tgtEl>
                                          <p:spTgt spid="48132">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48132">
                                            <p:txEl>
                                              <p:pRg st="5" end="5"/>
                                            </p:txEl>
                                          </p:spTgt>
                                        </p:tgtEl>
                                        <p:attrNameLst>
                                          <p:attrName>style.visibility</p:attrName>
                                        </p:attrNameLst>
                                      </p:cBhvr>
                                      <p:to>
                                        <p:strVal val="visible"/>
                                      </p:to>
                                    </p:set>
                                    <p:animEffect transition="in" filter="wipe(up)">
                                      <p:cBhvr>
                                        <p:cTn id="28" dur="500"/>
                                        <p:tgtEl>
                                          <p:spTgt spid="48132">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48132">
                                            <p:txEl>
                                              <p:pRg st="6" end="6"/>
                                            </p:txEl>
                                          </p:spTgt>
                                        </p:tgtEl>
                                        <p:attrNameLst>
                                          <p:attrName>style.visibility</p:attrName>
                                        </p:attrNameLst>
                                      </p:cBhvr>
                                      <p:to>
                                        <p:strVal val="visible"/>
                                      </p:to>
                                    </p:set>
                                    <p:animEffect transition="in" filter="wipe(up)">
                                      <p:cBhvr>
                                        <p:cTn id="33" dur="500"/>
                                        <p:tgtEl>
                                          <p:spTgt spid="48132">
                                            <p:txEl>
                                              <p:pRg st="6" end="6"/>
                                            </p:txEl>
                                          </p:spTgt>
                                        </p:tgtEl>
                                      </p:cBhvr>
                                    </p:animEffect>
                                  </p:childTnLst>
                                </p:cTn>
                              </p:par>
                              <p:par>
                                <p:cTn id="34" presetID="22" presetClass="entr" presetSubtype="1" fill="hold" nodeType="withEffect">
                                  <p:stCondLst>
                                    <p:cond delay="0"/>
                                  </p:stCondLst>
                                  <p:childTnLst>
                                    <p:set>
                                      <p:cBhvr>
                                        <p:cTn id="35" dur="1" fill="hold">
                                          <p:stCondLst>
                                            <p:cond delay="0"/>
                                          </p:stCondLst>
                                        </p:cTn>
                                        <p:tgtEl>
                                          <p:spTgt spid="48132">
                                            <p:txEl>
                                              <p:pRg st="7" end="7"/>
                                            </p:txEl>
                                          </p:spTgt>
                                        </p:tgtEl>
                                        <p:attrNameLst>
                                          <p:attrName>style.visibility</p:attrName>
                                        </p:attrNameLst>
                                      </p:cBhvr>
                                      <p:to>
                                        <p:strVal val="visible"/>
                                      </p:to>
                                    </p:set>
                                    <p:animEffect transition="in" filter="wipe(up)">
                                      <p:cBhvr>
                                        <p:cTn id="36" dur="500"/>
                                        <p:tgtEl>
                                          <p:spTgt spid="48132">
                                            <p:txEl>
                                              <p:pRg st="7" end="7"/>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nodeType="clickEffect">
                                  <p:stCondLst>
                                    <p:cond delay="0"/>
                                  </p:stCondLst>
                                  <p:childTnLst>
                                    <p:set>
                                      <p:cBhvr>
                                        <p:cTn id="40" dur="1" fill="hold">
                                          <p:stCondLst>
                                            <p:cond delay="0"/>
                                          </p:stCondLst>
                                        </p:cTn>
                                        <p:tgtEl>
                                          <p:spTgt spid="48132">
                                            <p:txEl>
                                              <p:pRg st="8" end="8"/>
                                            </p:txEl>
                                          </p:spTgt>
                                        </p:tgtEl>
                                        <p:attrNameLst>
                                          <p:attrName>style.visibility</p:attrName>
                                        </p:attrNameLst>
                                      </p:cBhvr>
                                      <p:to>
                                        <p:strVal val="visible"/>
                                      </p:to>
                                    </p:set>
                                    <p:animEffect transition="in" filter="wipe(up)">
                                      <p:cBhvr>
                                        <p:cTn id="41" dur="500"/>
                                        <p:tgtEl>
                                          <p:spTgt spid="48132">
                                            <p:txEl>
                                              <p:pRg st="8" end="8"/>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48132">
                                            <p:txEl>
                                              <p:pRg st="9" end="9"/>
                                            </p:txEl>
                                          </p:spTgt>
                                        </p:tgtEl>
                                        <p:attrNameLst>
                                          <p:attrName>style.visibility</p:attrName>
                                        </p:attrNameLst>
                                      </p:cBhvr>
                                      <p:to>
                                        <p:strVal val="visible"/>
                                      </p:to>
                                    </p:set>
                                    <p:animEffect transition="in" filter="wipe(up)">
                                      <p:cBhvr>
                                        <p:cTn id="46" dur="500"/>
                                        <p:tgtEl>
                                          <p:spTgt spid="4813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a:extLst>
              <a:ext uri="{FF2B5EF4-FFF2-40B4-BE49-F238E27FC236}">
                <a16:creationId xmlns:a16="http://schemas.microsoft.com/office/drawing/2014/main" id="{DED302F2-02E6-4868-BE30-9355E02A6CCC}"/>
              </a:ext>
            </a:extLst>
          </p:cNvPr>
          <p:cNvSpPr txBox="1">
            <a:spLocks noChangeArrowheads="1"/>
          </p:cNvSpPr>
          <p:nvPr/>
        </p:nvSpPr>
        <p:spPr bwMode="auto">
          <a:xfrm>
            <a:off x="533400" y="3429000"/>
            <a:ext cx="8077200" cy="24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66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  Magnetic flux is a </a:t>
            </a:r>
            <a:r>
              <a:rPr lang="en-US" altLang="en-US" sz="1800" b="1">
                <a:solidFill>
                  <a:srgbClr val="FF6600"/>
                </a:solidFill>
              </a:rPr>
              <a:t>scalar</a:t>
            </a:r>
            <a:r>
              <a:rPr lang="en-US" altLang="en-US" sz="1800" b="1">
                <a:solidFill>
                  <a:srgbClr val="0000FF"/>
                </a:solidFill>
              </a:rPr>
              <a:t> quantity.</a:t>
            </a:r>
          </a:p>
          <a:p>
            <a:pPr eaLnBrk="1" hangingPunct="1">
              <a:spcBef>
                <a:spcPct val="50000"/>
              </a:spcBef>
              <a:buFontTx/>
              <a:buNone/>
            </a:pPr>
            <a:r>
              <a:rPr lang="en-US" altLang="en-US" sz="1800" b="1">
                <a:solidFill>
                  <a:srgbClr val="FF0000"/>
                </a:solidFill>
              </a:rPr>
              <a:t>*  SI unit of magnetic flux is </a:t>
            </a:r>
            <a:r>
              <a:rPr lang="en-US" altLang="en-US" sz="1800" b="1">
                <a:solidFill>
                  <a:srgbClr val="008080"/>
                </a:solidFill>
              </a:rPr>
              <a:t>weber or tesla-metre</a:t>
            </a:r>
            <a:r>
              <a:rPr lang="en-US" altLang="en-US" sz="1800" b="1" baseline="30000">
                <a:solidFill>
                  <a:srgbClr val="008080"/>
                </a:solidFill>
              </a:rPr>
              <a:t>2</a:t>
            </a:r>
            <a:r>
              <a:rPr lang="en-US" altLang="en-US" sz="1800" b="1" baseline="30000">
                <a:solidFill>
                  <a:srgbClr val="FF0000"/>
                </a:solidFill>
              </a:rPr>
              <a:t> </a:t>
            </a:r>
            <a:r>
              <a:rPr lang="en-US" altLang="en-US" sz="1800" b="1">
                <a:solidFill>
                  <a:srgbClr val="FF0000"/>
                </a:solidFill>
              </a:rPr>
              <a:t>   or ( wb or Tm</a:t>
            </a:r>
            <a:r>
              <a:rPr lang="en-US" altLang="en-US" sz="1800" b="1" baseline="30000">
                <a:solidFill>
                  <a:srgbClr val="FF0000"/>
                </a:solidFill>
              </a:rPr>
              <a:t>2</a:t>
            </a:r>
            <a:r>
              <a:rPr lang="en-US" altLang="en-US" sz="1800" b="1">
                <a:solidFill>
                  <a:srgbClr val="FF0000"/>
                </a:solidFill>
              </a:rPr>
              <a:t>).</a:t>
            </a:r>
          </a:p>
          <a:p>
            <a:pPr eaLnBrk="1" hangingPunct="1">
              <a:spcBef>
                <a:spcPct val="50000"/>
              </a:spcBef>
              <a:buFontTx/>
              <a:buNone/>
            </a:pPr>
            <a:r>
              <a:rPr lang="en-US" altLang="en-US" sz="1800" b="1">
                <a:solidFill>
                  <a:srgbClr val="9900FF"/>
                </a:solidFill>
              </a:rPr>
              <a:t>*  cgs unit of magnetic flux is </a:t>
            </a:r>
            <a:r>
              <a:rPr lang="en-US" altLang="en-US" sz="1800" b="1">
                <a:solidFill>
                  <a:srgbClr val="FF00FF"/>
                </a:solidFill>
              </a:rPr>
              <a:t>maxwell</a:t>
            </a:r>
            <a:r>
              <a:rPr lang="en-US" altLang="en-US" sz="1800" b="1">
                <a:solidFill>
                  <a:srgbClr val="9900FF"/>
                </a:solidFill>
              </a:rPr>
              <a:t>.</a:t>
            </a:r>
          </a:p>
          <a:p>
            <a:pPr eaLnBrk="1" hangingPunct="1">
              <a:spcBef>
                <a:spcPct val="50000"/>
              </a:spcBef>
              <a:buFontTx/>
              <a:buNone/>
            </a:pPr>
            <a:r>
              <a:rPr lang="en-US" altLang="en-US" sz="1800" b="1">
                <a:solidFill>
                  <a:srgbClr val="CC3300"/>
                </a:solidFill>
              </a:rPr>
              <a:t>*  1 maxwell = 10</a:t>
            </a:r>
            <a:r>
              <a:rPr lang="en-US" altLang="en-US" sz="1800" b="1" baseline="30000">
                <a:solidFill>
                  <a:srgbClr val="CC3300"/>
                </a:solidFill>
              </a:rPr>
              <a:t>-8</a:t>
            </a:r>
            <a:r>
              <a:rPr lang="en-US" altLang="en-US" sz="1800" b="1">
                <a:solidFill>
                  <a:srgbClr val="CC3300"/>
                </a:solidFill>
              </a:rPr>
              <a:t> weber</a:t>
            </a:r>
          </a:p>
          <a:p>
            <a:pPr eaLnBrk="1" hangingPunct="1">
              <a:spcBef>
                <a:spcPct val="50000"/>
              </a:spcBef>
              <a:buFontTx/>
              <a:buNone/>
            </a:pPr>
            <a:r>
              <a:rPr lang="en-US" altLang="en-US" sz="1800" b="1">
                <a:solidFill>
                  <a:srgbClr val="0099FF"/>
                </a:solidFill>
              </a:rPr>
              <a:t>*  Magnetic flux (associated normally) per unit area is called Magnetic  </a:t>
            </a:r>
          </a:p>
          <a:p>
            <a:pPr eaLnBrk="1" hangingPunct="1">
              <a:spcBef>
                <a:spcPct val="50000"/>
              </a:spcBef>
              <a:buFontTx/>
              <a:buNone/>
            </a:pPr>
            <a:r>
              <a:rPr lang="en-US" altLang="en-US" sz="1800" b="1">
                <a:solidFill>
                  <a:srgbClr val="0099FF"/>
                </a:solidFill>
              </a:rPr>
              <a:t>    Flux Density </a:t>
            </a:r>
            <a:r>
              <a:rPr lang="en-US" altLang="en-US" sz="1800" b="1">
                <a:solidFill>
                  <a:srgbClr val="FF0000"/>
                </a:solidFill>
              </a:rPr>
              <a:t>or</a:t>
            </a:r>
            <a:r>
              <a:rPr lang="en-US" altLang="en-US" sz="1800" b="1">
                <a:solidFill>
                  <a:srgbClr val="0099FF"/>
                </a:solidFill>
              </a:rPr>
              <a:t> Strength of Magnetic Field </a:t>
            </a:r>
            <a:r>
              <a:rPr lang="en-US" altLang="en-US" sz="1800" b="1">
                <a:solidFill>
                  <a:srgbClr val="FF0000"/>
                </a:solidFill>
              </a:rPr>
              <a:t>or</a:t>
            </a:r>
            <a:r>
              <a:rPr lang="en-US" altLang="en-US" sz="1800" b="1">
                <a:solidFill>
                  <a:srgbClr val="0099FF"/>
                </a:solidFill>
              </a:rPr>
              <a:t> Magnetic Induction (B).</a:t>
            </a:r>
          </a:p>
        </p:txBody>
      </p:sp>
      <p:sp>
        <p:nvSpPr>
          <p:cNvPr id="9221" name="Text Box 5">
            <a:extLst>
              <a:ext uri="{FF2B5EF4-FFF2-40B4-BE49-F238E27FC236}">
                <a16:creationId xmlns:a16="http://schemas.microsoft.com/office/drawing/2014/main" id="{9A8F3182-D86D-457E-8B96-089E036E9AFB}"/>
              </a:ext>
            </a:extLst>
          </p:cNvPr>
          <p:cNvSpPr txBox="1">
            <a:spLocks noChangeArrowheads="1"/>
          </p:cNvSpPr>
          <p:nvPr/>
        </p:nvSpPr>
        <p:spPr bwMode="auto">
          <a:xfrm>
            <a:off x="533400" y="990600"/>
            <a:ext cx="8305800"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Magnetic Flux across a coil can be changed by changing :</a:t>
            </a:r>
          </a:p>
          <a:p>
            <a:pPr eaLnBrk="1" hangingPunct="1">
              <a:spcBef>
                <a:spcPct val="50000"/>
              </a:spcBef>
              <a:buFontTx/>
              <a:buNone/>
            </a:pPr>
            <a:r>
              <a:rPr lang="en-US" altLang="en-US" sz="1800" b="1">
                <a:solidFill>
                  <a:srgbClr val="0000FF"/>
                </a:solidFill>
              </a:rPr>
              <a:t>1) the strength of the magnetic field B</a:t>
            </a:r>
          </a:p>
          <a:p>
            <a:pPr eaLnBrk="1" hangingPunct="1">
              <a:spcBef>
                <a:spcPct val="50000"/>
              </a:spcBef>
              <a:buFontTx/>
              <a:buNone/>
            </a:pPr>
            <a:r>
              <a:rPr lang="en-US" altLang="en-US" sz="1800" b="1">
                <a:solidFill>
                  <a:srgbClr val="990000"/>
                </a:solidFill>
              </a:rPr>
              <a:t>2) the area of cross section of the coil A</a:t>
            </a:r>
          </a:p>
          <a:p>
            <a:pPr eaLnBrk="1" hangingPunct="1">
              <a:spcBef>
                <a:spcPct val="50000"/>
              </a:spcBef>
              <a:buFontTx/>
              <a:buNone/>
            </a:pPr>
            <a:r>
              <a:rPr lang="en-US" altLang="en-US" sz="1800" b="1">
                <a:solidFill>
                  <a:srgbClr val="FF0000"/>
                </a:solidFill>
              </a:rPr>
              <a:t>3) the orientation of the coil with magnetic field </a:t>
            </a:r>
            <a:r>
              <a:rPr lang="el-GR" altLang="en-US" sz="1800" b="1">
                <a:solidFill>
                  <a:srgbClr val="FF0000"/>
                </a:solidFill>
              </a:rPr>
              <a:t>θ</a:t>
            </a:r>
            <a:r>
              <a:rPr lang="en-US" altLang="en-US" sz="1800" b="1"/>
              <a:t> </a:t>
            </a:r>
            <a:r>
              <a:rPr lang="en-US" altLang="en-US" sz="1800" b="1">
                <a:solidFill>
                  <a:srgbClr val="0099FF"/>
                </a:solidFill>
              </a:rPr>
              <a:t>or</a:t>
            </a:r>
          </a:p>
          <a:p>
            <a:pPr eaLnBrk="1" hangingPunct="1">
              <a:spcBef>
                <a:spcPct val="50000"/>
              </a:spcBef>
              <a:buFontTx/>
              <a:buNone/>
            </a:pPr>
            <a:r>
              <a:rPr lang="en-US" altLang="en-US" sz="1800" b="1">
                <a:solidFill>
                  <a:srgbClr val="9900FF"/>
                </a:solidFill>
              </a:rPr>
              <a:t>4) any of the combination of the above</a:t>
            </a:r>
          </a:p>
        </p:txBody>
      </p:sp>
      <p:grpSp>
        <p:nvGrpSpPr>
          <p:cNvPr id="9224" name="Group 8">
            <a:extLst>
              <a:ext uri="{FF2B5EF4-FFF2-40B4-BE49-F238E27FC236}">
                <a16:creationId xmlns:a16="http://schemas.microsoft.com/office/drawing/2014/main" id="{1DFD5CF7-6377-47C8-94F2-BA0ECE453D64}"/>
              </a:ext>
            </a:extLst>
          </p:cNvPr>
          <p:cNvGrpSpPr>
            <a:grpSpLocks/>
          </p:cNvGrpSpPr>
          <p:nvPr/>
        </p:nvGrpSpPr>
        <p:grpSpPr bwMode="auto">
          <a:xfrm>
            <a:off x="2895600" y="381000"/>
            <a:ext cx="1860550" cy="381000"/>
            <a:chOff x="1824" y="240"/>
            <a:chExt cx="1172" cy="240"/>
          </a:xfrm>
        </p:grpSpPr>
        <p:sp>
          <p:nvSpPr>
            <p:cNvPr id="7174" name="Rectangle 7">
              <a:extLst>
                <a:ext uri="{FF2B5EF4-FFF2-40B4-BE49-F238E27FC236}">
                  <a16:creationId xmlns:a16="http://schemas.microsoft.com/office/drawing/2014/main" id="{C41E6904-0139-4C66-A0C0-815376382C6B}"/>
                </a:ext>
              </a:extLst>
            </p:cNvPr>
            <p:cNvSpPr>
              <a:spLocks noChangeArrowheads="1"/>
            </p:cNvSpPr>
            <p:nvPr/>
          </p:nvSpPr>
          <p:spPr bwMode="auto">
            <a:xfrm>
              <a:off x="1872" y="240"/>
              <a:ext cx="1056" cy="240"/>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175" name="Rectangle 6">
              <a:extLst>
                <a:ext uri="{FF2B5EF4-FFF2-40B4-BE49-F238E27FC236}">
                  <a16:creationId xmlns:a16="http://schemas.microsoft.com/office/drawing/2014/main" id="{7D496D56-A663-4FEE-9C31-D8CC0331C367}"/>
                </a:ext>
              </a:extLst>
            </p:cNvPr>
            <p:cNvSpPr>
              <a:spLocks noChangeArrowheads="1"/>
            </p:cNvSpPr>
            <p:nvPr/>
          </p:nvSpPr>
          <p:spPr bwMode="auto">
            <a:xfrm>
              <a:off x="1824" y="240"/>
              <a:ext cx="11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r>
                <a:rPr lang="en-US" altLang="en-US" sz="1800" b="1">
                  <a:solidFill>
                    <a:srgbClr val="9900FF"/>
                  </a:solidFill>
                </a:rPr>
                <a:t> = </a:t>
              </a:r>
              <a:r>
                <a:rPr lang="en-US" altLang="en-US" sz="1800" b="1">
                  <a:solidFill>
                    <a:srgbClr val="0000FF"/>
                  </a:solidFill>
                </a:rPr>
                <a:t>B . </a:t>
              </a:r>
              <a:r>
                <a:rPr lang="en-US" altLang="en-US" sz="1800" b="1">
                  <a:solidFill>
                    <a:srgbClr val="990000"/>
                  </a:solidFill>
                </a:rPr>
                <a:t>A</a:t>
              </a:r>
              <a:r>
                <a:rPr lang="en-US" altLang="en-US" sz="1800" b="1">
                  <a:solidFill>
                    <a:srgbClr val="A50021"/>
                  </a:solidFill>
                </a:rPr>
                <a:t> </a:t>
              </a:r>
              <a:r>
                <a:rPr lang="en-US" altLang="en-US" sz="1800" b="1">
                  <a:solidFill>
                    <a:srgbClr val="FF0000"/>
                  </a:solidFill>
                </a:rPr>
                <a:t>cos </a:t>
              </a:r>
              <a:r>
                <a:rPr lang="el-GR" altLang="en-US" sz="1800" b="1">
                  <a:solidFill>
                    <a:srgbClr val="FF0000"/>
                  </a:solidFill>
                </a:rPr>
                <a:t>θ</a:t>
              </a:r>
              <a:r>
                <a:rPr lang="en-US" altLang="en-US" sz="1800" b="1">
                  <a:solidFill>
                    <a:srgbClr val="A50021"/>
                  </a:solidFill>
                </a:rPr>
                <a:t> </a:t>
              </a:r>
            </a:p>
          </p:txBody>
        </p:sp>
      </p:grpSp>
      <p:sp>
        <p:nvSpPr>
          <p:cNvPr id="9225" name="Rectangle 9">
            <a:extLst>
              <a:ext uri="{FF2B5EF4-FFF2-40B4-BE49-F238E27FC236}">
                <a16:creationId xmlns:a16="http://schemas.microsoft.com/office/drawing/2014/main" id="{665FAB2E-0ADD-4303-BAEF-627BEA18D8DF}"/>
              </a:ext>
            </a:extLst>
          </p:cNvPr>
          <p:cNvSpPr>
            <a:spLocks noChangeArrowheads="1"/>
          </p:cNvSpPr>
          <p:nvPr/>
        </p:nvSpPr>
        <p:spPr bwMode="auto">
          <a:xfrm>
            <a:off x="457200" y="3276600"/>
            <a:ext cx="8077200" cy="26670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566DDDEA-7A20-4FDE-8E05-D8C0BD219454}"/>
                  </a:ext>
                </a:extLst>
              </p14:cNvPr>
              <p14:cNvContentPartPr/>
              <p14:nvPr/>
            </p14:nvContentPartPr>
            <p14:xfrm>
              <a:off x="3431520" y="165600"/>
              <a:ext cx="5256720" cy="4511160"/>
            </p14:xfrm>
          </p:contentPart>
        </mc:Choice>
        <mc:Fallback>
          <p:pic>
            <p:nvPicPr>
              <p:cNvPr id="2" name="Ink 1">
                <a:extLst>
                  <a:ext uri="{FF2B5EF4-FFF2-40B4-BE49-F238E27FC236}">
                    <a16:creationId xmlns:a16="http://schemas.microsoft.com/office/drawing/2014/main" id="{566DDDEA-7A20-4FDE-8E05-D8C0BD219454}"/>
                  </a:ext>
                </a:extLst>
              </p:cNvPr>
              <p:cNvPicPr/>
              <p:nvPr/>
            </p:nvPicPr>
            <p:blipFill>
              <a:blip r:embed="rId4"/>
              <a:stretch>
                <a:fillRect/>
              </a:stretch>
            </p:blipFill>
            <p:spPr>
              <a:xfrm>
                <a:off x="3422160" y="156240"/>
                <a:ext cx="5275440" cy="452988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9224"/>
                                        </p:tgtEl>
                                        <p:attrNameLst>
                                          <p:attrName>style.visibility</p:attrName>
                                        </p:attrNameLst>
                                      </p:cBhvr>
                                      <p:to>
                                        <p:strVal val="visible"/>
                                      </p:to>
                                    </p:set>
                                    <p:animEffect transition="in" filter="slide(fromTop)">
                                      <p:cBhvr>
                                        <p:cTn id="7" dur="500"/>
                                        <p:tgtEl>
                                          <p:spTgt spid="92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9221">
                                            <p:txEl>
                                              <p:pRg st="0" end="0"/>
                                            </p:txEl>
                                          </p:spTgt>
                                        </p:tgtEl>
                                        <p:attrNameLst>
                                          <p:attrName>style.visibility</p:attrName>
                                        </p:attrNameLst>
                                      </p:cBhvr>
                                      <p:to>
                                        <p:strVal val="visible"/>
                                      </p:to>
                                    </p:set>
                                    <p:anim calcmode="lin" valueType="num">
                                      <p:cBhvr>
                                        <p:cTn id="12" dur="500" fill="hold"/>
                                        <p:tgtEl>
                                          <p:spTgt spid="9221">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9221">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9221">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9221">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922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9221">
                                            <p:txEl>
                                              <p:pRg st="1" end="1"/>
                                            </p:txEl>
                                          </p:spTgt>
                                        </p:tgtEl>
                                        <p:attrNameLst>
                                          <p:attrName>style.visibility</p:attrName>
                                        </p:attrNameLst>
                                      </p:cBhvr>
                                      <p:to>
                                        <p:strVal val="visible"/>
                                      </p:to>
                                    </p:set>
                                    <p:animEffect transition="in" filter="wipe(left)">
                                      <p:cBhvr>
                                        <p:cTn id="21" dur="500"/>
                                        <p:tgtEl>
                                          <p:spTgt spid="9221">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9221">
                                            <p:txEl>
                                              <p:pRg st="2" end="2"/>
                                            </p:txEl>
                                          </p:spTgt>
                                        </p:tgtEl>
                                        <p:attrNameLst>
                                          <p:attrName>style.visibility</p:attrName>
                                        </p:attrNameLst>
                                      </p:cBhvr>
                                      <p:to>
                                        <p:strVal val="visible"/>
                                      </p:to>
                                    </p:set>
                                    <p:animEffect transition="in" filter="wipe(left)">
                                      <p:cBhvr>
                                        <p:cTn id="26" dur="500"/>
                                        <p:tgtEl>
                                          <p:spTgt spid="922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9221">
                                            <p:txEl>
                                              <p:pRg st="3" end="3"/>
                                            </p:txEl>
                                          </p:spTgt>
                                        </p:tgtEl>
                                        <p:attrNameLst>
                                          <p:attrName>style.visibility</p:attrName>
                                        </p:attrNameLst>
                                      </p:cBhvr>
                                      <p:to>
                                        <p:strVal val="visible"/>
                                      </p:to>
                                    </p:set>
                                    <p:animEffect transition="in" filter="wipe(left)">
                                      <p:cBhvr>
                                        <p:cTn id="31" dur="500"/>
                                        <p:tgtEl>
                                          <p:spTgt spid="9221">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9221">
                                            <p:txEl>
                                              <p:pRg st="4" end="4"/>
                                            </p:txEl>
                                          </p:spTgt>
                                        </p:tgtEl>
                                        <p:attrNameLst>
                                          <p:attrName>style.visibility</p:attrName>
                                        </p:attrNameLst>
                                      </p:cBhvr>
                                      <p:to>
                                        <p:strVal val="visible"/>
                                      </p:to>
                                    </p:set>
                                    <p:animEffect transition="in" filter="wipe(left)">
                                      <p:cBhvr>
                                        <p:cTn id="36" dur="500"/>
                                        <p:tgtEl>
                                          <p:spTgt spid="9221">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9225"/>
                                        </p:tgtEl>
                                        <p:attrNameLst>
                                          <p:attrName>style.visibility</p:attrName>
                                        </p:attrNameLst>
                                      </p:cBhvr>
                                      <p:to>
                                        <p:strVal val="visible"/>
                                      </p:to>
                                    </p:set>
                                    <p:anim calcmode="lin" valueType="num">
                                      <p:cBhvr>
                                        <p:cTn id="41" dur="500" fill="hold"/>
                                        <p:tgtEl>
                                          <p:spTgt spid="9225"/>
                                        </p:tgtEl>
                                        <p:attrNameLst>
                                          <p:attrName>ppt_w</p:attrName>
                                        </p:attrNameLst>
                                      </p:cBhvr>
                                      <p:tavLst>
                                        <p:tav tm="0">
                                          <p:val>
                                            <p:fltVal val="0"/>
                                          </p:val>
                                        </p:tav>
                                        <p:tav tm="100000">
                                          <p:val>
                                            <p:strVal val="#ppt_w"/>
                                          </p:val>
                                        </p:tav>
                                      </p:tavLst>
                                    </p:anim>
                                    <p:anim calcmode="lin" valueType="num">
                                      <p:cBhvr>
                                        <p:cTn id="42" dur="500" fill="hold"/>
                                        <p:tgtEl>
                                          <p:spTgt spid="9225"/>
                                        </p:tgtEl>
                                        <p:attrNameLst>
                                          <p:attrName>ppt_h</p:attrName>
                                        </p:attrNameLst>
                                      </p:cBhvr>
                                      <p:tavLst>
                                        <p:tav tm="0">
                                          <p:val>
                                            <p:fltVal val="0"/>
                                          </p:val>
                                        </p:tav>
                                        <p:tav tm="100000">
                                          <p:val>
                                            <p:strVal val="#ppt_h"/>
                                          </p:val>
                                        </p:tav>
                                      </p:tavLst>
                                    </p:anim>
                                    <p:animEffect transition="in" filter="fade">
                                      <p:cBhvr>
                                        <p:cTn id="43" dur="500"/>
                                        <p:tgtEl>
                                          <p:spTgt spid="922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9220">
                                            <p:txEl>
                                              <p:pRg st="0" end="0"/>
                                            </p:txEl>
                                          </p:spTgt>
                                        </p:tgtEl>
                                        <p:attrNameLst>
                                          <p:attrName>style.visibility</p:attrName>
                                        </p:attrNameLst>
                                      </p:cBhvr>
                                      <p:to>
                                        <p:strVal val="visible"/>
                                      </p:to>
                                    </p:set>
                                    <p:animEffect transition="in" filter="wipe(left)">
                                      <p:cBhvr>
                                        <p:cTn id="48" dur="500"/>
                                        <p:tgtEl>
                                          <p:spTgt spid="9220">
                                            <p:txEl>
                                              <p:pRg st="0" end="0"/>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9220">
                                            <p:txEl>
                                              <p:pRg st="1" end="1"/>
                                            </p:txEl>
                                          </p:spTgt>
                                        </p:tgtEl>
                                        <p:attrNameLst>
                                          <p:attrName>style.visibility</p:attrName>
                                        </p:attrNameLst>
                                      </p:cBhvr>
                                      <p:to>
                                        <p:strVal val="visible"/>
                                      </p:to>
                                    </p:set>
                                    <p:animEffect transition="in" filter="wipe(left)">
                                      <p:cBhvr>
                                        <p:cTn id="53" dur="500"/>
                                        <p:tgtEl>
                                          <p:spTgt spid="9220">
                                            <p:txEl>
                                              <p:pRg st="1" end="1"/>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9220">
                                            <p:txEl>
                                              <p:pRg st="2" end="2"/>
                                            </p:txEl>
                                          </p:spTgt>
                                        </p:tgtEl>
                                        <p:attrNameLst>
                                          <p:attrName>style.visibility</p:attrName>
                                        </p:attrNameLst>
                                      </p:cBhvr>
                                      <p:to>
                                        <p:strVal val="visible"/>
                                      </p:to>
                                    </p:set>
                                    <p:animEffect transition="in" filter="wipe(left)">
                                      <p:cBhvr>
                                        <p:cTn id="58" dur="500"/>
                                        <p:tgtEl>
                                          <p:spTgt spid="9220">
                                            <p:txEl>
                                              <p:pRg st="2" end="2"/>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9220">
                                            <p:txEl>
                                              <p:pRg st="3" end="3"/>
                                            </p:txEl>
                                          </p:spTgt>
                                        </p:tgtEl>
                                        <p:attrNameLst>
                                          <p:attrName>style.visibility</p:attrName>
                                        </p:attrNameLst>
                                      </p:cBhvr>
                                      <p:to>
                                        <p:strVal val="visible"/>
                                      </p:to>
                                    </p:set>
                                    <p:animEffect transition="in" filter="wipe(left)">
                                      <p:cBhvr>
                                        <p:cTn id="63" dur="500"/>
                                        <p:tgtEl>
                                          <p:spTgt spid="9220">
                                            <p:txEl>
                                              <p:pRg st="3" end="3"/>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9220">
                                            <p:txEl>
                                              <p:pRg st="4" end="4"/>
                                            </p:txEl>
                                          </p:spTgt>
                                        </p:tgtEl>
                                        <p:attrNameLst>
                                          <p:attrName>style.visibility</p:attrName>
                                        </p:attrNameLst>
                                      </p:cBhvr>
                                      <p:to>
                                        <p:strVal val="visible"/>
                                      </p:to>
                                    </p:set>
                                    <p:animEffect transition="in" filter="wipe(left)">
                                      <p:cBhvr>
                                        <p:cTn id="68" dur="500"/>
                                        <p:tgtEl>
                                          <p:spTgt spid="9220">
                                            <p:txEl>
                                              <p:pRg st="4" end="4"/>
                                            </p:txEl>
                                          </p:spTgt>
                                        </p:tgtEl>
                                      </p:cBhvr>
                                    </p:animEffect>
                                  </p:childTnLst>
                                </p:cTn>
                              </p:par>
                              <p:par>
                                <p:cTn id="69" presetID="22" presetClass="entr" presetSubtype="8" fill="hold" nodeType="withEffect">
                                  <p:stCondLst>
                                    <p:cond delay="0"/>
                                  </p:stCondLst>
                                  <p:childTnLst>
                                    <p:set>
                                      <p:cBhvr>
                                        <p:cTn id="70" dur="1" fill="hold">
                                          <p:stCondLst>
                                            <p:cond delay="0"/>
                                          </p:stCondLst>
                                        </p:cTn>
                                        <p:tgtEl>
                                          <p:spTgt spid="9220">
                                            <p:txEl>
                                              <p:pRg st="5" end="5"/>
                                            </p:txEl>
                                          </p:spTgt>
                                        </p:tgtEl>
                                        <p:attrNameLst>
                                          <p:attrName>style.visibility</p:attrName>
                                        </p:attrNameLst>
                                      </p:cBhvr>
                                      <p:to>
                                        <p:strVal val="visible"/>
                                      </p:to>
                                    </p:set>
                                    <p:animEffect transition="in" filter="wipe(left)">
                                      <p:cBhvr>
                                        <p:cTn id="71" dur="500"/>
                                        <p:tgtEl>
                                          <p:spTgt spid="92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108">
            <a:extLst>
              <a:ext uri="{FF2B5EF4-FFF2-40B4-BE49-F238E27FC236}">
                <a16:creationId xmlns:a16="http://schemas.microsoft.com/office/drawing/2014/main" id="{FAB18684-46E8-44C2-943B-CE8FB076BDD9}"/>
              </a:ext>
            </a:extLst>
          </p:cNvPr>
          <p:cNvSpPr>
            <a:spLocks noChangeArrowheads="1"/>
          </p:cNvSpPr>
          <p:nvPr/>
        </p:nvSpPr>
        <p:spPr bwMode="auto">
          <a:xfrm>
            <a:off x="7772400" y="2362200"/>
            <a:ext cx="304800" cy="304800"/>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1309" name="Group 45">
            <a:extLst>
              <a:ext uri="{FF2B5EF4-FFF2-40B4-BE49-F238E27FC236}">
                <a16:creationId xmlns:a16="http://schemas.microsoft.com/office/drawing/2014/main" id="{CA141578-F3BC-4B32-8A51-3AF3C8EDA61B}"/>
              </a:ext>
            </a:extLst>
          </p:cNvPr>
          <p:cNvGrpSpPr>
            <a:grpSpLocks/>
          </p:cNvGrpSpPr>
          <p:nvPr/>
        </p:nvGrpSpPr>
        <p:grpSpPr bwMode="auto">
          <a:xfrm>
            <a:off x="4419600" y="1479550"/>
            <a:ext cx="1295400" cy="349250"/>
            <a:chOff x="2256" y="720"/>
            <a:chExt cx="816" cy="220"/>
          </a:xfrm>
        </p:grpSpPr>
        <p:sp>
          <p:nvSpPr>
            <p:cNvPr id="9329" name="Rectangle 37">
              <a:extLst>
                <a:ext uri="{FF2B5EF4-FFF2-40B4-BE49-F238E27FC236}">
                  <a16:creationId xmlns:a16="http://schemas.microsoft.com/office/drawing/2014/main" id="{AFE2C483-1FDF-4D92-800C-57025ECBE339}"/>
                </a:ext>
              </a:extLst>
            </p:cNvPr>
            <p:cNvSpPr>
              <a:spLocks noChangeArrowheads="1"/>
            </p:cNvSpPr>
            <p:nvPr/>
          </p:nvSpPr>
          <p:spPr bwMode="auto">
            <a:xfrm>
              <a:off x="2304" y="720"/>
              <a:ext cx="720" cy="69"/>
            </a:xfrm>
            <a:prstGeom prst="rect">
              <a:avLst/>
            </a:prstGeom>
            <a:solidFill>
              <a:schemeClr val="bg1"/>
            </a:solidFill>
            <a:ln w="9525">
              <a:miter lim="800000"/>
              <a:headEnd/>
              <a:tailEnd/>
            </a:ln>
            <a:effectLst/>
            <a:scene3d>
              <a:camera prst="legacyObliqueTopRight">
                <a:rot lat="899996" lon="0" rev="0"/>
              </a:camera>
              <a:lightRig rig="legacyFlat3" dir="r"/>
            </a:scene3d>
            <a:sp3d extrusionH="163500" prstMaterial="legacyMetal">
              <a:bevelT w="13500" h="13500" prst="angle"/>
              <a:bevelB w="13500" h="13500" prst="angle"/>
              <a:extrusionClr>
                <a:srgbClr val="969696"/>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330" name="Oval 38">
              <a:extLst>
                <a:ext uri="{FF2B5EF4-FFF2-40B4-BE49-F238E27FC236}">
                  <a16:creationId xmlns:a16="http://schemas.microsoft.com/office/drawing/2014/main" id="{3B13652D-6B9F-46F7-B1F1-5A138405FF38}"/>
                </a:ext>
              </a:extLst>
            </p:cNvPr>
            <p:cNvSpPr>
              <a:spLocks noChangeArrowheads="1"/>
            </p:cNvSpPr>
            <p:nvPr/>
          </p:nvSpPr>
          <p:spPr bwMode="auto">
            <a:xfrm>
              <a:off x="2352" y="720"/>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331" name="Oval 42">
              <a:extLst>
                <a:ext uri="{FF2B5EF4-FFF2-40B4-BE49-F238E27FC236}">
                  <a16:creationId xmlns:a16="http://schemas.microsoft.com/office/drawing/2014/main" id="{4CD15D0A-91C1-4CEE-A10E-A2DB97728BB2}"/>
                </a:ext>
              </a:extLst>
            </p:cNvPr>
            <p:cNvSpPr>
              <a:spLocks noChangeArrowheads="1"/>
            </p:cNvSpPr>
            <p:nvPr/>
          </p:nvSpPr>
          <p:spPr bwMode="auto">
            <a:xfrm>
              <a:off x="2928" y="720"/>
              <a:ext cx="48" cy="48"/>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332" name="Text Box 43">
              <a:extLst>
                <a:ext uri="{FF2B5EF4-FFF2-40B4-BE49-F238E27FC236}">
                  <a16:creationId xmlns:a16="http://schemas.microsoft.com/office/drawing/2014/main" id="{E6008D33-EA3A-488D-A7A2-07204A0F246A}"/>
                </a:ext>
              </a:extLst>
            </p:cNvPr>
            <p:cNvSpPr txBox="1">
              <a:spLocks noChangeArrowheads="1"/>
            </p:cNvSpPr>
            <p:nvPr/>
          </p:nvSpPr>
          <p:spPr bwMode="auto">
            <a:xfrm>
              <a:off x="2256" y="748"/>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N</a:t>
              </a:r>
            </a:p>
          </p:txBody>
        </p:sp>
        <p:sp>
          <p:nvSpPr>
            <p:cNvPr id="9333" name="Text Box 44">
              <a:extLst>
                <a:ext uri="{FF2B5EF4-FFF2-40B4-BE49-F238E27FC236}">
                  <a16:creationId xmlns:a16="http://schemas.microsoft.com/office/drawing/2014/main" id="{906758DF-D54E-4C32-9007-6349EDFB82C2}"/>
                </a:ext>
              </a:extLst>
            </p:cNvPr>
            <p:cNvSpPr txBox="1">
              <a:spLocks noChangeArrowheads="1"/>
            </p:cNvSpPr>
            <p:nvPr/>
          </p:nvSpPr>
          <p:spPr bwMode="auto">
            <a:xfrm>
              <a:off x="2880" y="748"/>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6600"/>
                  </a:solidFill>
                </a:rPr>
                <a:t>S</a:t>
              </a:r>
            </a:p>
          </p:txBody>
        </p:sp>
      </p:grpSp>
      <p:sp>
        <p:nvSpPr>
          <p:cNvPr id="11268" name="Text Box 4">
            <a:extLst>
              <a:ext uri="{FF2B5EF4-FFF2-40B4-BE49-F238E27FC236}">
                <a16:creationId xmlns:a16="http://schemas.microsoft.com/office/drawing/2014/main" id="{93DF1405-471F-4170-A36C-B27CC632BE0C}"/>
              </a:ext>
            </a:extLst>
          </p:cNvPr>
          <p:cNvSpPr txBox="1">
            <a:spLocks noChangeArrowheads="1"/>
          </p:cNvSpPr>
          <p:nvPr/>
        </p:nvSpPr>
        <p:spPr bwMode="auto">
          <a:xfrm>
            <a:off x="228600" y="762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FF"/>
                </a:solidFill>
              </a:rPr>
              <a:t>Faraday’s Experiment - 1:</a:t>
            </a:r>
          </a:p>
        </p:txBody>
      </p:sp>
      <p:sp>
        <p:nvSpPr>
          <p:cNvPr id="9221" name="Oval 30">
            <a:extLst>
              <a:ext uri="{FF2B5EF4-FFF2-40B4-BE49-F238E27FC236}">
                <a16:creationId xmlns:a16="http://schemas.microsoft.com/office/drawing/2014/main" id="{C47FD74C-76EF-484B-8032-5E37C9557FA0}"/>
              </a:ext>
            </a:extLst>
          </p:cNvPr>
          <p:cNvSpPr>
            <a:spLocks noChangeArrowheads="1"/>
          </p:cNvSpPr>
          <p:nvPr/>
        </p:nvSpPr>
        <p:spPr bwMode="auto">
          <a:xfrm>
            <a:off x="1371600" y="2362200"/>
            <a:ext cx="304800" cy="304800"/>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295" name="Line 31">
            <a:extLst>
              <a:ext uri="{FF2B5EF4-FFF2-40B4-BE49-F238E27FC236}">
                <a16:creationId xmlns:a16="http://schemas.microsoft.com/office/drawing/2014/main" id="{229FB354-B1FB-4FF4-9F8C-F2D8F0F11448}"/>
              </a:ext>
            </a:extLst>
          </p:cNvPr>
          <p:cNvSpPr>
            <a:spLocks noChangeShapeType="1"/>
          </p:cNvSpPr>
          <p:nvPr/>
        </p:nvSpPr>
        <p:spPr bwMode="auto">
          <a:xfrm rot="19077003" flipV="1">
            <a:off x="1447800" y="2438400"/>
            <a:ext cx="1524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223" name="Group 117">
            <a:extLst>
              <a:ext uri="{FF2B5EF4-FFF2-40B4-BE49-F238E27FC236}">
                <a16:creationId xmlns:a16="http://schemas.microsoft.com/office/drawing/2014/main" id="{B9E5F733-43AF-491E-914C-F0B25ED8252C}"/>
              </a:ext>
            </a:extLst>
          </p:cNvPr>
          <p:cNvGrpSpPr>
            <a:grpSpLocks/>
          </p:cNvGrpSpPr>
          <p:nvPr/>
        </p:nvGrpSpPr>
        <p:grpSpPr bwMode="auto">
          <a:xfrm>
            <a:off x="838200" y="1219200"/>
            <a:ext cx="1295400" cy="1295400"/>
            <a:chOff x="528" y="384"/>
            <a:chExt cx="816" cy="816"/>
          </a:xfrm>
        </p:grpSpPr>
        <p:grpSp>
          <p:nvGrpSpPr>
            <p:cNvPr id="9315" name="Group 27">
              <a:extLst>
                <a:ext uri="{FF2B5EF4-FFF2-40B4-BE49-F238E27FC236}">
                  <a16:creationId xmlns:a16="http://schemas.microsoft.com/office/drawing/2014/main" id="{0E357D21-68ED-423C-A682-58A28164A2FB}"/>
                </a:ext>
              </a:extLst>
            </p:cNvPr>
            <p:cNvGrpSpPr>
              <a:grpSpLocks/>
            </p:cNvGrpSpPr>
            <p:nvPr/>
          </p:nvGrpSpPr>
          <p:grpSpPr bwMode="auto">
            <a:xfrm>
              <a:off x="528" y="384"/>
              <a:ext cx="816" cy="816"/>
              <a:chOff x="192" y="576"/>
              <a:chExt cx="1035" cy="816"/>
            </a:xfrm>
          </p:grpSpPr>
          <p:grpSp>
            <p:nvGrpSpPr>
              <p:cNvPr id="9319" name="Group 24">
                <a:extLst>
                  <a:ext uri="{FF2B5EF4-FFF2-40B4-BE49-F238E27FC236}">
                    <a16:creationId xmlns:a16="http://schemas.microsoft.com/office/drawing/2014/main" id="{D599DECF-E9DF-483B-ADD5-ADF162F5F774}"/>
                  </a:ext>
                </a:extLst>
              </p:cNvPr>
              <p:cNvGrpSpPr>
                <a:grpSpLocks/>
              </p:cNvGrpSpPr>
              <p:nvPr/>
            </p:nvGrpSpPr>
            <p:grpSpPr bwMode="auto">
              <a:xfrm>
                <a:off x="192" y="576"/>
                <a:ext cx="555" cy="816"/>
                <a:chOff x="192" y="576"/>
                <a:chExt cx="555" cy="816"/>
              </a:xfrm>
            </p:grpSpPr>
            <p:graphicFrame>
              <p:nvGraphicFramePr>
                <p:cNvPr id="9325" name="Object 6">
                  <a:extLst>
                    <a:ext uri="{FF2B5EF4-FFF2-40B4-BE49-F238E27FC236}">
                      <a16:creationId xmlns:a16="http://schemas.microsoft.com/office/drawing/2014/main" id="{5A1E9ABF-9D1E-4A88-94E3-A00E8E34ECFF}"/>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3" imgW="390580" imgH="237969" progId="Paint.Picture">
                        <p:embed/>
                      </p:oleObj>
                    </mc:Choice>
                    <mc:Fallback>
                      <p:oleObj name="Bitmap Image" r:id="rId3" imgW="390580" imgH="237969" progId="Paint.Picture">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326" name="Group 21">
                  <a:extLst>
                    <a:ext uri="{FF2B5EF4-FFF2-40B4-BE49-F238E27FC236}">
                      <a16:creationId xmlns:a16="http://schemas.microsoft.com/office/drawing/2014/main" id="{F8FB255A-D7D8-4397-B883-547191B1AA9F}"/>
                    </a:ext>
                  </a:extLst>
                </p:cNvPr>
                <p:cNvGrpSpPr>
                  <a:grpSpLocks/>
                </p:cNvGrpSpPr>
                <p:nvPr/>
              </p:nvGrpSpPr>
              <p:grpSpPr bwMode="auto">
                <a:xfrm flipH="1">
                  <a:off x="192" y="624"/>
                  <a:ext cx="48" cy="768"/>
                  <a:chOff x="1296" y="1296"/>
                  <a:chExt cx="48" cy="768"/>
                </a:xfrm>
              </p:grpSpPr>
              <p:sp>
                <p:nvSpPr>
                  <p:cNvPr id="9327" name="Line 22">
                    <a:extLst>
                      <a:ext uri="{FF2B5EF4-FFF2-40B4-BE49-F238E27FC236}">
                        <a16:creationId xmlns:a16="http://schemas.microsoft.com/office/drawing/2014/main" id="{B8B8EA91-1EB2-487A-A442-D5CA114197FB}"/>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28" name="Arc 23">
                    <a:extLst>
                      <a:ext uri="{FF2B5EF4-FFF2-40B4-BE49-F238E27FC236}">
                        <a16:creationId xmlns:a16="http://schemas.microsoft.com/office/drawing/2014/main" id="{C5F6F931-9A4C-453A-8EC4-231DC894237A}"/>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320" name="Group 25">
                <a:extLst>
                  <a:ext uri="{FF2B5EF4-FFF2-40B4-BE49-F238E27FC236}">
                    <a16:creationId xmlns:a16="http://schemas.microsoft.com/office/drawing/2014/main" id="{0BEAC3CD-57BA-41B7-9F0D-14C54C39CEE4}"/>
                  </a:ext>
                </a:extLst>
              </p:cNvPr>
              <p:cNvGrpSpPr>
                <a:grpSpLocks/>
              </p:cNvGrpSpPr>
              <p:nvPr/>
            </p:nvGrpSpPr>
            <p:grpSpPr bwMode="auto">
              <a:xfrm>
                <a:off x="672" y="576"/>
                <a:ext cx="555" cy="816"/>
                <a:chOff x="837" y="576"/>
                <a:chExt cx="555" cy="816"/>
              </a:xfrm>
            </p:grpSpPr>
            <p:graphicFrame>
              <p:nvGraphicFramePr>
                <p:cNvPr id="9321" name="Object 9">
                  <a:extLst>
                    <a:ext uri="{FF2B5EF4-FFF2-40B4-BE49-F238E27FC236}">
                      <a16:creationId xmlns:a16="http://schemas.microsoft.com/office/drawing/2014/main" id="{F818BF2D-C676-441C-98AC-A31EE660928A}"/>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5" imgW="390580" imgH="237969" progId="Paint.Picture">
                        <p:embed/>
                      </p:oleObj>
                    </mc:Choice>
                    <mc:Fallback>
                      <p:oleObj name="Bitmap Image" r:id="rId5" imgW="390580" imgH="237969" progId="Paint.Picture">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322" name="Group 20">
                  <a:extLst>
                    <a:ext uri="{FF2B5EF4-FFF2-40B4-BE49-F238E27FC236}">
                      <a16:creationId xmlns:a16="http://schemas.microsoft.com/office/drawing/2014/main" id="{A791CF5A-13D2-485E-9FFC-9DA5F85D9AA7}"/>
                    </a:ext>
                  </a:extLst>
                </p:cNvPr>
                <p:cNvGrpSpPr>
                  <a:grpSpLocks/>
                </p:cNvGrpSpPr>
                <p:nvPr/>
              </p:nvGrpSpPr>
              <p:grpSpPr bwMode="auto">
                <a:xfrm>
                  <a:off x="1344" y="624"/>
                  <a:ext cx="48" cy="768"/>
                  <a:chOff x="1296" y="1296"/>
                  <a:chExt cx="48" cy="768"/>
                </a:xfrm>
              </p:grpSpPr>
              <p:sp>
                <p:nvSpPr>
                  <p:cNvPr id="9323" name="Line 11">
                    <a:extLst>
                      <a:ext uri="{FF2B5EF4-FFF2-40B4-BE49-F238E27FC236}">
                        <a16:creationId xmlns:a16="http://schemas.microsoft.com/office/drawing/2014/main" id="{DD17D615-DA48-449A-852B-4B9FE71A7D8D}"/>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24" name="Arc 19">
                    <a:extLst>
                      <a:ext uri="{FF2B5EF4-FFF2-40B4-BE49-F238E27FC236}">
                        <a16:creationId xmlns:a16="http://schemas.microsoft.com/office/drawing/2014/main" id="{B65B05D1-4AB8-48D5-9B80-64A56CD5185E}"/>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9316" name="Group 113">
              <a:extLst>
                <a:ext uri="{FF2B5EF4-FFF2-40B4-BE49-F238E27FC236}">
                  <a16:creationId xmlns:a16="http://schemas.microsoft.com/office/drawing/2014/main" id="{4AFEC38F-B030-426C-A620-282FBDC73D36}"/>
                </a:ext>
              </a:extLst>
            </p:cNvPr>
            <p:cNvGrpSpPr>
              <a:grpSpLocks/>
            </p:cNvGrpSpPr>
            <p:nvPr/>
          </p:nvGrpSpPr>
          <p:grpSpPr bwMode="auto">
            <a:xfrm>
              <a:off x="528" y="1200"/>
              <a:ext cx="816" cy="0"/>
              <a:chOff x="528" y="1200"/>
              <a:chExt cx="816" cy="0"/>
            </a:xfrm>
          </p:grpSpPr>
          <p:sp>
            <p:nvSpPr>
              <p:cNvPr id="9317" name="Line 32">
                <a:extLst>
                  <a:ext uri="{FF2B5EF4-FFF2-40B4-BE49-F238E27FC236}">
                    <a16:creationId xmlns:a16="http://schemas.microsoft.com/office/drawing/2014/main" id="{7FF7F7C7-1050-4E4C-97D3-558C25DC62C9}"/>
                  </a:ext>
                </a:extLst>
              </p:cNvPr>
              <p:cNvSpPr>
                <a:spLocks noChangeShapeType="1"/>
              </p:cNvSpPr>
              <p:nvPr/>
            </p:nvSpPr>
            <p:spPr bwMode="auto">
              <a:xfrm>
                <a:off x="528" y="1200"/>
                <a:ext cx="336"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18" name="Line 33">
                <a:extLst>
                  <a:ext uri="{FF2B5EF4-FFF2-40B4-BE49-F238E27FC236}">
                    <a16:creationId xmlns:a16="http://schemas.microsoft.com/office/drawing/2014/main" id="{3DF37E48-0A67-4E29-AB37-34B80D8F9480}"/>
                  </a:ext>
                </a:extLst>
              </p:cNvPr>
              <p:cNvSpPr>
                <a:spLocks noChangeShapeType="1"/>
              </p:cNvSpPr>
              <p:nvPr/>
            </p:nvSpPr>
            <p:spPr bwMode="auto">
              <a:xfrm>
                <a:off x="1056" y="1200"/>
                <a:ext cx="288"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9224" name="Text Box 34">
            <a:extLst>
              <a:ext uri="{FF2B5EF4-FFF2-40B4-BE49-F238E27FC236}">
                <a16:creationId xmlns:a16="http://schemas.microsoft.com/office/drawing/2014/main" id="{D2589404-17E6-45A6-8428-5BEC312946DA}"/>
              </a:ext>
            </a:extLst>
          </p:cNvPr>
          <p:cNvSpPr txBox="1">
            <a:spLocks noChangeArrowheads="1"/>
          </p:cNvSpPr>
          <p:nvPr/>
        </p:nvSpPr>
        <p:spPr bwMode="auto">
          <a:xfrm>
            <a:off x="1295400" y="26050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p:grpSp>
        <p:nvGrpSpPr>
          <p:cNvPr id="11310" name="Group 46">
            <a:extLst>
              <a:ext uri="{FF2B5EF4-FFF2-40B4-BE49-F238E27FC236}">
                <a16:creationId xmlns:a16="http://schemas.microsoft.com/office/drawing/2014/main" id="{EF3BC719-90D7-41F6-9AE5-207F525ADF20}"/>
              </a:ext>
            </a:extLst>
          </p:cNvPr>
          <p:cNvGrpSpPr>
            <a:grpSpLocks/>
          </p:cNvGrpSpPr>
          <p:nvPr/>
        </p:nvGrpSpPr>
        <p:grpSpPr bwMode="auto">
          <a:xfrm>
            <a:off x="1371600" y="2362200"/>
            <a:ext cx="304800" cy="304800"/>
            <a:chOff x="864" y="1248"/>
            <a:chExt cx="192" cy="192"/>
          </a:xfrm>
        </p:grpSpPr>
        <p:sp>
          <p:nvSpPr>
            <p:cNvPr id="9313" name="Oval 47">
              <a:extLst>
                <a:ext uri="{FF2B5EF4-FFF2-40B4-BE49-F238E27FC236}">
                  <a16:creationId xmlns:a16="http://schemas.microsoft.com/office/drawing/2014/main" id="{0A26C67D-789F-4C7D-A9D9-1C88BEF8E3ED}"/>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314" name="Line 48">
              <a:extLst>
                <a:ext uri="{FF2B5EF4-FFF2-40B4-BE49-F238E27FC236}">
                  <a16:creationId xmlns:a16="http://schemas.microsoft.com/office/drawing/2014/main" id="{26C45E20-9874-42A7-A7F1-E0278553CAB1}"/>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13" name="Group 49">
            <a:extLst>
              <a:ext uri="{FF2B5EF4-FFF2-40B4-BE49-F238E27FC236}">
                <a16:creationId xmlns:a16="http://schemas.microsoft.com/office/drawing/2014/main" id="{E874F70E-B5FB-49CA-AF4C-025E74136F58}"/>
              </a:ext>
            </a:extLst>
          </p:cNvPr>
          <p:cNvGrpSpPr>
            <a:grpSpLocks/>
          </p:cNvGrpSpPr>
          <p:nvPr/>
        </p:nvGrpSpPr>
        <p:grpSpPr bwMode="auto">
          <a:xfrm flipH="1">
            <a:off x="4419600" y="4146550"/>
            <a:ext cx="1295400" cy="349250"/>
            <a:chOff x="2256" y="720"/>
            <a:chExt cx="816" cy="220"/>
          </a:xfrm>
        </p:grpSpPr>
        <p:sp>
          <p:nvSpPr>
            <p:cNvPr id="9308" name="Rectangle 50">
              <a:extLst>
                <a:ext uri="{FF2B5EF4-FFF2-40B4-BE49-F238E27FC236}">
                  <a16:creationId xmlns:a16="http://schemas.microsoft.com/office/drawing/2014/main" id="{CF6A60D0-5C43-4669-9B19-85FBC52F7261}"/>
                </a:ext>
              </a:extLst>
            </p:cNvPr>
            <p:cNvSpPr>
              <a:spLocks noChangeArrowheads="1"/>
            </p:cNvSpPr>
            <p:nvPr/>
          </p:nvSpPr>
          <p:spPr bwMode="auto">
            <a:xfrm>
              <a:off x="2304" y="720"/>
              <a:ext cx="720" cy="69"/>
            </a:xfrm>
            <a:prstGeom prst="rect">
              <a:avLst/>
            </a:prstGeom>
            <a:solidFill>
              <a:schemeClr val="bg1"/>
            </a:solidFill>
            <a:ln w="9525">
              <a:miter lim="800000"/>
              <a:headEnd/>
              <a:tailEnd/>
            </a:ln>
            <a:effectLst/>
            <a:scene3d>
              <a:camera prst="legacyObliqueTopRight">
                <a:rot lat="899996" lon="0" rev="0"/>
              </a:camera>
              <a:lightRig rig="legacyFlat3" dir="r"/>
            </a:scene3d>
            <a:sp3d extrusionH="163500" prstMaterial="legacyMetal">
              <a:bevelT w="13500" h="13500" prst="angle"/>
              <a:bevelB w="13500" h="13500" prst="angle"/>
              <a:extrusionClr>
                <a:srgbClr val="969696"/>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309" name="Oval 51">
              <a:extLst>
                <a:ext uri="{FF2B5EF4-FFF2-40B4-BE49-F238E27FC236}">
                  <a16:creationId xmlns:a16="http://schemas.microsoft.com/office/drawing/2014/main" id="{512739A4-141A-4107-8B67-0BB49E371CF0}"/>
                </a:ext>
              </a:extLst>
            </p:cNvPr>
            <p:cNvSpPr>
              <a:spLocks noChangeArrowheads="1"/>
            </p:cNvSpPr>
            <p:nvPr/>
          </p:nvSpPr>
          <p:spPr bwMode="auto">
            <a:xfrm>
              <a:off x="2352" y="720"/>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310" name="Oval 52">
              <a:extLst>
                <a:ext uri="{FF2B5EF4-FFF2-40B4-BE49-F238E27FC236}">
                  <a16:creationId xmlns:a16="http://schemas.microsoft.com/office/drawing/2014/main" id="{DE690166-8995-46E9-A418-0127BEA69299}"/>
                </a:ext>
              </a:extLst>
            </p:cNvPr>
            <p:cNvSpPr>
              <a:spLocks noChangeArrowheads="1"/>
            </p:cNvSpPr>
            <p:nvPr/>
          </p:nvSpPr>
          <p:spPr bwMode="auto">
            <a:xfrm>
              <a:off x="2928" y="720"/>
              <a:ext cx="48" cy="48"/>
            </a:xfrm>
            <a:prstGeom prst="ellipse">
              <a:avLst/>
            </a:prstGeom>
            <a:solidFill>
              <a:srgbClr val="66FF33"/>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311" name="Text Box 53">
              <a:extLst>
                <a:ext uri="{FF2B5EF4-FFF2-40B4-BE49-F238E27FC236}">
                  <a16:creationId xmlns:a16="http://schemas.microsoft.com/office/drawing/2014/main" id="{D62E2D72-5875-44D5-AEEA-076C67C379B6}"/>
                </a:ext>
              </a:extLst>
            </p:cNvPr>
            <p:cNvSpPr txBox="1">
              <a:spLocks noChangeArrowheads="1"/>
            </p:cNvSpPr>
            <p:nvPr/>
          </p:nvSpPr>
          <p:spPr bwMode="auto">
            <a:xfrm>
              <a:off x="2256" y="748"/>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N</a:t>
              </a:r>
            </a:p>
          </p:txBody>
        </p:sp>
        <p:sp>
          <p:nvSpPr>
            <p:cNvPr id="9312" name="Text Box 54">
              <a:extLst>
                <a:ext uri="{FF2B5EF4-FFF2-40B4-BE49-F238E27FC236}">
                  <a16:creationId xmlns:a16="http://schemas.microsoft.com/office/drawing/2014/main" id="{39A3074D-8B47-4C24-B6FD-B3857B469A1E}"/>
                </a:ext>
              </a:extLst>
            </p:cNvPr>
            <p:cNvSpPr txBox="1">
              <a:spLocks noChangeArrowheads="1"/>
            </p:cNvSpPr>
            <p:nvPr/>
          </p:nvSpPr>
          <p:spPr bwMode="auto">
            <a:xfrm>
              <a:off x="2880" y="748"/>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006600"/>
                  </a:solidFill>
                </a:rPr>
                <a:t>S</a:t>
              </a:r>
            </a:p>
          </p:txBody>
        </p:sp>
      </p:grpSp>
      <p:grpSp>
        <p:nvGrpSpPr>
          <p:cNvPr id="9227" name="Group 55">
            <a:extLst>
              <a:ext uri="{FF2B5EF4-FFF2-40B4-BE49-F238E27FC236}">
                <a16:creationId xmlns:a16="http://schemas.microsoft.com/office/drawing/2014/main" id="{A5422CE7-95D9-4A7B-87CC-7D594D5211B3}"/>
              </a:ext>
            </a:extLst>
          </p:cNvPr>
          <p:cNvGrpSpPr>
            <a:grpSpLocks/>
          </p:cNvGrpSpPr>
          <p:nvPr/>
        </p:nvGrpSpPr>
        <p:grpSpPr bwMode="auto">
          <a:xfrm>
            <a:off x="838200" y="3886200"/>
            <a:ext cx="1295400" cy="1295400"/>
            <a:chOff x="192" y="576"/>
            <a:chExt cx="1035" cy="816"/>
          </a:xfrm>
        </p:grpSpPr>
        <p:grpSp>
          <p:nvGrpSpPr>
            <p:cNvPr id="9298" name="Group 56">
              <a:extLst>
                <a:ext uri="{FF2B5EF4-FFF2-40B4-BE49-F238E27FC236}">
                  <a16:creationId xmlns:a16="http://schemas.microsoft.com/office/drawing/2014/main" id="{D882FCE5-26AE-4164-9EB7-6F2D66167C1D}"/>
                </a:ext>
              </a:extLst>
            </p:cNvPr>
            <p:cNvGrpSpPr>
              <a:grpSpLocks/>
            </p:cNvGrpSpPr>
            <p:nvPr/>
          </p:nvGrpSpPr>
          <p:grpSpPr bwMode="auto">
            <a:xfrm>
              <a:off x="192" y="576"/>
              <a:ext cx="555" cy="816"/>
              <a:chOff x="192" y="576"/>
              <a:chExt cx="555" cy="816"/>
            </a:xfrm>
          </p:grpSpPr>
          <p:graphicFrame>
            <p:nvGraphicFramePr>
              <p:cNvPr id="9304" name="Object 57">
                <a:extLst>
                  <a:ext uri="{FF2B5EF4-FFF2-40B4-BE49-F238E27FC236}">
                    <a16:creationId xmlns:a16="http://schemas.microsoft.com/office/drawing/2014/main" id="{B5FBC6DB-26F3-49B1-BC37-4191D1D9A568}"/>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6" imgW="390580" imgH="237969" progId="Paint.Picture">
                      <p:embed/>
                    </p:oleObj>
                  </mc:Choice>
                  <mc:Fallback>
                    <p:oleObj name="Bitmap Image" r:id="rId6" imgW="390580" imgH="237969" progId="Paint.Picture">
                      <p:embed/>
                      <p:pic>
                        <p:nvPicPr>
                          <p:cNvPr id="0" name="Object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305" name="Group 58">
                <a:extLst>
                  <a:ext uri="{FF2B5EF4-FFF2-40B4-BE49-F238E27FC236}">
                    <a16:creationId xmlns:a16="http://schemas.microsoft.com/office/drawing/2014/main" id="{F2BC2F97-9CB9-4F71-AC6C-D244133FEECC}"/>
                  </a:ext>
                </a:extLst>
              </p:cNvPr>
              <p:cNvGrpSpPr>
                <a:grpSpLocks/>
              </p:cNvGrpSpPr>
              <p:nvPr/>
            </p:nvGrpSpPr>
            <p:grpSpPr bwMode="auto">
              <a:xfrm flipH="1">
                <a:off x="192" y="624"/>
                <a:ext cx="48" cy="768"/>
                <a:chOff x="1296" y="1296"/>
                <a:chExt cx="48" cy="768"/>
              </a:xfrm>
            </p:grpSpPr>
            <p:sp>
              <p:nvSpPr>
                <p:cNvPr id="9306" name="Line 59">
                  <a:extLst>
                    <a:ext uri="{FF2B5EF4-FFF2-40B4-BE49-F238E27FC236}">
                      <a16:creationId xmlns:a16="http://schemas.microsoft.com/office/drawing/2014/main" id="{7712581F-867B-445C-A594-9E11468B743A}"/>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07" name="Arc 60">
                  <a:extLst>
                    <a:ext uri="{FF2B5EF4-FFF2-40B4-BE49-F238E27FC236}">
                      <a16:creationId xmlns:a16="http://schemas.microsoft.com/office/drawing/2014/main" id="{2DC09772-26FC-4928-85D2-8F6F5534352D}"/>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99" name="Group 61">
              <a:extLst>
                <a:ext uri="{FF2B5EF4-FFF2-40B4-BE49-F238E27FC236}">
                  <a16:creationId xmlns:a16="http://schemas.microsoft.com/office/drawing/2014/main" id="{9662E4CF-E917-4F8F-A757-4F7510BED573}"/>
                </a:ext>
              </a:extLst>
            </p:cNvPr>
            <p:cNvGrpSpPr>
              <a:grpSpLocks/>
            </p:cNvGrpSpPr>
            <p:nvPr/>
          </p:nvGrpSpPr>
          <p:grpSpPr bwMode="auto">
            <a:xfrm>
              <a:off x="672" y="576"/>
              <a:ext cx="555" cy="816"/>
              <a:chOff x="837" y="576"/>
              <a:chExt cx="555" cy="816"/>
            </a:xfrm>
          </p:grpSpPr>
          <p:graphicFrame>
            <p:nvGraphicFramePr>
              <p:cNvPr id="9300" name="Object 62">
                <a:extLst>
                  <a:ext uri="{FF2B5EF4-FFF2-40B4-BE49-F238E27FC236}">
                    <a16:creationId xmlns:a16="http://schemas.microsoft.com/office/drawing/2014/main" id="{90639BCE-133F-4846-90A0-33E287667C2A}"/>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7" imgW="390580" imgH="237969" progId="Paint.Picture">
                      <p:embed/>
                    </p:oleObj>
                  </mc:Choice>
                  <mc:Fallback>
                    <p:oleObj name="Bitmap Image" r:id="rId7" imgW="390580" imgH="237969" progId="Paint.Picture">
                      <p:embed/>
                      <p:pic>
                        <p:nvPicPr>
                          <p:cNvPr id="0" name="Object 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301" name="Group 63">
                <a:extLst>
                  <a:ext uri="{FF2B5EF4-FFF2-40B4-BE49-F238E27FC236}">
                    <a16:creationId xmlns:a16="http://schemas.microsoft.com/office/drawing/2014/main" id="{99915EFA-40E4-40E0-983A-49199CCBF2A6}"/>
                  </a:ext>
                </a:extLst>
              </p:cNvPr>
              <p:cNvGrpSpPr>
                <a:grpSpLocks/>
              </p:cNvGrpSpPr>
              <p:nvPr/>
            </p:nvGrpSpPr>
            <p:grpSpPr bwMode="auto">
              <a:xfrm>
                <a:off x="1344" y="624"/>
                <a:ext cx="48" cy="768"/>
                <a:chOff x="1296" y="1296"/>
                <a:chExt cx="48" cy="768"/>
              </a:xfrm>
            </p:grpSpPr>
            <p:sp>
              <p:nvSpPr>
                <p:cNvPr id="9302" name="Line 64">
                  <a:extLst>
                    <a:ext uri="{FF2B5EF4-FFF2-40B4-BE49-F238E27FC236}">
                      <a16:creationId xmlns:a16="http://schemas.microsoft.com/office/drawing/2014/main" id="{38299E70-03F0-48E6-96C6-B4396E79F9C4}"/>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03" name="Arc 65">
                  <a:extLst>
                    <a:ext uri="{FF2B5EF4-FFF2-40B4-BE49-F238E27FC236}">
                      <a16:creationId xmlns:a16="http://schemas.microsoft.com/office/drawing/2014/main" id="{7484109C-8E53-4065-9A74-326D897541E4}"/>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9228" name="Oval 66">
            <a:extLst>
              <a:ext uri="{FF2B5EF4-FFF2-40B4-BE49-F238E27FC236}">
                <a16:creationId xmlns:a16="http://schemas.microsoft.com/office/drawing/2014/main" id="{6B5BC3D5-B6E3-4988-8AB8-BE1BEC25BC1F}"/>
              </a:ext>
            </a:extLst>
          </p:cNvPr>
          <p:cNvSpPr>
            <a:spLocks noChangeArrowheads="1"/>
          </p:cNvSpPr>
          <p:nvPr/>
        </p:nvSpPr>
        <p:spPr bwMode="auto">
          <a:xfrm>
            <a:off x="1371600" y="5029200"/>
            <a:ext cx="304800" cy="304800"/>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331" name="Line 67">
            <a:extLst>
              <a:ext uri="{FF2B5EF4-FFF2-40B4-BE49-F238E27FC236}">
                <a16:creationId xmlns:a16="http://schemas.microsoft.com/office/drawing/2014/main" id="{D397CFC9-06B0-43EF-824B-1E48264B1C06}"/>
              </a:ext>
            </a:extLst>
          </p:cNvPr>
          <p:cNvSpPr>
            <a:spLocks noChangeShapeType="1"/>
          </p:cNvSpPr>
          <p:nvPr/>
        </p:nvSpPr>
        <p:spPr bwMode="auto">
          <a:xfrm rot="19077003" flipV="1">
            <a:off x="1447800" y="5105400"/>
            <a:ext cx="1524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30" name="Line 68">
            <a:extLst>
              <a:ext uri="{FF2B5EF4-FFF2-40B4-BE49-F238E27FC236}">
                <a16:creationId xmlns:a16="http://schemas.microsoft.com/office/drawing/2014/main" id="{B026B641-CBF7-47B0-9A6D-2D15958DAF26}"/>
              </a:ext>
            </a:extLst>
          </p:cNvPr>
          <p:cNvSpPr>
            <a:spLocks noChangeShapeType="1"/>
          </p:cNvSpPr>
          <p:nvPr/>
        </p:nvSpPr>
        <p:spPr bwMode="auto">
          <a:xfrm>
            <a:off x="838200" y="5181600"/>
            <a:ext cx="5334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31" name="Line 69">
            <a:extLst>
              <a:ext uri="{FF2B5EF4-FFF2-40B4-BE49-F238E27FC236}">
                <a16:creationId xmlns:a16="http://schemas.microsoft.com/office/drawing/2014/main" id="{26018478-316E-4E82-8E95-D09C5CA4F66D}"/>
              </a:ext>
            </a:extLst>
          </p:cNvPr>
          <p:cNvSpPr>
            <a:spLocks noChangeShapeType="1"/>
          </p:cNvSpPr>
          <p:nvPr/>
        </p:nvSpPr>
        <p:spPr bwMode="auto">
          <a:xfrm>
            <a:off x="1676400" y="5181600"/>
            <a:ext cx="4572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32" name="Text Box 70">
            <a:extLst>
              <a:ext uri="{FF2B5EF4-FFF2-40B4-BE49-F238E27FC236}">
                <a16:creationId xmlns:a16="http://schemas.microsoft.com/office/drawing/2014/main" id="{06C4F263-BBFE-4FB5-AB70-A80FD0AB8F24}"/>
              </a:ext>
            </a:extLst>
          </p:cNvPr>
          <p:cNvSpPr txBox="1">
            <a:spLocks noChangeArrowheads="1"/>
          </p:cNvSpPr>
          <p:nvPr/>
        </p:nvSpPr>
        <p:spPr bwMode="auto">
          <a:xfrm>
            <a:off x="1295400" y="52720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p:grpSp>
        <p:nvGrpSpPr>
          <p:cNvPr id="11335" name="Group 71">
            <a:extLst>
              <a:ext uri="{FF2B5EF4-FFF2-40B4-BE49-F238E27FC236}">
                <a16:creationId xmlns:a16="http://schemas.microsoft.com/office/drawing/2014/main" id="{35BFF698-E3D2-4A51-8750-B32A2ADEFE0D}"/>
              </a:ext>
            </a:extLst>
          </p:cNvPr>
          <p:cNvGrpSpPr>
            <a:grpSpLocks/>
          </p:cNvGrpSpPr>
          <p:nvPr/>
        </p:nvGrpSpPr>
        <p:grpSpPr bwMode="auto">
          <a:xfrm>
            <a:off x="1371600" y="5029200"/>
            <a:ext cx="304800" cy="304800"/>
            <a:chOff x="864" y="1248"/>
            <a:chExt cx="192" cy="192"/>
          </a:xfrm>
        </p:grpSpPr>
        <p:sp>
          <p:nvSpPr>
            <p:cNvPr id="9296" name="Oval 72">
              <a:extLst>
                <a:ext uri="{FF2B5EF4-FFF2-40B4-BE49-F238E27FC236}">
                  <a16:creationId xmlns:a16="http://schemas.microsoft.com/office/drawing/2014/main" id="{22C03806-6C63-4371-8369-18E1B21C1EA5}"/>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97" name="Line 73">
              <a:extLst>
                <a:ext uri="{FF2B5EF4-FFF2-40B4-BE49-F238E27FC236}">
                  <a16:creationId xmlns:a16="http://schemas.microsoft.com/office/drawing/2014/main" id="{604F0FF3-5F11-4924-95CE-AC13F5932023}"/>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34" name="Oval 90">
            <a:extLst>
              <a:ext uri="{FF2B5EF4-FFF2-40B4-BE49-F238E27FC236}">
                <a16:creationId xmlns:a16="http://schemas.microsoft.com/office/drawing/2014/main" id="{FE2908F0-1056-4A78-A4A1-2F173BA348BE}"/>
              </a:ext>
            </a:extLst>
          </p:cNvPr>
          <p:cNvSpPr>
            <a:spLocks noChangeArrowheads="1"/>
          </p:cNvSpPr>
          <p:nvPr/>
        </p:nvSpPr>
        <p:spPr bwMode="auto">
          <a:xfrm>
            <a:off x="7772400" y="5029200"/>
            <a:ext cx="304800" cy="304800"/>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355" name="Line 91">
            <a:extLst>
              <a:ext uri="{FF2B5EF4-FFF2-40B4-BE49-F238E27FC236}">
                <a16:creationId xmlns:a16="http://schemas.microsoft.com/office/drawing/2014/main" id="{15C2C26D-25BB-4327-85E2-A70AB2EDF6C1}"/>
              </a:ext>
            </a:extLst>
          </p:cNvPr>
          <p:cNvSpPr>
            <a:spLocks noChangeShapeType="1"/>
          </p:cNvSpPr>
          <p:nvPr/>
        </p:nvSpPr>
        <p:spPr bwMode="auto">
          <a:xfrm rot="19077003" flipV="1">
            <a:off x="7848600" y="2438400"/>
            <a:ext cx="1524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36" name="Text Box 92">
            <a:extLst>
              <a:ext uri="{FF2B5EF4-FFF2-40B4-BE49-F238E27FC236}">
                <a16:creationId xmlns:a16="http://schemas.microsoft.com/office/drawing/2014/main" id="{C2AA0D4B-F72B-4720-B09C-FB31A9143B2D}"/>
              </a:ext>
            </a:extLst>
          </p:cNvPr>
          <p:cNvSpPr txBox="1">
            <a:spLocks noChangeArrowheads="1"/>
          </p:cNvSpPr>
          <p:nvPr/>
        </p:nvSpPr>
        <p:spPr bwMode="auto">
          <a:xfrm>
            <a:off x="7696200" y="52720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p:grpSp>
        <p:nvGrpSpPr>
          <p:cNvPr id="11357" name="Group 93">
            <a:extLst>
              <a:ext uri="{FF2B5EF4-FFF2-40B4-BE49-F238E27FC236}">
                <a16:creationId xmlns:a16="http://schemas.microsoft.com/office/drawing/2014/main" id="{8FD703C3-22CE-4DF7-B480-8383DC973D83}"/>
              </a:ext>
            </a:extLst>
          </p:cNvPr>
          <p:cNvGrpSpPr>
            <a:grpSpLocks/>
          </p:cNvGrpSpPr>
          <p:nvPr/>
        </p:nvGrpSpPr>
        <p:grpSpPr bwMode="auto">
          <a:xfrm>
            <a:off x="7772400" y="5029200"/>
            <a:ext cx="304800" cy="304800"/>
            <a:chOff x="864" y="1248"/>
            <a:chExt cx="192" cy="192"/>
          </a:xfrm>
        </p:grpSpPr>
        <p:sp>
          <p:nvSpPr>
            <p:cNvPr id="9294" name="Oval 94">
              <a:extLst>
                <a:ext uri="{FF2B5EF4-FFF2-40B4-BE49-F238E27FC236}">
                  <a16:creationId xmlns:a16="http://schemas.microsoft.com/office/drawing/2014/main" id="{C9D8F661-FFAD-4B38-970D-A8907AA80C12}"/>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95" name="Line 95">
              <a:extLst>
                <a:ext uri="{FF2B5EF4-FFF2-40B4-BE49-F238E27FC236}">
                  <a16:creationId xmlns:a16="http://schemas.microsoft.com/office/drawing/2014/main" id="{7F8A3967-6930-4FCA-AF1C-383DAB260FB8}"/>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1373" name="Line 109">
            <a:extLst>
              <a:ext uri="{FF2B5EF4-FFF2-40B4-BE49-F238E27FC236}">
                <a16:creationId xmlns:a16="http://schemas.microsoft.com/office/drawing/2014/main" id="{0C19B14E-E9EC-4FCF-9A0A-1B192F2A2BAE}"/>
              </a:ext>
            </a:extLst>
          </p:cNvPr>
          <p:cNvSpPr>
            <a:spLocks noChangeShapeType="1"/>
          </p:cNvSpPr>
          <p:nvPr/>
        </p:nvSpPr>
        <p:spPr bwMode="auto">
          <a:xfrm rot="19077003" flipV="1">
            <a:off x="7848600" y="5105400"/>
            <a:ext cx="1524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374" name="Group 110">
            <a:extLst>
              <a:ext uri="{FF2B5EF4-FFF2-40B4-BE49-F238E27FC236}">
                <a16:creationId xmlns:a16="http://schemas.microsoft.com/office/drawing/2014/main" id="{CFD549AC-7682-4074-AA8C-C68649C931EC}"/>
              </a:ext>
            </a:extLst>
          </p:cNvPr>
          <p:cNvGrpSpPr>
            <a:grpSpLocks/>
          </p:cNvGrpSpPr>
          <p:nvPr/>
        </p:nvGrpSpPr>
        <p:grpSpPr bwMode="auto">
          <a:xfrm>
            <a:off x="7772400" y="2362200"/>
            <a:ext cx="304800" cy="304800"/>
            <a:chOff x="864" y="1248"/>
            <a:chExt cx="192" cy="192"/>
          </a:xfrm>
        </p:grpSpPr>
        <p:sp>
          <p:nvSpPr>
            <p:cNvPr id="9292" name="Oval 111">
              <a:extLst>
                <a:ext uri="{FF2B5EF4-FFF2-40B4-BE49-F238E27FC236}">
                  <a16:creationId xmlns:a16="http://schemas.microsoft.com/office/drawing/2014/main" id="{BFEAB127-F34C-4952-8E09-9C332288682A}"/>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93" name="Line 112">
              <a:extLst>
                <a:ext uri="{FF2B5EF4-FFF2-40B4-BE49-F238E27FC236}">
                  <a16:creationId xmlns:a16="http://schemas.microsoft.com/office/drawing/2014/main" id="{FB3E9907-31E0-4FB7-9972-76AA3ADF3838}"/>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40" name="Group 118">
            <a:extLst>
              <a:ext uri="{FF2B5EF4-FFF2-40B4-BE49-F238E27FC236}">
                <a16:creationId xmlns:a16="http://schemas.microsoft.com/office/drawing/2014/main" id="{BA979B39-3196-491A-8A2C-6441FD689AA4}"/>
              </a:ext>
            </a:extLst>
          </p:cNvPr>
          <p:cNvGrpSpPr>
            <a:grpSpLocks/>
          </p:cNvGrpSpPr>
          <p:nvPr/>
        </p:nvGrpSpPr>
        <p:grpSpPr bwMode="auto">
          <a:xfrm>
            <a:off x="7239000" y="1219200"/>
            <a:ext cx="1295400" cy="1295400"/>
            <a:chOff x="4608" y="384"/>
            <a:chExt cx="816" cy="816"/>
          </a:xfrm>
        </p:grpSpPr>
        <p:grpSp>
          <p:nvGrpSpPr>
            <p:cNvPr id="9278" name="Group 74">
              <a:extLst>
                <a:ext uri="{FF2B5EF4-FFF2-40B4-BE49-F238E27FC236}">
                  <a16:creationId xmlns:a16="http://schemas.microsoft.com/office/drawing/2014/main" id="{505DDF14-85B4-4E1B-AD1F-BDDCF21EE17B}"/>
                </a:ext>
              </a:extLst>
            </p:cNvPr>
            <p:cNvGrpSpPr>
              <a:grpSpLocks/>
            </p:cNvGrpSpPr>
            <p:nvPr/>
          </p:nvGrpSpPr>
          <p:grpSpPr bwMode="auto">
            <a:xfrm>
              <a:off x="4608" y="384"/>
              <a:ext cx="816" cy="816"/>
              <a:chOff x="192" y="576"/>
              <a:chExt cx="1035" cy="816"/>
            </a:xfrm>
          </p:grpSpPr>
          <p:grpSp>
            <p:nvGrpSpPr>
              <p:cNvPr id="9282" name="Group 75">
                <a:extLst>
                  <a:ext uri="{FF2B5EF4-FFF2-40B4-BE49-F238E27FC236}">
                    <a16:creationId xmlns:a16="http://schemas.microsoft.com/office/drawing/2014/main" id="{10612C5F-D5B7-431C-96CA-2E6E3BAEEF96}"/>
                  </a:ext>
                </a:extLst>
              </p:cNvPr>
              <p:cNvGrpSpPr>
                <a:grpSpLocks/>
              </p:cNvGrpSpPr>
              <p:nvPr/>
            </p:nvGrpSpPr>
            <p:grpSpPr bwMode="auto">
              <a:xfrm>
                <a:off x="192" y="576"/>
                <a:ext cx="555" cy="816"/>
                <a:chOff x="192" y="576"/>
                <a:chExt cx="555" cy="816"/>
              </a:xfrm>
            </p:grpSpPr>
            <p:graphicFrame>
              <p:nvGraphicFramePr>
                <p:cNvPr id="9288" name="Object 76">
                  <a:extLst>
                    <a:ext uri="{FF2B5EF4-FFF2-40B4-BE49-F238E27FC236}">
                      <a16:creationId xmlns:a16="http://schemas.microsoft.com/office/drawing/2014/main" id="{079E29FD-4961-4918-BB76-BBD466285431}"/>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8" imgW="390580" imgH="237969" progId="Paint.Picture">
                        <p:embed/>
                      </p:oleObj>
                    </mc:Choice>
                    <mc:Fallback>
                      <p:oleObj name="Bitmap Image" r:id="rId8" imgW="390580" imgH="237969" progId="Paint.Picture">
                        <p:embed/>
                        <p:pic>
                          <p:nvPicPr>
                            <p:cNvPr id="0" name="Object 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289" name="Group 77">
                  <a:extLst>
                    <a:ext uri="{FF2B5EF4-FFF2-40B4-BE49-F238E27FC236}">
                      <a16:creationId xmlns:a16="http://schemas.microsoft.com/office/drawing/2014/main" id="{68D901CA-70F2-484D-BEE7-9E3AEE0C721D}"/>
                    </a:ext>
                  </a:extLst>
                </p:cNvPr>
                <p:cNvGrpSpPr>
                  <a:grpSpLocks/>
                </p:cNvGrpSpPr>
                <p:nvPr/>
              </p:nvGrpSpPr>
              <p:grpSpPr bwMode="auto">
                <a:xfrm flipH="1">
                  <a:off x="192" y="624"/>
                  <a:ext cx="48" cy="768"/>
                  <a:chOff x="1296" y="1296"/>
                  <a:chExt cx="48" cy="768"/>
                </a:xfrm>
              </p:grpSpPr>
              <p:sp>
                <p:nvSpPr>
                  <p:cNvPr id="9290" name="Line 78">
                    <a:extLst>
                      <a:ext uri="{FF2B5EF4-FFF2-40B4-BE49-F238E27FC236}">
                        <a16:creationId xmlns:a16="http://schemas.microsoft.com/office/drawing/2014/main" id="{14111DB2-D6A3-4BA8-9B43-64D7DEE80759}"/>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91" name="Arc 79">
                    <a:extLst>
                      <a:ext uri="{FF2B5EF4-FFF2-40B4-BE49-F238E27FC236}">
                        <a16:creationId xmlns:a16="http://schemas.microsoft.com/office/drawing/2014/main" id="{56F65626-1417-4991-843B-846E3637F5B9}"/>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83" name="Group 80">
                <a:extLst>
                  <a:ext uri="{FF2B5EF4-FFF2-40B4-BE49-F238E27FC236}">
                    <a16:creationId xmlns:a16="http://schemas.microsoft.com/office/drawing/2014/main" id="{4586E949-CC03-4A29-9274-576D9025347E}"/>
                  </a:ext>
                </a:extLst>
              </p:cNvPr>
              <p:cNvGrpSpPr>
                <a:grpSpLocks/>
              </p:cNvGrpSpPr>
              <p:nvPr/>
            </p:nvGrpSpPr>
            <p:grpSpPr bwMode="auto">
              <a:xfrm>
                <a:off x="672" y="576"/>
                <a:ext cx="555" cy="816"/>
                <a:chOff x="837" y="576"/>
                <a:chExt cx="555" cy="816"/>
              </a:xfrm>
            </p:grpSpPr>
            <p:graphicFrame>
              <p:nvGraphicFramePr>
                <p:cNvPr id="9284" name="Object 81">
                  <a:extLst>
                    <a:ext uri="{FF2B5EF4-FFF2-40B4-BE49-F238E27FC236}">
                      <a16:creationId xmlns:a16="http://schemas.microsoft.com/office/drawing/2014/main" id="{9136A611-7EFF-4479-8C7D-4B5AC4BA3ED5}"/>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9" imgW="390580" imgH="237969" progId="Paint.Picture">
                        <p:embed/>
                      </p:oleObj>
                    </mc:Choice>
                    <mc:Fallback>
                      <p:oleObj name="Bitmap Image" r:id="rId9" imgW="390580" imgH="237969" progId="Paint.Picture">
                        <p:embed/>
                        <p:pic>
                          <p:nvPicPr>
                            <p:cNvPr id="0" name="Object 8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285" name="Group 82">
                  <a:extLst>
                    <a:ext uri="{FF2B5EF4-FFF2-40B4-BE49-F238E27FC236}">
                      <a16:creationId xmlns:a16="http://schemas.microsoft.com/office/drawing/2014/main" id="{0008DEC9-B7DE-4D3D-8775-925A730DB00F}"/>
                    </a:ext>
                  </a:extLst>
                </p:cNvPr>
                <p:cNvGrpSpPr>
                  <a:grpSpLocks/>
                </p:cNvGrpSpPr>
                <p:nvPr/>
              </p:nvGrpSpPr>
              <p:grpSpPr bwMode="auto">
                <a:xfrm>
                  <a:off x="1344" y="624"/>
                  <a:ext cx="48" cy="768"/>
                  <a:chOff x="1296" y="1296"/>
                  <a:chExt cx="48" cy="768"/>
                </a:xfrm>
              </p:grpSpPr>
              <p:sp>
                <p:nvSpPr>
                  <p:cNvPr id="9286" name="Line 83">
                    <a:extLst>
                      <a:ext uri="{FF2B5EF4-FFF2-40B4-BE49-F238E27FC236}">
                        <a16:creationId xmlns:a16="http://schemas.microsoft.com/office/drawing/2014/main" id="{D2B6DCB0-2A6A-4BE8-A9A6-2492BB11D6E7}"/>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87" name="Arc 84">
                    <a:extLst>
                      <a:ext uri="{FF2B5EF4-FFF2-40B4-BE49-F238E27FC236}">
                        <a16:creationId xmlns:a16="http://schemas.microsoft.com/office/drawing/2014/main" id="{2151EEAC-D7A9-40FB-A530-7412D91490F5}"/>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9279" name="Group 114">
              <a:extLst>
                <a:ext uri="{FF2B5EF4-FFF2-40B4-BE49-F238E27FC236}">
                  <a16:creationId xmlns:a16="http://schemas.microsoft.com/office/drawing/2014/main" id="{3D28B38F-0B51-40B2-8D94-982374E44270}"/>
                </a:ext>
              </a:extLst>
            </p:cNvPr>
            <p:cNvGrpSpPr>
              <a:grpSpLocks/>
            </p:cNvGrpSpPr>
            <p:nvPr/>
          </p:nvGrpSpPr>
          <p:grpSpPr bwMode="auto">
            <a:xfrm>
              <a:off x="4608" y="1200"/>
              <a:ext cx="816" cy="0"/>
              <a:chOff x="528" y="1200"/>
              <a:chExt cx="816" cy="0"/>
            </a:xfrm>
          </p:grpSpPr>
          <p:sp>
            <p:nvSpPr>
              <p:cNvPr id="9280" name="Line 115">
                <a:extLst>
                  <a:ext uri="{FF2B5EF4-FFF2-40B4-BE49-F238E27FC236}">
                    <a16:creationId xmlns:a16="http://schemas.microsoft.com/office/drawing/2014/main" id="{9D22D8D3-D84D-48F0-99DE-932250D099FE}"/>
                  </a:ext>
                </a:extLst>
              </p:cNvPr>
              <p:cNvSpPr>
                <a:spLocks noChangeShapeType="1"/>
              </p:cNvSpPr>
              <p:nvPr/>
            </p:nvSpPr>
            <p:spPr bwMode="auto">
              <a:xfrm>
                <a:off x="528" y="1200"/>
                <a:ext cx="336"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81" name="Line 116">
                <a:extLst>
                  <a:ext uri="{FF2B5EF4-FFF2-40B4-BE49-F238E27FC236}">
                    <a16:creationId xmlns:a16="http://schemas.microsoft.com/office/drawing/2014/main" id="{F0E4E138-8180-4D54-8E12-F685AF98798F}"/>
                  </a:ext>
                </a:extLst>
              </p:cNvPr>
              <p:cNvSpPr>
                <a:spLocks noChangeShapeType="1"/>
              </p:cNvSpPr>
              <p:nvPr/>
            </p:nvSpPr>
            <p:spPr bwMode="auto">
              <a:xfrm>
                <a:off x="1056" y="1200"/>
                <a:ext cx="288"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9241" name="Group 119">
            <a:extLst>
              <a:ext uri="{FF2B5EF4-FFF2-40B4-BE49-F238E27FC236}">
                <a16:creationId xmlns:a16="http://schemas.microsoft.com/office/drawing/2014/main" id="{CEC1CC71-ECD2-40B9-82BB-4453C13B3746}"/>
              </a:ext>
            </a:extLst>
          </p:cNvPr>
          <p:cNvGrpSpPr>
            <a:grpSpLocks/>
          </p:cNvGrpSpPr>
          <p:nvPr/>
        </p:nvGrpSpPr>
        <p:grpSpPr bwMode="auto">
          <a:xfrm>
            <a:off x="7239000" y="3886200"/>
            <a:ext cx="1295400" cy="1295400"/>
            <a:chOff x="4608" y="384"/>
            <a:chExt cx="816" cy="816"/>
          </a:xfrm>
        </p:grpSpPr>
        <p:grpSp>
          <p:nvGrpSpPr>
            <p:cNvPr id="9264" name="Group 120">
              <a:extLst>
                <a:ext uri="{FF2B5EF4-FFF2-40B4-BE49-F238E27FC236}">
                  <a16:creationId xmlns:a16="http://schemas.microsoft.com/office/drawing/2014/main" id="{A1F6774C-10B1-468B-80EB-98C00B6E3663}"/>
                </a:ext>
              </a:extLst>
            </p:cNvPr>
            <p:cNvGrpSpPr>
              <a:grpSpLocks/>
            </p:cNvGrpSpPr>
            <p:nvPr/>
          </p:nvGrpSpPr>
          <p:grpSpPr bwMode="auto">
            <a:xfrm>
              <a:off x="4608" y="384"/>
              <a:ext cx="816" cy="816"/>
              <a:chOff x="192" y="576"/>
              <a:chExt cx="1035" cy="816"/>
            </a:xfrm>
          </p:grpSpPr>
          <p:grpSp>
            <p:nvGrpSpPr>
              <p:cNvPr id="9268" name="Group 121">
                <a:extLst>
                  <a:ext uri="{FF2B5EF4-FFF2-40B4-BE49-F238E27FC236}">
                    <a16:creationId xmlns:a16="http://schemas.microsoft.com/office/drawing/2014/main" id="{355A3B2E-A050-44A9-BCCA-4473E73EE52B}"/>
                  </a:ext>
                </a:extLst>
              </p:cNvPr>
              <p:cNvGrpSpPr>
                <a:grpSpLocks/>
              </p:cNvGrpSpPr>
              <p:nvPr/>
            </p:nvGrpSpPr>
            <p:grpSpPr bwMode="auto">
              <a:xfrm>
                <a:off x="192" y="576"/>
                <a:ext cx="555" cy="816"/>
                <a:chOff x="192" y="576"/>
                <a:chExt cx="555" cy="816"/>
              </a:xfrm>
            </p:grpSpPr>
            <p:graphicFrame>
              <p:nvGraphicFramePr>
                <p:cNvPr id="9274" name="Object 122">
                  <a:extLst>
                    <a:ext uri="{FF2B5EF4-FFF2-40B4-BE49-F238E27FC236}">
                      <a16:creationId xmlns:a16="http://schemas.microsoft.com/office/drawing/2014/main" id="{6E16BBFF-EE20-4CCB-BD23-B515DFFB80B9}"/>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10" imgW="390580" imgH="237969" progId="Paint.Picture">
                        <p:embed/>
                      </p:oleObj>
                    </mc:Choice>
                    <mc:Fallback>
                      <p:oleObj name="Bitmap Image" r:id="rId10" imgW="390580" imgH="237969" progId="Paint.Picture">
                        <p:embed/>
                        <p:pic>
                          <p:nvPicPr>
                            <p:cNvPr id="0" name="Object 1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275" name="Group 123">
                  <a:extLst>
                    <a:ext uri="{FF2B5EF4-FFF2-40B4-BE49-F238E27FC236}">
                      <a16:creationId xmlns:a16="http://schemas.microsoft.com/office/drawing/2014/main" id="{CACFCCF1-CEBA-4176-855E-E0D3366DC231}"/>
                    </a:ext>
                  </a:extLst>
                </p:cNvPr>
                <p:cNvGrpSpPr>
                  <a:grpSpLocks/>
                </p:cNvGrpSpPr>
                <p:nvPr/>
              </p:nvGrpSpPr>
              <p:grpSpPr bwMode="auto">
                <a:xfrm flipH="1">
                  <a:off x="192" y="624"/>
                  <a:ext cx="48" cy="768"/>
                  <a:chOff x="1296" y="1296"/>
                  <a:chExt cx="48" cy="768"/>
                </a:xfrm>
              </p:grpSpPr>
              <p:sp>
                <p:nvSpPr>
                  <p:cNvPr id="9276" name="Line 124">
                    <a:extLst>
                      <a:ext uri="{FF2B5EF4-FFF2-40B4-BE49-F238E27FC236}">
                        <a16:creationId xmlns:a16="http://schemas.microsoft.com/office/drawing/2014/main" id="{91FB8BA5-B0F3-4722-B0C7-F51783D7B7CB}"/>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77" name="Arc 125">
                    <a:extLst>
                      <a:ext uri="{FF2B5EF4-FFF2-40B4-BE49-F238E27FC236}">
                        <a16:creationId xmlns:a16="http://schemas.microsoft.com/office/drawing/2014/main" id="{F6B071D2-2F95-48CA-BF23-9726519A83E0}"/>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9269" name="Group 126">
                <a:extLst>
                  <a:ext uri="{FF2B5EF4-FFF2-40B4-BE49-F238E27FC236}">
                    <a16:creationId xmlns:a16="http://schemas.microsoft.com/office/drawing/2014/main" id="{AEF84DFA-E49D-4C6A-B6E3-F82DF622D3A6}"/>
                  </a:ext>
                </a:extLst>
              </p:cNvPr>
              <p:cNvGrpSpPr>
                <a:grpSpLocks/>
              </p:cNvGrpSpPr>
              <p:nvPr/>
            </p:nvGrpSpPr>
            <p:grpSpPr bwMode="auto">
              <a:xfrm>
                <a:off x="672" y="576"/>
                <a:ext cx="555" cy="816"/>
                <a:chOff x="837" y="576"/>
                <a:chExt cx="555" cy="816"/>
              </a:xfrm>
            </p:grpSpPr>
            <p:graphicFrame>
              <p:nvGraphicFramePr>
                <p:cNvPr id="9270" name="Object 127">
                  <a:extLst>
                    <a:ext uri="{FF2B5EF4-FFF2-40B4-BE49-F238E27FC236}">
                      <a16:creationId xmlns:a16="http://schemas.microsoft.com/office/drawing/2014/main" id="{5BB8A11D-56E4-4341-A030-65F09CFFAAD3}"/>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11" imgW="390580" imgH="237969" progId="Paint.Picture">
                        <p:embed/>
                      </p:oleObj>
                    </mc:Choice>
                    <mc:Fallback>
                      <p:oleObj name="Bitmap Image" r:id="rId11" imgW="390580" imgH="237969" progId="Paint.Picture">
                        <p:embed/>
                        <p:pic>
                          <p:nvPicPr>
                            <p:cNvPr id="0" name="Object 1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271" name="Group 128">
                  <a:extLst>
                    <a:ext uri="{FF2B5EF4-FFF2-40B4-BE49-F238E27FC236}">
                      <a16:creationId xmlns:a16="http://schemas.microsoft.com/office/drawing/2014/main" id="{6EA741E2-4004-4D6D-8DC8-125F4D8DD7B0}"/>
                    </a:ext>
                  </a:extLst>
                </p:cNvPr>
                <p:cNvGrpSpPr>
                  <a:grpSpLocks/>
                </p:cNvGrpSpPr>
                <p:nvPr/>
              </p:nvGrpSpPr>
              <p:grpSpPr bwMode="auto">
                <a:xfrm>
                  <a:off x="1344" y="624"/>
                  <a:ext cx="48" cy="768"/>
                  <a:chOff x="1296" y="1296"/>
                  <a:chExt cx="48" cy="768"/>
                </a:xfrm>
              </p:grpSpPr>
              <p:sp>
                <p:nvSpPr>
                  <p:cNvPr id="9272" name="Line 129">
                    <a:extLst>
                      <a:ext uri="{FF2B5EF4-FFF2-40B4-BE49-F238E27FC236}">
                        <a16:creationId xmlns:a16="http://schemas.microsoft.com/office/drawing/2014/main" id="{914EEDAE-E5F6-4F5B-A986-3AB1326CB3B2}"/>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73" name="Arc 130">
                    <a:extLst>
                      <a:ext uri="{FF2B5EF4-FFF2-40B4-BE49-F238E27FC236}">
                        <a16:creationId xmlns:a16="http://schemas.microsoft.com/office/drawing/2014/main" id="{FDDD1F98-EC02-40B6-94CB-66BF520272A7}"/>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9265" name="Group 131">
              <a:extLst>
                <a:ext uri="{FF2B5EF4-FFF2-40B4-BE49-F238E27FC236}">
                  <a16:creationId xmlns:a16="http://schemas.microsoft.com/office/drawing/2014/main" id="{8E75F618-DB50-4EE8-ACC8-1FD734305758}"/>
                </a:ext>
              </a:extLst>
            </p:cNvPr>
            <p:cNvGrpSpPr>
              <a:grpSpLocks/>
            </p:cNvGrpSpPr>
            <p:nvPr/>
          </p:nvGrpSpPr>
          <p:grpSpPr bwMode="auto">
            <a:xfrm>
              <a:off x="4608" y="1200"/>
              <a:ext cx="816" cy="0"/>
              <a:chOff x="528" y="1200"/>
              <a:chExt cx="816" cy="0"/>
            </a:xfrm>
          </p:grpSpPr>
          <p:sp>
            <p:nvSpPr>
              <p:cNvPr id="9266" name="Line 132">
                <a:extLst>
                  <a:ext uri="{FF2B5EF4-FFF2-40B4-BE49-F238E27FC236}">
                    <a16:creationId xmlns:a16="http://schemas.microsoft.com/office/drawing/2014/main" id="{0E795478-FDBD-4FD9-BC1E-F1F271338397}"/>
                  </a:ext>
                </a:extLst>
              </p:cNvPr>
              <p:cNvSpPr>
                <a:spLocks noChangeShapeType="1"/>
              </p:cNvSpPr>
              <p:nvPr/>
            </p:nvSpPr>
            <p:spPr bwMode="auto">
              <a:xfrm>
                <a:off x="528" y="1200"/>
                <a:ext cx="336"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67" name="Line 133">
                <a:extLst>
                  <a:ext uri="{FF2B5EF4-FFF2-40B4-BE49-F238E27FC236}">
                    <a16:creationId xmlns:a16="http://schemas.microsoft.com/office/drawing/2014/main" id="{04845860-9D9B-471A-A7D2-F34C3958A1E0}"/>
                  </a:ext>
                </a:extLst>
              </p:cNvPr>
              <p:cNvSpPr>
                <a:spLocks noChangeShapeType="1"/>
              </p:cNvSpPr>
              <p:nvPr/>
            </p:nvSpPr>
            <p:spPr bwMode="auto">
              <a:xfrm>
                <a:off x="1056" y="1200"/>
                <a:ext cx="288"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9242" name="Text Box 135">
            <a:extLst>
              <a:ext uri="{FF2B5EF4-FFF2-40B4-BE49-F238E27FC236}">
                <a16:creationId xmlns:a16="http://schemas.microsoft.com/office/drawing/2014/main" id="{B4F7CE56-98C9-49C2-A27F-6BE53CFA380D}"/>
              </a:ext>
            </a:extLst>
          </p:cNvPr>
          <p:cNvSpPr txBox="1">
            <a:spLocks noChangeArrowheads="1"/>
          </p:cNvSpPr>
          <p:nvPr/>
        </p:nvSpPr>
        <p:spPr bwMode="auto">
          <a:xfrm>
            <a:off x="7696200" y="2590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p:sp>
        <p:nvSpPr>
          <p:cNvPr id="11401" name="Line 137">
            <a:extLst>
              <a:ext uri="{FF2B5EF4-FFF2-40B4-BE49-F238E27FC236}">
                <a16:creationId xmlns:a16="http://schemas.microsoft.com/office/drawing/2014/main" id="{CA3C71EE-220B-4265-9607-A999855CE9E2}"/>
              </a:ext>
            </a:extLst>
          </p:cNvPr>
          <p:cNvSpPr>
            <a:spLocks noChangeShapeType="1"/>
          </p:cNvSpPr>
          <p:nvPr/>
        </p:nvSpPr>
        <p:spPr bwMode="auto">
          <a:xfrm rot="5400000" flipH="1" flipV="1">
            <a:off x="2095500" y="20193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410" name="Group 146">
            <a:extLst>
              <a:ext uri="{FF2B5EF4-FFF2-40B4-BE49-F238E27FC236}">
                <a16:creationId xmlns:a16="http://schemas.microsoft.com/office/drawing/2014/main" id="{BEAEA39D-C72C-46DA-BCE5-41E708CDD25B}"/>
              </a:ext>
            </a:extLst>
          </p:cNvPr>
          <p:cNvGrpSpPr>
            <a:grpSpLocks/>
          </p:cNvGrpSpPr>
          <p:nvPr/>
        </p:nvGrpSpPr>
        <p:grpSpPr bwMode="auto">
          <a:xfrm>
            <a:off x="762000" y="914400"/>
            <a:ext cx="1473200" cy="336550"/>
            <a:chOff x="480" y="624"/>
            <a:chExt cx="928" cy="212"/>
          </a:xfrm>
        </p:grpSpPr>
        <p:sp>
          <p:nvSpPr>
            <p:cNvPr id="9262" name="Rectangle 138">
              <a:extLst>
                <a:ext uri="{FF2B5EF4-FFF2-40B4-BE49-F238E27FC236}">
                  <a16:creationId xmlns:a16="http://schemas.microsoft.com/office/drawing/2014/main" id="{539976F3-E27E-4692-A255-22B71755EFDA}"/>
                </a:ext>
              </a:extLst>
            </p:cNvPr>
            <p:cNvSpPr>
              <a:spLocks noChangeArrowheads="1"/>
            </p:cNvSpPr>
            <p:nvPr/>
          </p:nvSpPr>
          <p:spPr bwMode="auto">
            <a:xfrm>
              <a:off x="1200" y="62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0000"/>
                  </a:solidFill>
                </a:rPr>
                <a:t>N</a:t>
              </a:r>
            </a:p>
          </p:txBody>
        </p:sp>
        <p:sp>
          <p:nvSpPr>
            <p:cNvPr id="9263" name="Rectangle 139">
              <a:extLst>
                <a:ext uri="{FF2B5EF4-FFF2-40B4-BE49-F238E27FC236}">
                  <a16:creationId xmlns:a16="http://schemas.microsoft.com/office/drawing/2014/main" id="{A3240B04-E412-4679-A27C-5861FFC760CB}"/>
                </a:ext>
              </a:extLst>
            </p:cNvPr>
            <p:cNvSpPr>
              <a:spLocks noChangeArrowheads="1"/>
            </p:cNvSpPr>
            <p:nvPr/>
          </p:nvSpPr>
          <p:spPr bwMode="auto">
            <a:xfrm>
              <a:off x="480" y="62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p>
          </p:txBody>
        </p:sp>
      </p:grpSp>
      <p:grpSp>
        <p:nvGrpSpPr>
          <p:cNvPr id="11409" name="Group 145">
            <a:extLst>
              <a:ext uri="{FF2B5EF4-FFF2-40B4-BE49-F238E27FC236}">
                <a16:creationId xmlns:a16="http://schemas.microsoft.com/office/drawing/2014/main" id="{3818006F-4EF1-4F71-8DE2-706D40FD2B0B}"/>
              </a:ext>
            </a:extLst>
          </p:cNvPr>
          <p:cNvGrpSpPr>
            <a:grpSpLocks/>
          </p:cNvGrpSpPr>
          <p:nvPr/>
        </p:nvGrpSpPr>
        <p:grpSpPr bwMode="auto">
          <a:xfrm>
            <a:off x="7162800" y="914400"/>
            <a:ext cx="1447800" cy="336550"/>
            <a:chOff x="4512" y="624"/>
            <a:chExt cx="912" cy="212"/>
          </a:xfrm>
        </p:grpSpPr>
        <p:sp>
          <p:nvSpPr>
            <p:cNvPr id="9260" name="Rectangle 140">
              <a:extLst>
                <a:ext uri="{FF2B5EF4-FFF2-40B4-BE49-F238E27FC236}">
                  <a16:creationId xmlns:a16="http://schemas.microsoft.com/office/drawing/2014/main" id="{1DA7AA5B-C885-4652-B5D1-B331A701879E}"/>
                </a:ext>
              </a:extLst>
            </p:cNvPr>
            <p:cNvSpPr>
              <a:spLocks noChangeArrowheads="1"/>
            </p:cNvSpPr>
            <p:nvPr/>
          </p:nvSpPr>
          <p:spPr bwMode="auto">
            <a:xfrm>
              <a:off x="4512" y="62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FF0000"/>
                  </a:solidFill>
                </a:rPr>
                <a:t>N</a:t>
              </a:r>
            </a:p>
          </p:txBody>
        </p:sp>
        <p:sp>
          <p:nvSpPr>
            <p:cNvPr id="9261" name="Rectangle 141">
              <a:extLst>
                <a:ext uri="{FF2B5EF4-FFF2-40B4-BE49-F238E27FC236}">
                  <a16:creationId xmlns:a16="http://schemas.microsoft.com/office/drawing/2014/main" id="{C42374C4-0CA0-43F8-A029-6799BAF1086D}"/>
                </a:ext>
              </a:extLst>
            </p:cNvPr>
            <p:cNvSpPr>
              <a:spLocks noChangeArrowheads="1"/>
            </p:cNvSpPr>
            <p:nvPr/>
          </p:nvSpPr>
          <p:spPr bwMode="auto">
            <a:xfrm>
              <a:off x="5223" y="62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p>
          </p:txBody>
        </p:sp>
      </p:grpSp>
      <p:grpSp>
        <p:nvGrpSpPr>
          <p:cNvPr id="11408" name="Group 144">
            <a:extLst>
              <a:ext uri="{FF2B5EF4-FFF2-40B4-BE49-F238E27FC236}">
                <a16:creationId xmlns:a16="http://schemas.microsoft.com/office/drawing/2014/main" id="{AA4A409B-EBCA-471F-A442-789C59678D60}"/>
              </a:ext>
            </a:extLst>
          </p:cNvPr>
          <p:cNvGrpSpPr>
            <a:grpSpLocks/>
          </p:cNvGrpSpPr>
          <p:nvPr/>
        </p:nvGrpSpPr>
        <p:grpSpPr bwMode="auto">
          <a:xfrm>
            <a:off x="7137400" y="3581400"/>
            <a:ext cx="1473200" cy="336550"/>
            <a:chOff x="4496" y="2400"/>
            <a:chExt cx="928" cy="212"/>
          </a:xfrm>
        </p:grpSpPr>
        <p:sp>
          <p:nvSpPr>
            <p:cNvPr id="9258" name="Rectangle 142">
              <a:extLst>
                <a:ext uri="{FF2B5EF4-FFF2-40B4-BE49-F238E27FC236}">
                  <a16:creationId xmlns:a16="http://schemas.microsoft.com/office/drawing/2014/main" id="{C46144E7-7254-44CF-BE32-4DF02B6105AA}"/>
                </a:ext>
              </a:extLst>
            </p:cNvPr>
            <p:cNvSpPr>
              <a:spLocks noChangeArrowheads="1"/>
            </p:cNvSpPr>
            <p:nvPr/>
          </p:nvSpPr>
          <p:spPr bwMode="auto">
            <a:xfrm>
              <a:off x="5216" y="2400"/>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N</a:t>
              </a:r>
              <a:endParaRPr lang="en-US" altLang="en-US" sz="1800"/>
            </a:p>
          </p:txBody>
        </p:sp>
        <p:sp>
          <p:nvSpPr>
            <p:cNvPr id="9259" name="Rectangle 143">
              <a:extLst>
                <a:ext uri="{FF2B5EF4-FFF2-40B4-BE49-F238E27FC236}">
                  <a16:creationId xmlns:a16="http://schemas.microsoft.com/office/drawing/2014/main" id="{15ADD218-8F19-4C10-A830-A276FB86D42A}"/>
                </a:ext>
              </a:extLst>
            </p:cNvPr>
            <p:cNvSpPr>
              <a:spLocks noChangeArrowheads="1"/>
            </p:cNvSpPr>
            <p:nvPr/>
          </p:nvSpPr>
          <p:spPr bwMode="auto">
            <a:xfrm>
              <a:off x="4496" y="2400"/>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endParaRPr lang="en-US" altLang="en-US" sz="1800"/>
            </a:p>
          </p:txBody>
        </p:sp>
      </p:grpSp>
      <p:grpSp>
        <p:nvGrpSpPr>
          <p:cNvPr id="11411" name="Group 147">
            <a:extLst>
              <a:ext uri="{FF2B5EF4-FFF2-40B4-BE49-F238E27FC236}">
                <a16:creationId xmlns:a16="http://schemas.microsoft.com/office/drawing/2014/main" id="{18F296E5-FA89-488B-81B0-C4D7E825EE59}"/>
              </a:ext>
            </a:extLst>
          </p:cNvPr>
          <p:cNvGrpSpPr>
            <a:grpSpLocks/>
          </p:cNvGrpSpPr>
          <p:nvPr/>
        </p:nvGrpSpPr>
        <p:grpSpPr bwMode="auto">
          <a:xfrm>
            <a:off x="762000" y="3581400"/>
            <a:ext cx="1447800" cy="336550"/>
            <a:chOff x="4512" y="624"/>
            <a:chExt cx="912" cy="212"/>
          </a:xfrm>
        </p:grpSpPr>
        <p:sp>
          <p:nvSpPr>
            <p:cNvPr id="9256" name="Rectangle 148">
              <a:extLst>
                <a:ext uri="{FF2B5EF4-FFF2-40B4-BE49-F238E27FC236}">
                  <a16:creationId xmlns:a16="http://schemas.microsoft.com/office/drawing/2014/main" id="{DF7020A8-B404-44B2-805A-ACF1203056D7}"/>
                </a:ext>
              </a:extLst>
            </p:cNvPr>
            <p:cNvSpPr>
              <a:spLocks noChangeArrowheads="1"/>
            </p:cNvSpPr>
            <p:nvPr/>
          </p:nvSpPr>
          <p:spPr bwMode="auto">
            <a:xfrm>
              <a:off x="4512" y="62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N</a:t>
              </a:r>
              <a:endParaRPr lang="en-US" altLang="en-US" sz="1800"/>
            </a:p>
          </p:txBody>
        </p:sp>
        <p:sp>
          <p:nvSpPr>
            <p:cNvPr id="9257" name="Rectangle 149">
              <a:extLst>
                <a:ext uri="{FF2B5EF4-FFF2-40B4-BE49-F238E27FC236}">
                  <a16:creationId xmlns:a16="http://schemas.microsoft.com/office/drawing/2014/main" id="{E49940B8-5076-4538-A382-5B9308ADEBD4}"/>
                </a:ext>
              </a:extLst>
            </p:cNvPr>
            <p:cNvSpPr>
              <a:spLocks noChangeArrowheads="1"/>
            </p:cNvSpPr>
            <p:nvPr/>
          </p:nvSpPr>
          <p:spPr bwMode="auto">
            <a:xfrm>
              <a:off x="5223" y="62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endParaRPr lang="en-US" altLang="en-US" sz="1800"/>
            </a:p>
          </p:txBody>
        </p:sp>
      </p:grpSp>
      <p:sp>
        <p:nvSpPr>
          <p:cNvPr id="11414" name="Line 150">
            <a:extLst>
              <a:ext uri="{FF2B5EF4-FFF2-40B4-BE49-F238E27FC236}">
                <a16:creationId xmlns:a16="http://schemas.microsoft.com/office/drawing/2014/main" id="{D9F13E15-1B35-4478-A6FD-4A9D193788F9}"/>
              </a:ext>
            </a:extLst>
          </p:cNvPr>
          <p:cNvSpPr>
            <a:spLocks noChangeShapeType="1"/>
          </p:cNvSpPr>
          <p:nvPr/>
        </p:nvSpPr>
        <p:spPr bwMode="auto">
          <a:xfrm rot="16200000" flipH="1">
            <a:off x="800100" y="20955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15" name="Line 151">
            <a:extLst>
              <a:ext uri="{FF2B5EF4-FFF2-40B4-BE49-F238E27FC236}">
                <a16:creationId xmlns:a16="http://schemas.microsoft.com/office/drawing/2014/main" id="{2C04EBAF-FC3E-46B4-B78F-D511543F7587}"/>
              </a:ext>
            </a:extLst>
          </p:cNvPr>
          <p:cNvSpPr>
            <a:spLocks noChangeShapeType="1"/>
          </p:cNvSpPr>
          <p:nvPr/>
        </p:nvSpPr>
        <p:spPr bwMode="auto">
          <a:xfrm rot="5400000" flipH="1" flipV="1">
            <a:off x="7200900" y="20193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16" name="Line 152">
            <a:extLst>
              <a:ext uri="{FF2B5EF4-FFF2-40B4-BE49-F238E27FC236}">
                <a16:creationId xmlns:a16="http://schemas.microsoft.com/office/drawing/2014/main" id="{D91BAF55-820F-4932-ACAD-47A6752181D1}"/>
              </a:ext>
            </a:extLst>
          </p:cNvPr>
          <p:cNvSpPr>
            <a:spLocks noChangeShapeType="1"/>
          </p:cNvSpPr>
          <p:nvPr/>
        </p:nvSpPr>
        <p:spPr bwMode="auto">
          <a:xfrm rot="16200000" flipH="1">
            <a:off x="8496300" y="20955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17" name="Line 153">
            <a:extLst>
              <a:ext uri="{FF2B5EF4-FFF2-40B4-BE49-F238E27FC236}">
                <a16:creationId xmlns:a16="http://schemas.microsoft.com/office/drawing/2014/main" id="{D2FE291F-7E75-46C6-AF77-A24D8D386A46}"/>
              </a:ext>
            </a:extLst>
          </p:cNvPr>
          <p:cNvSpPr>
            <a:spLocks noChangeShapeType="1"/>
          </p:cNvSpPr>
          <p:nvPr/>
        </p:nvSpPr>
        <p:spPr bwMode="auto">
          <a:xfrm rot="5400000" flipH="1" flipV="1">
            <a:off x="800100" y="46863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18" name="Line 154">
            <a:extLst>
              <a:ext uri="{FF2B5EF4-FFF2-40B4-BE49-F238E27FC236}">
                <a16:creationId xmlns:a16="http://schemas.microsoft.com/office/drawing/2014/main" id="{F98C3DEB-0B49-435A-8A86-42A147591978}"/>
              </a:ext>
            </a:extLst>
          </p:cNvPr>
          <p:cNvSpPr>
            <a:spLocks noChangeShapeType="1"/>
          </p:cNvSpPr>
          <p:nvPr/>
        </p:nvSpPr>
        <p:spPr bwMode="auto">
          <a:xfrm rot="16200000" flipH="1">
            <a:off x="2095500" y="47625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19" name="Line 155">
            <a:extLst>
              <a:ext uri="{FF2B5EF4-FFF2-40B4-BE49-F238E27FC236}">
                <a16:creationId xmlns:a16="http://schemas.microsoft.com/office/drawing/2014/main" id="{650C57C4-527C-481F-9BF8-86E598BDB882}"/>
              </a:ext>
            </a:extLst>
          </p:cNvPr>
          <p:cNvSpPr>
            <a:spLocks noChangeShapeType="1"/>
          </p:cNvSpPr>
          <p:nvPr/>
        </p:nvSpPr>
        <p:spPr bwMode="auto">
          <a:xfrm rot="16200000" flipH="1">
            <a:off x="7200900" y="47625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20" name="Line 156">
            <a:extLst>
              <a:ext uri="{FF2B5EF4-FFF2-40B4-BE49-F238E27FC236}">
                <a16:creationId xmlns:a16="http://schemas.microsoft.com/office/drawing/2014/main" id="{B6623EA8-86C7-43CF-B975-925C330AA49D}"/>
              </a:ext>
            </a:extLst>
          </p:cNvPr>
          <p:cNvSpPr>
            <a:spLocks noChangeShapeType="1"/>
          </p:cNvSpPr>
          <p:nvPr/>
        </p:nvSpPr>
        <p:spPr bwMode="auto">
          <a:xfrm rot="5400000" flipH="1" flipV="1">
            <a:off x="8496300" y="46863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55" name="Rectangle 177">
            <a:extLst>
              <a:ext uri="{FF2B5EF4-FFF2-40B4-BE49-F238E27FC236}">
                <a16:creationId xmlns:a16="http://schemas.microsoft.com/office/drawing/2014/main" id="{517A6BB8-07DC-4403-9816-D98E67899B86}"/>
              </a:ext>
            </a:extLst>
          </p:cNvPr>
          <p:cNvSpPr>
            <a:spLocks noChangeArrowheads="1"/>
          </p:cNvSpPr>
          <p:nvPr/>
        </p:nvSpPr>
        <p:spPr bwMode="auto">
          <a:xfrm>
            <a:off x="304800" y="609600"/>
            <a:ext cx="8610600" cy="5257800"/>
          </a:xfrm>
          <a:prstGeom prst="rect">
            <a:avLst/>
          </a:prstGeom>
          <a:noFill/>
          <a:ln w="28575">
            <a:solidFill>
              <a:srgbClr val="00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mc:AlternateContent xmlns:mc="http://schemas.openxmlformats.org/markup-compatibility/2006">
        <mc:Choice xmlns:p14="http://schemas.microsoft.com/office/powerpoint/2010/main" Requires="p14">
          <p:contentPart p14:bwMode="auto" r:id="rId12">
            <p14:nvContentPartPr>
              <p14:cNvPr id="2" name="Ink 1">
                <a:extLst>
                  <a:ext uri="{FF2B5EF4-FFF2-40B4-BE49-F238E27FC236}">
                    <a16:creationId xmlns:a16="http://schemas.microsoft.com/office/drawing/2014/main" id="{2212ABF4-ACAD-435F-8C36-5EDF233679C6}"/>
                  </a:ext>
                </a:extLst>
              </p14:cNvPr>
              <p14:cNvContentPartPr/>
              <p14:nvPr/>
            </p14:nvContentPartPr>
            <p14:xfrm>
              <a:off x="1370520" y="1801800"/>
              <a:ext cx="7585200" cy="3197160"/>
            </p14:xfrm>
          </p:contentPart>
        </mc:Choice>
        <mc:Fallback>
          <p:pic>
            <p:nvPicPr>
              <p:cNvPr id="2" name="Ink 1">
                <a:extLst>
                  <a:ext uri="{FF2B5EF4-FFF2-40B4-BE49-F238E27FC236}">
                    <a16:creationId xmlns:a16="http://schemas.microsoft.com/office/drawing/2014/main" id="{2212ABF4-ACAD-435F-8C36-5EDF233679C6}"/>
                  </a:ext>
                </a:extLst>
              </p:cNvPr>
              <p:cNvPicPr/>
              <p:nvPr/>
            </p:nvPicPr>
            <p:blipFill>
              <a:blip r:embed="rId13"/>
              <a:stretch>
                <a:fillRect/>
              </a:stretch>
            </p:blipFill>
            <p:spPr>
              <a:xfrm>
                <a:off x="1361160" y="1792440"/>
                <a:ext cx="7603920" cy="321588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wipe(up)">
                                      <p:cBhvr>
                                        <p:cTn id="7" dur="500"/>
                                        <p:tgtEl>
                                          <p:spTgt spid="112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path" presetSubtype="0" accel="50000" decel="50000" fill="hold" nodeType="clickEffect">
                                  <p:stCondLst>
                                    <p:cond delay="0"/>
                                  </p:stCondLst>
                                  <p:childTnLst>
                                    <p:animMotion origin="layout" path="M 0.0 0.0  L -0.25 0.0  E" pathEditMode="relative" ptsTypes="">
                                      <p:cBhvr>
                                        <p:cTn id="11" dur="1000" fill="hold"/>
                                        <p:tgtEl>
                                          <p:spTgt spid="11309"/>
                                        </p:tgtEl>
                                        <p:attrNameLst>
                                          <p:attrName>ppt_x</p:attrName>
                                          <p:attrName>ppt_y</p:attrName>
                                        </p:attrNameLst>
                                      </p:cBhvr>
                                    </p:animMotion>
                                  </p:childTnLst>
                                </p:cTn>
                              </p:par>
                              <p:par>
                                <p:cTn id="12" presetID="8" presetClass="emph" presetSubtype="0" fill="hold" nodeType="withEffect">
                                  <p:stCondLst>
                                    <p:cond delay="0"/>
                                  </p:stCondLst>
                                  <p:childTnLst>
                                    <p:animRot by="4200000">
                                      <p:cBhvr>
                                        <p:cTn id="13" dur="1000" fill="hold"/>
                                        <p:tgtEl>
                                          <p:spTgt spid="11295"/>
                                        </p:tgtEl>
                                        <p:attrNameLst>
                                          <p:attrName>r</p:attrName>
                                        </p:attrNameLst>
                                      </p:cBhvr>
                                    </p:animRot>
                                  </p:childTnLst>
                                  <p:subTnLst>
                                    <p:set>
                                      <p:cBhvr override="childStyle">
                                        <p:cTn dur="1" fill="hold" display="0" masterRel="sameClick" afterEffect="1">
                                          <p:stCondLst>
                                            <p:cond evt="end" delay="0">
                                              <p:tn val="12"/>
                                            </p:cond>
                                          </p:stCondLst>
                                        </p:cTn>
                                        <p:tgtEl>
                                          <p:spTgt spid="11295"/>
                                        </p:tgtEl>
                                        <p:attrNameLst>
                                          <p:attrName>style.visibility</p:attrName>
                                        </p:attrNameLst>
                                      </p:cBhvr>
                                      <p:to>
                                        <p:strVal val="hidden"/>
                                      </p:to>
                                    </p:set>
                                  </p:subTnLst>
                                </p:cTn>
                              </p:par>
                              <p:par>
                                <p:cTn id="14" presetID="8" presetClass="emph" presetSubtype="0" fill="hold" nodeType="withEffect">
                                  <p:stCondLst>
                                    <p:cond delay="0"/>
                                  </p:stCondLst>
                                  <p:childTnLst>
                                    <p:animRot by="-4200000">
                                      <p:cBhvr>
                                        <p:cTn id="15" dur="1000" fill="hold"/>
                                        <p:tgtEl>
                                          <p:spTgt spid="11355"/>
                                        </p:tgtEl>
                                        <p:attrNameLst>
                                          <p:attrName>r</p:attrName>
                                        </p:attrNameLst>
                                      </p:cBhvr>
                                    </p:animRot>
                                  </p:childTnLst>
                                  <p:subTnLst>
                                    <p:set>
                                      <p:cBhvr override="childStyle">
                                        <p:cTn dur="1" fill="hold" display="0" masterRel="sameClick" afterEffect="1">
                                          <p:stCondLst>
                                            <p:cond evt="end" delay="0">
                                              <p:tn val="14"/>
                                            </p:cond>
                                          </p:stCondLst>
                                        </p:cTn>
                                        <p:tgtEl>
                                          <p:spTgt spid="11355"/>
                                        </p:tgtEl>
                                        <p:attrNameLst>
                                          <p:attrName>style.visibility</p:attrName>
                                        </p:attrNameLst>
                                      </p:cBhvr>
                                      <p:to>
                                        <p:strVal val="hidden"/>
                                      </p:to>
                                    </p:set>
                                  </p:subTnLst>
                                </p:cTn>
                              </p:par>
                              <p:par>
                                <p:cTn id="16" presetID="12" presetClass="entr" presetSubtype="1" fill="hold" nodeType="withEffect">
                                  <p:stCondLst>
                                    <p:cond delay="0"/>
                                  </p:stCondLst>
                                  <p:childTnLst>
                                    <p:set>
                                      <p:cBhvr>
                                        <p:cTn id="17" dur="1" fill="hold">
                                          <p:stCondLst>
                                            <p:cond delay="0"/>
                                          </p:stCondLst>
                                        </p:cTn>
                                        <p:tgtEl>
                                          <p:spTgt spid="11414"/>
                                        </p:tgtEl>
                                        <p:attrNameLst>
                                          <p:attrName>style.visibility</p:attrName>
                                        </p:attrNameLst>
                                      </p:cBhvr>
                                      <p:to>
                                        <p:strVal val="visible"/>
                                      </p:to>
                                    </p:set>
                                    <p:animEffect transition="in" filter="slide(fromTop)">
                                      <p:cBhvr>
                                        <p:cTn id="18" dur="1000"/>
                                        <p:tgtEl>
                                          <p:spTgt spid="11414"/>
                                        </p:tgtEl>
                                      </p:cBhvr>
                                    </p:animEffect>
                                  </p:childTnLst>
                                </p:cTn>
                              </p:par>
                              <p:par>
                                <p:cTn id="19" presetID="12" presetClass="entr" presetSubtype="1" fill="hold" nodeType="withEffect">
                                  <p:stCondLst>
                                    <p:cond delay="0"/>
                                  </p:stCondLst>
                                  <p:childTnLst>
                                    <p:set>
                                      <p:cBhvr>
                                        <p:cTn id="20" dur="1" fill="hold">
                                          <p:stCondLst>
                                            <p:cond delay="0"/>
                                          </p:stCondLst>
                                        </p:cTn>
                                        <p:tgtEl>
                                          <p:spTgt spid="11416"/>
                                        </p:tgtEl>
                                        <p:attrNameLst>
                                          <p:attrName>style.visibility</p:attrName>
                                        </p:attrNameLst>
                                      </p:cBhvr>
                                      <p:to>
                                        <p:strVal val="visible"/>
                                      </p:to>
                                    </p:set>
                                    <p:animEffect transition="in" filter="slide(fromTop)">
                                      <p:cBhvr>
                                        <p:cTn id="21" dur="1000"/>
                                        <p:tgtEl>
                                          <p:spTgt spid="11416"/>
                                        </p:tgtEl>
                                      </p:cBhvr>
                                    </p:animEffect>
                                  </p:childTnLst>
                                </p:cTn>
                              </p:par>
                              <p:par>
                                <p:cTn id="22" presetID="1" presetClass="entr" presetSubtype="0" fill="hold" nodeType="withEffect">
                                  <p:stCondLst>
                                    <p:cond delay="0"/>
                                  </p:stCondLst>
                                  <p:childTnLst>
                                    <p:set>
                                      <p:cBhvr>
                                        <p:cTn id="23" dur="1" fill="hold">
                                          <p:stCondLst>
                                            <p:cond delay="0"/>
                                          </p:stCondLst>
                                        </p:cTn>
                                        <p:tgtEl>
                                          <p:spTgt spid="11410"/>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1409"/>
                                        </p:tgtEl>
                                        <p:attrNameLst>
                                          <p:attrName>style.visibility</p:attrName>
                                        </p:attrNameLst>
                                      </p:cBhvr>
                                      <p:to>
                                        <p:strVal val="visible"/>
                                      </p:to>
                                    </p:set>
                                  </p:childTnLst>
                                </p:cTn>
                              </p:par>
                              <p:par>
                                <p:cTn id="26" presetID="12" presetClass="entr" presetSubtype="4" fill="hold" nodeType="withEffect">
                                  <p:stCondLst>
                                    <p:cond delay="0"/>
                                  </p:stCondLst>
                                  <p:childTnLst>
                                    <p:set>
                                      <p:cBhvr>
                                        <p:cTn id="27" dur="1" fill="hold">
                                          <p:stCondLst>
                                            <p:cond delay="0"/>
                                          </p:stCondLst>
                                        </p:cTn>
                                        <p:tgtEl>
                                          <p:spTgt spid="11401"/>
                                        </p:tgtEl>
                                        <p:attrNameLst>
                                          <p:attrName>style.visibility</p:attrName>
                                        </p:attrNameLst>
                                      </p:cBhvr>
                                      <p:to>
                                        <p:strVal val="visible"/>
                                      </p:to>
                                    </p:set>
                                    <p:animEffect transition="in" filter="slide(fromBottom)">
                                      <p:cBhvr>
                                        <p:cTn id="28" dur="1000"/>
                                        <p:tgtEl>
                                          <p:spTgt spid="11401"/>
                                        </p:tgtEl>
                                      </p:cBhvr>
                                    </p:animEffect>
                                  </p:childTnLst>
                                </p:cTn>
                              </p:par>
                              <p:par>
                                <p:cTn id="29" presetID="12" presetClass="entr" presetSubtype="4" fill="hold" nodeType="withEffect">
                                  <p:stCondLst>
                                    <p:cond delay="0"/>
                                  </p:stCondLst>
                                  <p:childTnLst>
                                    <p:set>
                                      <p:cBhvr>
                                        <p:cTn id="30" dur="1" fill="hold">
                                          <p:stCondLst>
                                            <p:cond delay="0"/>
                                          </p:stCondLst>
                                        </p:cTn>
                                        <p:tgtEl>
                                          <p:spTgt spid="11415"/>
                                        </p:tgtEl>
                                        <p:attrNameLst>
                                          <p:attrName>style.visibility</p:attrName>
                                        </p:attrNameLst>
                                      </p:cBhvr>
                                      <p:to>
                                        <p:strVal val="visible"/>
                                      </p:to>
                                    </p:set>
                                    <p:animEffect transition="in" filter="slide(fromBottom)">
                                      <p:cBhvr>
                                        <p:cTn id="31" dur="1000"/>
                                        <p:tgtEl>
                                          <p:spTgt spid="11415"/>
                                        </p:tgtEl>
                                      </p:cBhvr>
                                    </p:animEffect>
                                  </p:childTnLst>
                                </p:cTn>
                              </p:par>
                            </p:childTnLst>
                          </p:cTn>
                        </p:par>
                        <p:par>
                          <p:cTn id="32" fill="hold" nodeType="afterGroup">
                            <p:stCondLst>
                              <p:cond delay="1000"/>
                            </p:stCondLst>
                            <p:childTnLst>
                              <p:par>
                                <p:cTn id="33" presetID="1" presetClass="entr" presetSubtype="0" fill="hold" nodeType="afterEffect">
                                  <p:stCondLst>
                                    <p:cond delay="0"/>
                                  </p:stCondLst>
                                  <p:childTnLst>
                                    <p:set>
                                      <p:cBhvr>
                                        <p:cTn id="34" dur="1" fill="hold">
                                          <p:stCondLst>
                                            <p:cond delay="0"/>
                                          </p:stCondLst>
                                        </p:cTn>
                                        <p:tgtEl>
                                          <p:spTgt spid="1131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37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35" presetClass="path" presetSubtype="0" accel="50000" decel="50000" fill="hold" nodeType="clickEffect">
                                  <p:stCondLst>
                                    <p:cond delay="0"/>
                                  </p:stCondLst>
                                  <p:childTnLst>
                                    <p:animMotion origin="layout" path="M 0.0 0.0  L -0.25 0.0  E" pathEditMode="relative" ptsTypes="">
                                      <p:cBhvr>
                                        <p:cTn id="40" dur="1000" fill="hold"/>
                                        <p:tgtEl>
                                          <p:spTgt spid="11313"/>
                                        </p:tgtEl>
                                        <p:attrNameLst>
                                          <p:attrName>ppt_x</p:attrName>
                                          <p:attrName>ppt_y</p:attrName>
                                        </p:attrNameLst>
                                      </p:cBhvr>
                                    </p:animMotion>
                                  </p:childTnLst>
                                </p:cTn>
                              </p:par>
                              <p:par>
                                <p:cTn id="41" presetID="8" presetClass="emph" presetSubtype="0" fill="hold" nodeType="withEffect">
                                  <p:stCondLst>
                                    <p:cond delay="0"/>
                                  </p:stCondLst>
                                  <p:childTnLst>
                                    <p:animRot by="-4200000">
                                      <p:cBhvr>
                                        <p:cTn id="42" dur="1000" fill="hold"/>
                                        <p:tgtEl>
                                          <p:spTgt spid="11331"/>
                                        </p:tgtEl>
                                        <p:attrNameLst>
                                          <p:attrName>r</p:attrName>
                                        </p:attrNameLst>
                                      </p:cBhvr>
                                    </p:animRot>
                                  </p:childTnLst>
                                  <p:subTnLst>
                                    <p:set>
                                      <p:cBhvr override="childStyle">
                                        <p:cTn dur="1" fill="hold" display="0" masterRel="sameClick" afterEffect="1">
                                          <p:stCondLst>
                                            <p:cond evt="end" delay="0">
                                              <p:tn val="41"/>
                                            </p:cond>
                                          </p:stCondLst>
                                        </p:cTn>
                                        <p:tgtEl>
                                          <p:spTgt spid="11331"/>
                                        </p:tgtEl>
                                        <p:attrNameLst>
                                          <p:attrName>style.visibility</p:attrName>
                                        </p:attrNameLst>
                                      </p:cBhvr>
                                      <p:to>
                                        <p:strVal val="hidden"/>
                                      </p:to>
                                    </p:set>
                                  </p:subTnLst>
                                </p:cTn>
                              </p:par>
                              <p:par>
                                <p:cTn id="43" presetID="8" presetClass="emph" presetSubtype="0" fill="hold" nodeType="withEffect">
                                  <p:stCondLst>
                                    <p:cond delay="0"/>
                                  </p:stCondLst>
                                  <p:childTnLst>
                                    <p:animRot by="4200000">
                                      <p:cBhvr>
                                        <p:cTn id="44" dur="1000" fill="hold"/>
                                        <p:tgtEl>
                                          <p:spTgt spid="11373"/>
                                        </p:tgtEl>
                                        <p:attrNameLst>
                                          <p:attrName>r</p:attrName>
                                        </p:attrNameLst>
                                      </p:cBhvr>
                                    </p:animRot>
                                  </p:childTnLst>
                                  <p:subTnLst>
                                    <p:set>
                                      <p:cBhvr override="childStyle">
                                        <p:cTn dur="1" fill="hold" display="0" masterRel="sameClick" afterEffect="1">
                                          <p:stCondLst>
                                            <p:cond evt="end" delay="0">
                                              <p:tn val="43"/>
                                            </p:cond>
                                          </p:stCondLst>
                                        </p:cTn>
                                        <p:tgtEl>
                                          <p:spTgt spid="11373"/>
                                        </p:tgtEl>
                                        <p:attrNameLst>
                                          <p:attrName>style.visibility</p:attrName>
                                        </p:attrNameLst>
                                      </p:cBhvr>
                                      <p:to>
                                        <p:strVal val="hidden"/>
                                      </p:to>
                                    </p:set>
                                  </p:subTnLst>
                                </p:cTn>
                              </p:par>
                              <p:par>
                                <p:cTn id="45" presetID="12" presetClass="entr" presetSubtype="4" fill="hold" nodeType="withEffect">
                                  <p:stCondLst>
                                    <p:cond delay="0"/>
                                  </p:stCondLst>
                                  <p:childTnLst>
                                    <p:set>
                                      <p:cBhvr>
                                        <p:cTn id="46" dur="1" fill="hold">
                                          <p:stCondLst>
                                            <p:cond delay="0"/>
                                          </p:stCondLst>
                                        </p:cTn>
                                        <p:tgtEl>
                                          <p:spTgt spid="11417"/>
                                        </p:tgtEl>
                                        <p:attrNameLst>
                                          <p:attrName>style.visibility</p:attrName>
                                        </p:attrNameLst>
                                      </p:cBhvr>
                                      <p:to>
                                        <p:strVal val="visible"/>
                                      </p:to>
                                    </p:set>
                                    <p:animEffect transition="in" filter="slide(fromBottom)">
                                      <p:cBhvr>
                                        <p:cTn id="47" dur="500"/>
                                        <p:tgtEl>
                                          <p:spTgt spid="11417"/>
                                        </p:tgtEl>
                                      </p:cBhvr>
                                    </p:animEffect>
                                  </p:childTnLst>
                                </p:cTn>
                              </p:par>
                              <p:par>
                                <p:cTn id="48" presetID="12" presetClass="entr" presetSubtype="4" fill="hold" nodeType="withEffect">
                                  <p:stCondLst>
                                    <p:cond delay="0"/>
                                  </p:stCondLst>
                                  <p:childTnLst>
                                    <p:set>
                                      <p:cBhvr>
                                        <p:cTn id="49" dur="1" fill="hold">
                                          <p:stCondLst>
                                            <p:cond delay="0"/>
                                          </p:stCondLst>
                                        </p:cTn>
                                        <p:tgtEl>
                                          <p:spTgt spid="11420"/>
                                        </p:tgtEl>
                                        <p:attrNameLst>
                                          <p:attrName>style.visibility</p:attrName>
                                        </p:attrNameLst>
                                      </p:cBhvr>
                                      <p:to>
                                        <p:strVal val="visible"/>
                                      </p:to>
                                    </p:set>
                                    <p:animEffect transition="in" filter="slide(fromBottom)">
                                      <p:cBhvr>
                                        <p:cTn id="50" dur="500"/>
                                        <p:tgtEl>
                                          <p:spTgt spid="11420"/>
                                        </p:tgtEl>
                                      </p:cBhvr>
                                    </p:animEffect>
                                  </p:childTnLst>
                                </p:cTn>
                              </p:par>
                              <p:par>
                                <p:cTn id="51" presetID="12" presetClass="entr" presetSubtype="1" fill="hold" nodeType="withEffect">
                                  <p:stCondLst>
                                    <p:cond delay="0"/>
                                  </p:stCondLst>
                                  <p:childTnLst>
                                    <p:set>
                                      <p:cBhvr>
                                        <p:cTn id="52" dur="1" fill="hold">
                                          <p:stCondLst>
                                            <p:cond delay="0"/>
                                          </p:stCondLst>
                                        </p:cTn>
                                        <p:tgtEl>
                                          <p:spTgt spid="11418"/>
                                        </p:tgtEl>
                                        <p:attrNameLst>
                                          <p:attrName>style.visibility</p:attrName>
                                        </p:attrNameLst>
                                      </p:cBhvr>
                                      <p:to>
                                        <p:strVal val="visible"/>
                                      </p:to>
                                    </p:set>
                                    <p:animEffect transition="in" filter="slide(fromTop)">
                                      <p:cBhvr>
                                        <p:cTn id="53" dur="500"/>
                                        <p:tgtEl>
                                          <p:spTgt spid="11418"/>
                                        </p:tgtEl>
                                      </p:cBhvr>
                                    </p:animEffect>
                                  </p:childTnLst>
                                </p:cTn>
                              </p:par>
                              <p:par>
                                <p:cTn id="54" presetID="12" presetClass="entr" presetSubtype="1" fill="hold" nodeType="withEffect">
                                  <p:stCondLst>
                                    <p:cond delay="0"/>
                                  </p:stCondLst>
                                  <p:childTnLst>
                                    <p:set>
                                      <p:cBhvr>
                                        <p:cTn id="55" dur="1" fill="hold">
                                          <p:stCondLst>
                                            <p:cond delay="0"/>
                                          </p:stCondLst>
                                        </p:cTn>
                                        <p:tgtEl>
                                          <p:spTgt spid="11419"/>
                                        </p:tgtEl>
                                        <p:attrNameLst>
                                          <p:attrName>style.visibility</p:attrName>
                                        </p:attrNameLst>
                                      </p:cBhvr>
                                      <p:to>
                                        <p:strVal val="visible"/>
                                      </p:to>
                                    </p:set>
                                    <p:animEffect transition="in" filter="slide(fromTop)">
                                      <p:cBhvr>
                                        <p:cTn id="56" dur="500"/>
                                        <p:tgtEl>
                                          <p:spTgt spid="11419"/>
                                        </p:tgtEl>
                                      </p:cBhvr>
                                    </p:animEffect>
                                  </p:childTnLst>
                                </p:cTn>
                              </p:par>
                              <p:par>
                                <p:cTn id="57" presetID="1" presetClass="entr" presetSubtype="0" fill="hold" nodeType="withEffect">
                                  <p:stCondLst>
                                    <p:cond delay="0"/>
                                  </p:stCondLst>
                                  <p:childTnLst>
                                    <p:set>
                                      <p:cBhvr>
                                        <p:cTn id="58" dur="1" fill="hold">
                                          <p:stCondLst>
                                            <p:cond delay="0"/>
                                          </p:stCondLst>
                                        </p:cTn>
                                        <p:tgtEl>
                                          <p:spTgt spid="1141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1408"/>
                                        </p:tgtEl>
                                        <p:attrNameLst>
                                          <p:attrName>style.visibility</p:attrName>
                                        </p:attrNameLst>
                                      </p:cBhvr>
                                      <p:to>
                                        <p:strVal val="visible"/>
                                      </p:to>
                                    </p:set>
                                  </p:childTnLst>
                                </p:cTn>
                              </p:par>
                            </p:childTnLst>
                          </p:cTn>
                        </p:par>
                        <p:par>
                          <p:cTn id="61" fill="hold" nodeType="afterGroup">
                            <p:stCondLst>
                              <p:cond delay="1000"/>
                            </p:stCondLst>
                            <p:childTnLst>
                              <p:par>
                                <p:cTn id="62" presetID="1" presetClass="entr" presetSubtype="0" fill="hold" nodeType="afterEffect">
                                  <p:stCondLst>
                                    <p:cond delay="0"/>
                                  </p:stCondLst>
                                  <p:childTnLst>
                                    <p:set>
                                      <p:cBhvr>
                                        <p:cTn id="63" dur="1" fill="hold">
                                          <p:stCondLst>
                                            <p:cond delay="0"/>
                                          </p:stCondLst>
                                        </p:cTn>
                                        <p:tgtEl>
                                          <p:spTgt spid="11335"/>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113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90">
            <a:extLst>
              <a:ext uri="{FF2B5EF4-FFF2-40B4-BE49-F238E27FC236}">
                <a16:creationId xmlns:a16="http://schemas.microsoft.com/office/drawing/2014/main" id="{C312CDB6-23A2-4C4B-8CD8-49C8DE012A71}"/>
              </a:ext>
            </a:extLst>
          </p:cNvPr>
          <p:cNvGrpSpPr>
            <a:grpSpLocks/>
          </p:cNvGrpSpPr>
          <p:nvPr/>
        </p:nvGrpSpPr>
        <p:grpSpPr bwMode="auto">
          <a:xfrm>
            <a:off x="304800" y="1066800"/>
            <a:ext cx="2590800" cy="2514600"/>
            <a:chOff x="624" y="672"/>
            <a:chExt cx="1632" cy="1584"/>
          </a:xfrm>
        </p:grpSpPr>
        <p:grpSp>
          <p:nvGrpSpPr>
            <p:cNvPr id="11326" name="Group 19">
              <a:extLst>
                <a:ext uri="{FF2B5EF4-FFF2-40B4-BE49-F238E27FC236}">
                  <a16:creationId xmlns:a16="http://schemas.microsoft.com/office/drawing/2014/main" id="{B01CB939-FA2D-4DD5-AB59-63A9FE563BD7}"/>
                </a:ext>
              </a:extLst>
            </p:cNvPr>
            <p:cNvGrpSpPr>
              <a:grpSpLocks/>
            </p:cNvGrpSpPr>
            <p:nvPr/>
          </p:nvGrpSpPr>
          <p:grpSpPr bwMode="auto">
            <a:xfrm>
              <a:off x="624" y="672"/>
              <a:ext cx="1632" cy="1584"/>
              <a:chOff x="864" y="960"/>
              <a:chExt cx="1632" cy="1056"/>
            </a:xfrm>
          </p:grpSpPr>
          <p:graphicFrame>
            <p:nvGraphicFramePr>
              <p:cNvPr id="11329" name="Object 4">
                <a:extLst>
                  <a:ext uri="{FF2B5EF4-FFF2-40B4-BE49-F238E27FC236}">
                    <a16:creationId xmlns:a16="http://schemas.microsoft.com/office/drawing/2014/main" id="{341EA60E-7464-497E-9041-D1370D287945}"/>
                  </a:ext>
                </a:extLst>
              </p:cNvPr>
              <p:cNvGraphicFramePr>
                <a:graphicFrameLocks noChangeAspect="1"/>
              </p:cNvGraphicFramePr>
              <p:nvPr/>
            </p:nvGraphicFramePr>
            <p:xfrm>
              <a:off x="864" y="960"/>
              <a:ext cx="876" cy="437"/>
            </p:xfrm>
            <a:graphic>
              <a:graphicData uri="http://schemas.openxmlformats.org/presentationml/2006/ole">
                <mc:AlternateContent xmlns:mc="http://schemas.openxmlformats.org/markup-compatibility/2006">
                  <mc:Choice xmlns:v="urn:schemas-microsoft-com:vml" Requires="v">
                    <p:oleObj name="Bitmap Image" r:id="rId3" imgW="390580" imgH="237969" progId="Paint.Picture">
                      <p:embed/>
                    </p:oleObj>
                  </mc:Choice>
                  <mc:Fallback>
                    <p:oleObj name="Bitmap Image" r:id="rId3" imgW="390580" imgH="237969"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 y="960"/>
                            <a:ext cx="876" cy="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1330" name="Group 5">
                <a:extLst>
                  <a:ext uri="{FF2B5EF4-FFF2-40B4-BE49-F238E27FC236}">
                    <a16:creationId xmlns:a16="http://schemas.microsoft.com/office/drawing/2014/main" id="{B0BCEB8D-6176-47D1-84CF-BAB20A8FC40C}"/>
                  </a:ext>
                </a:extLst>
              </p:cNvPr>
              <p:cNvGrpSpPr>
                <a:grpSpLocks/>
              </p:cNvGrpSpPr>
              <p:nvPr/>
            </p:nvGrpSpPr>
            <p:grpSpPr bwMode="auto">
              <a:xfrm flipH="1">
                <a:off x="864" y="1022"/>
                <a:ext cx="76" cy="994"/>
                <a:chOff x="1296" y="1296"/>
                <a:chExt cx="48" cy="768"/>
              </a:xfrm>
            </p:grpSpPr>
            <p:sp>
              <p:nvSpPr>
                <p:cNvPr id="11335" name="Line 6">
                  <a:extLst>
                    <a:ext uri="{FF2B5EF4-FFF2-40B4-BE49-F238E27FC236}">
                      <a16:creationId xmlns:a16="http://schemas.microsoft.com/office/drawing/2014/main" id="{7A5EE63F-A45B-4E14-A0AE-96D90A52E596}"/>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36" name="Arc 7">
                  <a:extLst>
                    <a:ext uri="{FF2B5EF4-FFF2-40B4-BE49-F238E27FC236}">
                      <a16:creationId xmlns:a16="http://schemas.microsoft.com/office/drawing/2014/main" id="{91424CF1-47E5-4918-BBD8-C715D78E2674}"/>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aphicFrame>
            <p:nvGraphicFramePr>
              <p:cNvPr id="11331" name="Object 8">
                <a:extLst>
                  <a:ext uri="{FF2B5EF4-FFF2-40B4-BE49-F238E27FC236}">
                    <a16:creationId xmlns:a16="http://schemas.microsoft.com/office/drawing/2014/main" id="{35B1B6F7-E70C-4ED7-9AC4-4C1FF94EAD25}"/>
                  </a:ext>
                </a:extLst>
              </p:cNvPr>
              <p:cNvGraphicFramePr>
                <a:graphicFrameLocks noChangeAspect="1"/>
              </p:cNvGraphicFramePr>
              <p:nvPr/>
            </p:nvGraphicFramePr>
            <p:xfrm>
              <a:off x="1620" y="960"/>
              <a:ext cx="876" cy="437"/>
            </p:xfrm>
            <a:graphic>
              <a:graphicData uri="http://schemas.openxmlformats.org/presentationml/2006/ole">
                <mc:AlternateContent xmlns:mc="http://schemas.openxmlformats.org/markup-compatibility/2006">
                  <mc:Choice xmlns:v="urn:schemas-microsoft-com:vml" Requires="v">
                    <p:oleObj name="Bitmap Image" r:id="rId5" imgW="390580" imgH="237969" progId="Paint.Picture">
                      <p:embed/>
                    </p:oleObj>
                  </mc:Choice>
                  <mc:Fallback>
                    <p:oleObj name="Bitmap Image" r:id="rId5" imgW="390580" imgH="237969" progId="Paint.Picture">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0" y="960"/>
                            <a:ext cx="876" cy="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1332" name="Group 9">
                <a:extLst>
                  <a:ext uri="{FF2B5EF4-FFF2-40B4-BE49-F238E27FC236}">
                    <a16:creationId xmlns:a16="http://schemas.microsoft.com/office/drawing/2014/main" id="{BCF6D650-E6F7-4389-B6B8-12530D8D81B6}"/>
                  </a:ext>
                </a:extLst>
              </p:cNvPr>
              <p:cNvGrpSpPr>
                <a:grpSpLocks/>
              </p:cNvGrpSpPr>
              <p:nvPr/>
            </p:nvGrpSpPr>
            <p:grpSpPr bwMode="auto">
              <a:xfrm>
                <a:off x="2420" y="1022"/>
                <a:ext cx="76" cy="994"/>
                <a:chOff x="1296" y="1296"/>
                <a:chExt cx="48" cy="768"/>
              </a:xfrm>
            </p:grpSpPr>
            <p:sp>
              <p:nvSpPr>
                <p:cNvPr id="11333" name="Line 10">
                  <a:extLst>
                    <a:ext uri="{FF2B5EF4-FFF2-40B4-BE49-F238E27FC236}">
                      <a16:creationId xmlns:a16="http://schemas.microsoft.com/office/drawing/2014/main" id="{31BDCBB0-648B-40A3-B843-439CD607F8CB}"/>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34" name="Arc 11">
                  <a:extLst>
                    <a:ext uri="{FF2B5EF4-FFF2-40B4-BE49-F238E27FC236}">
                      <a16:creationId xmlns:a16="http://schemas.microsoft.com/office/drawing/2014/main" id="{6268AFC2-3DCC-4BF2-8E7F-C2D3139DE361}"/>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11327" name="Line 13">
              <a:extLst>
                <a:ext uri="{FF2B5EF4-FFF2-40B4-BE49-F238E27FC236}">
                  <a16:creationId xmlns:a16="http://schemas.microsoft.com/office/drawing/2014/main" id="{E1E7F8E4-3509-422B-BEED-A6A61D7F39F2}"/>
                </a:ext>
              </a:extLst>
            </p:cNvPr>
            <p:cNvSpPr>
              <a:spLocks noChangeShapeType="1"/>
            </p:cNvSpPr>
            <p:nvPr/>
          </p:nvSpPr>
          <p:spPr bwMode="auto">
            <a:xfrm>
              <a:off x="624" y="2256"/>
              <a:ext cx="72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28" name="Line 14">
              <a:extLst>
                <a:ext uri="{FF2B5EF4-FFF2-40B4-BE49-F238E27FC236}">
                  <a16:creationId xmlns:a16="http://schemas.microsoft.com/office/drawing/2014/main" id="{2691F811-0D78-46FD-A508-C2456FCFC78D}"/>
                </a:ext>
              </a:extLst>
            </p:cNvPr>
            <p:cNvSpPr>
              <a:spLocks noChangeShapeType="1"/>
            </p:cNvSpPr>
            <p:nvPr/>
          </p:nvSpPr>
          <p:spPr bwMode="auto">
            <a:xfrm>
              <a:off x="1536" y="2256"/>
              <a:ext cx="72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1267" name="Oval 16">
            <a:extLst>
              <a:ext uri="{FF2B5EF4-FFF2-40B4-BE49-F238E27FC236}">
                <a16:creationId xmlns:a16="http://schemas.microsoft.com/office/drawing/2014/main" id="{3979FFD7-E580-4520-BA79-162DE55EAC52}"/>
              </a:ext>
            </a:extLst>
          </p:cNvPr>
          <p:cNvSpPr>
            <a:spLocks noChangeArrowheads="1"/>
          </p:cNvSpPr>
          <p:nvPr/>
        </p:nvSpPr>
        <p:spPr bwMode="auto">
          <a:xfrm>
            <a:off x="1447800" y="3429000"/>
            <a:ext cx="304800" cy="304800"/>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1521" name="Line 17">
            <a:extLst>
              <a:ext uri="{FF2B5EF4-FFF2-40B4-BE49-F238E27FC236}">
                <a16:creationId xmlns:a16="http://schemas.microsoft.com/office/drawing/2014/main" id="{DA3402E5-F8A8-4D6E-931D-8B033361E0AC}"/>
              </a:ext>
            </a:extLst>
          </p:cNvPr>
          <p:cNvSpPr>
            <a:spLocks noChangeShapeType="1"/>
          </p:cNvSpPr>
          <p:nvPr/>
        </p:nvSpPr>
        <p:spPr bwMode="auto">
          <a:xfrm rot="19077003" flipV="1">
            <a:off x="1524000" y="3505200"/>
            <a:ext cx="1524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1590" name="Group 86">
            <a:extLst>
              <a:ext uri="{FF2B5EF4-FFF2-40B4-BE49-F238E27FC236}">
                <a16:creationId xmlns:a16="http://schemas.microsoft.com/office/drawing/2014/main" id="{DC14828E-EBE5-4FD4-8851-CD194C4DDA2D}"/>
              </a:ext>
            </a:extLst>
          </p:cNvPr>
          <p:cNvGrpSpPr>
            <a:grpSpLocks/>
          </p:cNvGrpSpPr>
          <p:nvPr/>
        </p:nvGrpSpPr>
        <p:grpSpPr bwMode="auto">
          <a:xfrm>
            <a:off x="1447800" y="3429000"/>
            <a:ext cx="304800" cy="304800"/>
            <a:chOff x="864" y="1248"/>
            <a:chExt cx="192" cy="192"/>
          </a:xfrm>
        </p:grpSpPr>
        <p:sp>
          <p:nvSpPr>
            <p:cNvPr id="11324" name="Oval 87">
              <a:extLst>
                <a:ext uri="{FF2B5EF4-FFF2-40B4-BE49-F238E27FC236}">
                  <a16:creationId xmlns:a16="http://schemas.microsoft.com/office/drawing/2014/main" id="{1DDF4CE5-93FE-44A5-B6D3-1D08B016A52C}"/>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325" name="Line 88">
              <a:extLst>
                <a:ext uri="{FF2B5EF4-FFF2-40B4-BE49-F238E27FC236}">
                  <a16:creationId xmlns:a16="http://schemas.microsoft.com/office/drawing/2014/main" id="{5AA9B1D6-333F-40FA-9E61-86722C3C56A3}"/>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593" name="Rectangle 89">
            <a:extLst>
              <a:ext uri="{FF2B5EF4-FFF2-40B4-BE49-F238E27FC236}">
                <a16:creationId xmlns:a16="http://schemas.microsoft.com/office/drawing/2014/main" id="{8764F3F9-1E40-44F0-B996-5E33933FDAE7}"/>
              </a:ext>
            </a:extLst>
          </p:cNvPr>
          <p:cNvSpPr>
            <a:spLocks noChangeArrowheads="1"/>
          </p:cNvSpPr>
          <p:nvPr/>
        </p:nvSpPr>
        <p:spPr bwMode="auto">
          <a:xfrm>
            <a:off x="762000" y="4495800"/>
            <a:ext cx="8077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rgbClr val="FF0066"/>
                </a:solidFill>
              </a:rPr>
              <a:t>Magnetic flux linked with the coil changes relative to the positions of the coil and the magnet due to the magnetic lines of force cutting at different angles at the same cross sectional area of the coil.</a:t>
            </a:r>
          </a:p>
        </p:txBody>
      </p:sp>
      <p:grpSp>
        <p:nvGrpSpPr>
          <p:cNvPr id="21595" name="Group 91">
            <a:extLst>
              <a:ext uri="{FF2B5EF4-FFF2-40B4-BE49-F238E27FC236}">
                <a16:creationId xmlns:a16="http://schemas.microsoft.com/office/drawing/2014/main" id="{5DE5F13A-F3F9-4C40-B77F-427A7AD4C2DD}"/>
              </a:ext>
            </a:extLst>
          </p:cNvPr>
          <p:cNvGrpSpPr>
            <a:grpSpLocks/>
          </p:cNvGrpSpPr>
          <p:nvPr/>
        </p:nvGrpSpPr>
        <p:grpSpPr bwMode="auto">
          <a:xfrm>
            <a:off x="228600" y="609600"/>
            <a:ext cx="2682875" cy="396875"/>
            <a:chOff x="480" y="593"/>
            <a:chExt cx="834" cy="250"/>
          </a:xfrm>
        </p:grpSpPr>
        <p:sp>
          <p:nvSpPr>
            <p:cNvPr id="11322" name="Rectangle 92">
              <a:extLst>
                <a:ext uri="{FF2B5EF4-FFF2-40B4-BE49-F238E27FC236}">
                  <a16:creationId xmlns:a16="http://schemas.microsoft.com/office/drawing/2014/main" id="{145BB6BC-C62E-422D-8022-DEBA1B23B39A}"/>
                </a:ext>
              </a:extLst>
            </p:cNvPr>
            <p:cNvSpPr>
              <a:spLocks noChangeArrowheads="1"/>
            </p:cNvSpPr>
            <p:nvPr/>
          </p:nvSpPr>
          <p:spPr bwMode="auto">
            <a:xfrm>
              <a:off x="1200" y="593"/>
              <a:ext cx="1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0000"/>
                  </a:solidFill>
                </a:rPr>
                <a:t>N</a:t>
              </a:r>
            </a:p>
          </p:txBody>
        </p:sp>
        <p:sp>
          <p:nvSpPr>
            <p:cNvPr id="11323" name="Rectangle 93">
              <a:extLst>
                <a:ext uri="{FF2B5EF4-FFF2-40B4-BE49-F238E27FC236}">
                  <a16:creationId xmlns:a16="http://schemas.microsoft.com/office/drawing/2014/main" id="{28F39E4F-07FB-4D95-BC13-8720B8BC4549}"/>
                </a:ext>
              </a:extLst>
            </p:cNvPr>
            <p:cNvSpPr>
              <a:spLocks noChangeArrowheads="1"/>
            </p:cNvSpPr>
            <p:nvPr/>
          </p:nvSpPr>
          <p:spPr bwMode="auto">
            <a:xfrm>
              <a:off x="480" y="593"/>
              <a:ext cx="11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rgbClr val="006600"/>
                  </a:solidFill>
                </a:rPr>
                <a:t>S</a:t>
              </a:r>
            </a:p>
          </p:txBody>
        </p:sp>
      </p:grpSp>
      <p:grpSp>
        <p:nvGrpSpPr>
          <p:cNvPr id="21601" name="Group 97">
            <a:extLst>
              <a:ext uri="{FF2B5EF4-FFF2-40B4-BE49-F238E27FC236}">
                <a16:creationId xmlns:a16="http://schemas.microsoft.com/office/drawing/2014/main" id="{A8EA68C0-F739-4320-974E-0FB45D190250}"/>
              </a:ext>
            </a:extLst>
          </p:cNvPr>
          <p:cNvGrpSpPr>
            <a:grpSpLocks/>
          </p:cNvGrpSpPr>
          <p:nvPr/>
        </p:nvGrpSpPr>
        <p:grpSpPr bwMode="auto">
          <a:xfrm>
            <a:off x="4038600" y="685800"/>
            <a:ext cx="5029200" cy="1676400"/>
            <a:chOff x="2544" y="432"/>
            <a:chExt cx="3168" cy="1056"/>
          </a:xfrm>
        </p:grpSpPr>
        <p:grpSp>
          <p:nvGrpSpPr>
            <p:cNvPr id="11274" name="Group 84">
              <a:extLst>
                <a:ext uri="{FF2B5EF4-FFF2-40B4-BE49-F238E27FC236}">
                  <a16:creationId xmlns:a16="http://schemas.microsoft.com/office/drawing/2014/main" id="{DA10761F-C9BA-4F57-8567-941D99726D49}"/>
                </a:ext>
              </a:extLst>
            </p:cNvPr>
            <p:cNvGrpSpPr>
              <a:grpSpLocks/>
            </p:cNvGrpSpPr>
            <p:nvPr/>
          </p:nvGrpSpPr>
          <p:grpSpPr bwMode="auto">
            <a:xfrm>
              <a:off x="2544" y="432"/>
              <a:ext cx="3168" cy="1056"/>
              <a:chOff x="864" y="816"/>
              <a:chExt cx="4176" cy="1440"/>
            </a:xfrm>
          </p:grpSpPr>
          <p:sp>
            <p:nvSpPr>
              <p:cNvPr id="11277" name="Rectangle 23">
                <a:extLst>
                  <a:ext uri="{FF2B5EF4-FFF2-40B4-BE49-F238E27FC236}">
                    <a16:creationId xmlns:a16="http://schemas.microsoft.com/office/drawing/2014/main" id="{43D46847-5928-4492-8FED-6C173992ACA4}"/>
                  </a:ext>
                </a:extLst>
              </p:cNvPr>
              <p:cNvSpPr>
                <a:spLocks noChangeArrowheads="1"/>
              </p:cNvSpPr>
              <p:nvPr/>
            </p:nvSpPr>
            <p:spPr bwMode="auto">
              <a:xfrm flipH="1">
                <a:off x="1920" y="1290"/>
                <a:ext cx="2048" cy="438"/>
              </a:xfrm>
              <a:prstGeom prst="rect">
                <a:avLst/>
              </a:prstGeom>
              <a:solidFill>
                <a:srgbClr val="C0C0C0"/>
              </a:solidFill>
              <a:ln w="9525">
                <a:miter lim="800000"/>
                <a:headEnd/>
                <a:tailEnd/>
              </a:ln>
              <a:effectLst/>
              <a:scene3d>
                <a:camera prst="legacyObliqueBottomLeft"/>
                <a:lightRig rig="legacyFlat3" dir="l"/>
              </a:scene3d>
              <a:sp3d extrusionH="430200" prstMaterial="legacyMetal">
                <a:bevelT w="13500" h="13500" prst="angle"/>
                <a:bevelB w="13500" h="13500" prst="angle"/>
                <a:extrusionClr>
                  <a:srgbClr val="C0C0C0"/>
                </a:extrusionClr>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1278" name="Group 83">
                <a:extLst>
                  <a:ext uri="{FF2B5EF4-FFF2-40B4-BE49-F238E27FC236}">
                    <a16:creationId xmlns:a16="http://schemas.microsoft.com/office/drawing/2014/main" id="{B63D6F43-9F50-44CE-AD4D-2C74BA1EB7AD}"/>
                  </a:ext>
                </a:extLst>
              </p:cNvPr>
              <p:cNvGrpSpPr>
                <a:grpSpLocks/>
              </p:cNvGrpSpPr>
              <p:nvPr/>
            </p:nvGrpSpPr>
            <p:grpSpPr bwMode="auto">
              <a:xfrm>
                <a:off x="864" y="816"/>
                <a:ext cx="4176" cy="1440"/>
                <a:chOff x="864" y="816"/>
                <a:chExt cx="4176" cy="1440"/>
              </a:xfrm>
            </p:grpSpPr>
            <p:grpSp>
              <p:nvGrpSpPr>
                <p:cNvPr id="11279" name="Group 57">
                  <a:extLst>
                    <a:ext uri="{FF2B5EF4-FFF2-40B4-BE49-F238E27FC236}">
                      <a16:creationId xmlns:a16="http://schemas.microsoft.com/office/drawing/2014/main" id="{B1535389-9BAD-4B2B-B6B0-B4D36870FFAD}"/>
                    </a:ext>
                  </a:extLst>
                </p:cNvPr>
                <p:cNvGrpSpPr>
                  <a:grpSpLocks/>
                </p:cNvGrpSpPr>
                <p:nvPr/>
              </p:nvGrpSpPr>
              <p:grpSpPr bwMode="auto">
                <a:xfrm>
                  <a:off x="864" y="816"/>
                  <a:ext cx="4176" cy="768"/>
                  <a:chOff x="864" y="816"/>
                  <a:chExt cx="4176" cy="768"/>
                </a:xfrm>
              </p:grpSpPr>
              <p:grpSp>
                <p:nvGrpSpPr>
                  <p:cNvPr id="11299" name="Group 24">
                    <a:extLst>
                      <a:ext uri="{FF2B5EF4-FFF2-40B4-BE49-F238E27FC236}">
                        <a16:creationId xmlns:a16="http://schemas.microsoft.com/office/drawing/2014/main" id="{27706A17-7C9A-4C3D-8A81-7262153B381B}"/>
                      </a:ext>
                    </a:extLst>
                  </p:cNvPr>
                  <p:cNvGrpSpPr>
                    <a:grpSpLocks/>
                  </p:cNvGrpSpPr>
                  <p:nvPr/>
                </p:nvGrpSpPr>
                <p:grpSpPr bwMode="auto">
                  <a:xfrm flipH="1">
                    <a:off x="1728" y="1008"/>
                    <a:ext cx="2377" cy="320"/>
                    <a:chOff x="1344" y="1584"/>
                    <a:chExt cx="2847" cy="394"/>
                  </a:xfrm>
                </p:grpSpPr>
                <p:sp>
                  <p:nvSpPr>
                    <p:cNvPr id="11318" name="Line 25">
                      <a:extLst>
                        <a:ext uri="{FF2B5EF4-FFF2-40B4-BE49-F238E27FC236}">
                          <a16:creationId xmlns:a16="http://schemas.microsoft.com/office/drawing/2014/main" id="{7F7BA0C1-C99D-4BDE-9D08-29432D9B5722}"/>
                        </a:ext>
                      </a:extLst>
                    </p:cNvPr>
                    <p:cNvSpPr>
                      <a:spLocks noChangeShapeType="1"/>
                    </p:cNvSpPr>
                    <p:nvPr/>
                  </p:nvSpPr>
                  <p:spPr bwMode="auto">
                    <a:xfrm flipH="1">
                      <a:off x="2504" y="1584"/>
                      <a:ext cx="61"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319" name="Group 26">
                      <a:extLst>
                        <a:ext uri="{FF2B5EF4-FFF2-40B4-BE49-F238E27FC236}">
                          <a16:creationId xmlns:a16="http://schemas.microsoft.com/office/drawing/2014/main" id="{AE9DC997-6ACE-4FB0-B510-FE76978B909B}"/>
                        </a:ext>
                      </a:extLst>
                    </p:cNvPr>
                    <p:cNvGrpSpPr>
                      <a:grpSpLocks/>
                    </p:cNvGrpSpPr>
                    <p:nvPr/>
                  </p:nvGrpSpPr>
                  <p:grpSpPr bwMode="auto">
                    <a:xfrm>
                      <a:off x="1344" y="1584"/>
                      <a:ext cx="2847" cy="394"/>
                      <a:chOff x="576" y="624"/>
                      <a:chExt cx="4512" cy="1104"/>
                    </a:xfrm>
                  </p:grpSpPr>
                  <p:sp>
                    <p:nvSpPr>
                      <p:cNvPr id="11320" name="Oval 27">
                        <a:extLst>
                          <a:ext uri="{FF2B5EF4-FFF2-40B4-BE49-F238E27FC236}">
                            <a16:creationId xmlns:a16="http://schemas.microsoft.com/office/drawing/2014/main" id="{E9442508-3C0E-4B35-B3BE-C2BA2E6BA530}"/>
                          </a:ext>
                        </a:extLst>
                      </p:cNvPr>
                      <p:cNvSpPr>
                        <a:spLocks noChangeArrowheads="1"/>
                      </p:cNvSpPr>
                      <p:nvPr/>
                    </p:nvSpPr>
                    <p:spPr bwMode="auto">
                      <a:xfrm>
                        <a:off x="576" y="624"/>
                        <a:ext cx="4512" cy="1104"/>
                      </a:xfrm>
                      <a:prstGeom prst="ellipse">
                        <a:avLst/>
                      </a:pr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321" name="Line 28">
                        <a:extLst>
                          <a:ext uri="{FF2B5EF4-FFF2-40B4-BE49-F238E27FC236}">
                            <a16:creationId xmlns:a16="http://schemas.microsoft.com/office/drawing/2014/main" id="{E6FDE61C-AFDE-42B4-B909-110A423AED46}"/>
                          </a:ext>
                        </a:extLst>
                      </p:cNvPr>
                      <p:cNvSpPr>
                        <a:spLocks noChangeShapeType="1"/>
                      </p:cNvSpPr>
                      <p:nvPr/>
                    </p:nvSpPr>
                    <p:spPr bwMode="auto">
                      <a:xfrm>
                        <a:off x="2880" y="1728"/>
                        <a:ext cx="4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1300" name="Group 56">
                    <a:extLst>
                      <a:ext uri="{FF2B5EF4-FFF2-40B4-BE49-F238E27FC236}">
                        <a16:creationId xmlns:a16="http://schemas.microsoft.com/office/drawing/2014/main" id="{4F4F1C72-010A-490B-B2F6-4DDAE067285C}"/>
                      </a:ext>
                    </a:extLst>
                  </p:cNvPr>
                  <p:cNvGrpSpPr>
                    <a:grpSpLocks/>
                  </p:cNvGrpSpPr>
                  <p:nvPr/>
                </p:nvGrpSpPr>
                <p:grpSpPr bwMode="auto">
                  <a:xfrm>
                    <a:off x="864" y="1536"/>
                    <a:ext cx="4176" cy="48"/>
                    <a:chOff x="1584" y="1536"/>
                    <a:chExt cx="4176" cy="48"/>
                  </a:xfrm>
                </p:grpSpPr>
                <p:sp>
                  <p:nvSpPr>
                    <p:cNvPr id="11314" name="Line 29">
                      <a:extLst>
                        <a:ext uri="{FF2B5EF4-FFF2-40B4-BE49-F238E27FC236}">
                          <a16:creationId xmlns:a16="http://schemas.microsoft.com/office/drawing/2014/main" id="{3893627A-CE74-4841-AA3B-AEE4EF2A7701}"/>
                        </a:ext>
                      </a:extLst>
                    </p:cNvPr>
                    <p:cNvSpPr>
                      <a:spLocks noChangeShapeType="1"/>
                    </p:cNvSpPr>
                    <p:nvPr/>
                  </p:nvSpPr>
                  <p:spPr bwMode="auto">
                    <a:xfrm flipH="1">
                      <a:off x="5472" y="1536"/>
                      <a:ext cx="41"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315" name="Group 33">
                      <a:extLst>
                        <a:ext uri="{FF2B5EF4-FFF2-40B4-BE49-F238E27FC236}">
                          <a16:creationId xmlns:a16="http://schemas.microsoft.com/office/drawing/2014/main" id="{D87C0CCD-E945-4DB8-A5B7-DBDFE5CFE493}"/>
                        </a:ext>
                      </a:extLst>
                    </p:cNvPr>
                    <p:cNvGrpSpPr>
                      <a:grpSpLocks/>
                    </p:cNvGrpSpPr>
                    <p:nvPr/>
                  </p:nvGrpSpPr>
                  <p:grpSpPr bwMode="auto">
                    <a:xfrm flipH="1">
                      <a:off x="1584" y="1536"/>
                      <a:ext cx="4176" cy="48"/>
                      <a:chOff x="144" y="1968"/>
                      <a:chExt cx="5376" cy="0"/>
                    </a:xfrm>
                  </p:grpSpPr>
                  <p:sp>
                    <p:nvSpPr>
                      <p:cNvPr id="11316" name="Line 34">
                        <a:extLst>
                          <a:ext uri="{FF2B5EF4-FFF2-40B4-BE49-F238E27FC236}">
                            <a16:creationId xmlns:a16="http://schemas.microsoft.com/office/drawing/2014/main" id="{000C95F9-401B-45AF-920A-27590E7B49D9}"/>
                          </a:ext>
                        </a:extLst>
                      </p:cNvPr>
                      <p:cNvSpPr>
                        <a:spLocks noChangeShapeType="1"/>
                      </p:cNvSpPr>
                      <p:nvPr/>
                    </p:nvSpPr>
                    <p:spPr bwMode="auto">
                      <a:xfrm>
                        <a:off x="144" y="1968"/>
                        <a:ext cx="5376"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7" name="Line 35">
                        <a:extLst>
                          <a:ext uri="{FF2B5EF4-FFF2-40B4-BE49-F238E27FC236}">
                            <a16:creationId xmlns:a16="http://schemas.microsoft.com/office/drawing/2014/main" id="{6E952F9F-F904-4CDD-93D7-58765391242A}"/>
                          </a:ext>
                        </a:extLst>
                      </p:cNvPr>
                      <p:cNvSpPr>
                        <a:spLocks noChangeShapeType="1"/>
                      </p:cNvSpPr>
                      <p:nvPr/>
                    </p:nvSpPr>
                    <p:spPr bwMode="auto">
                      <a:xfrm>
                        <a:off x="2880" y="1968"/>
                        <a:ext cx="4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1301" name="Group 46">
                    <a:extLst>
                      <a:ext uri="{FF2B5EF4-FFF2-40B4-BE49-F238E27FC236}">
                        <a16:creationId xmlns:a16="http://schemas.microsoft.com/office/drawing/2014/main" id="{24958F31-2279-4CE4-B7B5-07D6F9C335F4}"/>
                      </a:ext>
                    </a:extLst>
                  </p:cNvPr>
                  <p:cNvGrpSpPr>
                    <a:grpSpLocks/>
                  </p:cNvGrpSpPr>
                  <p:nvPr/>
                </p:nvGrpSpPr>
                <p:grpSpPr bwMode="auto">
                  <a:xfrm>
                    <a:off x="1344" y="816"/>
                    <a:ext cx="3312" cy="672"/>
                    <a:chOff x="1872" y="480"/>
                    <a:chExt cx="3312" cy="672"/>
                  </a:xfrm>
                </p:grpSpPr>
                <p:sp>
                  <p:nvSpPr>
                    <p:cNvPr id="11311" name="Line 31">
                      <a:extLst>
                        <a:ext uri="{FF2B5EF4-FFF2-40B4-BE49-F238E27FC236}">
                          <a16:creationId xmlns:a16="http://schemas.microsoft.com/office/drawing/2014/main" id="{F3C7D664-C5EA-4FC0-AE68-11969EFE3D61}"/>
                        </a:ext>
                      </a:extLst>
                    </p:cNvPr>
                    <p:cNvSpPr>
                      <a:spLocks noChangeShapeType="1"/>
                    </p:cNvSpPr>
                    <p:nvPr/>
                  </p:nvSpPr>
                  <p:spPr bwMode="auto">
                    <a:xfrm rot="16423721" flipH="1">
                      <a:off x="5163" y="603"/>
                      <a:ext cx="41" cy="1"/>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2" name="Freeform 32">
                      <a:extLst>
                        <a:ext uri="{FF2B5EF4-FFF2-40B4-BE49-F238E27FC236}">
                          <a16:creationId xmlns:a16="http://schemas.microsoft.com/office/drawing/2014/main" id="{32F31F4C-8051-4474-AB16-02BF306C0664}"/>
                        </a:ext>
                      </a:extLst>
                    </p:cNvPr>
                    <p:cNvSpPr>
                      <a:spLocks/>
                    </p:cNvSpPr>
                    <p:nvPr/>
                  </p:nvSpPr>
                  <p:spPr bwMode="auto">
                    <a:xfrm flipH="1">
                      <a:off x="1872" y="480"/>
                      <a:ext cx="3312" cy="672"/>
                    </a:xfrm>
                    <a:custGeom>
                      <a:avLst/>
                      <a:gdLst>
                        <a:gd name="T0" fmla="*/ 0 w 5376"/>
                        <a:gd name="T1" fmla="*/ 0 h 432"/>
                        <a:gd name="T2" fmla="*/ 118 w 5376"/>
                        <a:gd name="T3" fmla="*/ 1969 h 432"/>
                        <a:gd name="T4" fmla="*/ 664 w 5376"/>
                        <a:gd name="T5" fmla="*/ 2248 h 432"/>
                        <a:gd name="T6" fmla="*/ 774 w 5376"/>
                        <a:gd name="T7" fmla="*/ 283 h 4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76" h="432">
                          <a:moveTo>
                            <a:pt x="0" y="0"/>
                          </a:moveTo>
                          <a:cubicBezTo>
                            <a:pt x="24" y="136"/>
                            <a:pt x="48" y="272"/>
                            <a:pt x="816" y="336"/>
                          </a:cubicBezTo>
                          <a:cubicBezTo>
                            <a:pt x="1584" y="400"/>
                            <a:pt x="3848" y="432"/>
                            <a:pt x="4608" y="384"/>
                          </a:cubicBezTo>
                          <a:cubicBezTo>
                            <a:pt x="5368" y="336"/>
                            <a:pt x="5372" y="192"/>
                            <a:pt x="5376" y="48"/>
                          </a:cubicBezTo>
                        </a:path>
                      </a:pathLst>
                    </a:custGeom>
                    <a:noFill/>
                    <a:ln w="28575" cmpd="sng">
                      <a:solidFill>
                        <a:srgbClr val="0000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3" name="Line 44">
                      <a:extLst>
                        <a:ext uri="{FF2B5EF4-FFF2-40B4-BE49-F238E27FC236}">
                          <a16:creationId xmlns:a16="http://schemas.microsoft.com/office/drawing/2014/main" id="{EBFB62DE-00B5-494A-B6E3-5DF25DB1D4A5}"/>
                        </a:ext>
                      </a:extLst>
                    </p:cNvPr>
                    <p:cNvSpPr>
                      <a:spLocks noChangeShapeType="1"/>
                    </p:cNvSpPr>
                    <p:nvPr/>
                  </p:nvSpPr>
                  <p:spPr bwMode="auto">
                    <a:xfrm flipH="1">
                      <a:off x="3408" y="1104"/>
                      <a:ext cx="30"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02" name="Group 47">
                    <a:extLst>
                      <a:ext uri="{FF2B5EF4-FFF2-40B4-BE49-F238E27FC236}">
                        <a16:creationId xmlns:a16="http://schemas.microsoft.com/office/drawing/2014/main" id="{72075073-BA34-4967-93B3-A0EDA35B878A}"/>
                      </a:ext>
                    </a:extLst>
                  </p:cNvPr>
                  <p:cNvGrpSpPr>
                    <a:grpSpLocks/>
                  </p:cNvGrpSpPr>
                  <p:nvPr/>
                </p:nvGrpSpPr>
                <p:grpSpPr bwMode="auto">
                  <a:xfrm flipH="1">
                    <a:off x="1536" y="832"/>
                    <a:ext cx="2784" cy="560"/>
                    <a:chOff x="1344" y="1584"/>
                    <a:chExt cx="2847" cy="394"/>
                  </a:xfrm>
                </p:grpSpPr>
                <p:sp>
                  <p:nvSpPr>
                    <p:cNvPr id="11307" name="Line 48">
                      <a:extLst>
                        <a:ext uri="{FF2B5EF4-FFF2-40B4-BE49-F238E27FC236}">
                          <a16:creationId xmlns:a16="http://schemas.microsoft.com/office/drawing/2014/main" id="{CF619ADA-7584-4AA2-9E28-A4C1083A32FE}"/>
                        </a:ext>
                      </a:extLst>
                    </p:cNvPr>
                    <p:cNvSpPr>
                      <a:spLocks noChangeShapeType="1"/>
                    </p:cNvSpPr>
                    <p:nvPr/>
                  </p:nvSpPr>
                  <p:spPr bwMode="auto">
                    <a:xfrm flipH="1">
                      <a:off x="2504" y="1584"/>
                      <a:ext cx="61"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308" name="Group 49">
                      <a:extLst>
                        <a:ext uri="{FF2B5EF4-FFF2-40B4-BE49-F238E27FC236}">
                          <a16:creationId xmlns:a16="http://schemas.microsoft.com/office/drawing/2014/main" id="{67A0FEE6-7187-4EDA-9CED-C108EC2C82B2}"/>
                        </a:ext>
                      </a:extLst>
                    </p:cNvPr>
                    <p:cNvGrpSpPr>
                      <a:grpSpLocks/>
                    </p:cNvGrpSpPr>
                    <p:nvPr/>
                  </p:nvGrpSpPr>
                  <p:grpSpPr bwMode="auto">
                    <a:xfrm>
                      <a:off x="1344" y="1584"/>
                      <a:ext cx="2847" cy="394"/>
                      <a:chOff x="576" y="624"/>
                      <a:chExt cx="4512" cy="1104"/>
                    </a:xfrm>
                  </p:grpSpPr>
                  <p:sp>
                    <p:nvSpPr>
                      <p:cNvPr id="11309" name="Oval 50">
                        <a:extLst>
                          <a:ext uri="{FF2B5EF4-FFF2-40B4-BE49-F238E27FC236}">
                            <a16:creationId xmlns:a16="http://schemas.microsoft.com/office/drawing/2014/main" id="{A4416E7F-E414-4E45-80A4-74166ECDB177}"/>
                          </a:ext>
                        </a:extLst>
                      </p:cNvPr>
                      <p:cNvSpPr>
                        <a:spLocks noChangeArrowheads="1"/>
                      </p:cNvSpPr>
                      <p:nvPr/>
                    </p:nvSpPr>
                    <p:spPr bwMode="auto">
                      <a:xfrm>
                        <a:off x="576" y="624"/>
                        <a:ext cx="4512" cy="1104"/>
                      </a:xfrm>
                      <a:prstGeom prst="ellipse">
                        <a:avLst/>
                      </a:pr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310" name="Line 51">
                        <a:extLst>
                          <a:ext uri="{FF2B5EF4-FFF2-40B4-BE49-F238E27FC236}">
                            <a16:creationId xmlns:a16="http://schemas.microsoft.com/office/drawing/2014/main" id="{2A60A0D5-97B7-4CE3-BB72-2D3304B8E80B}"/>
                          </a:ext>
                        </a:extLst>
                      </p:cNvPr>
                      <p:cNvSpPr>
                        <a:spLocks noChangeShapeType="1"/>
                      </p:cNvSpPr>
                      <p:nvPr/>
                    </p:nvSpPr>
                    <p:spPr bwMode="auto">
                      <a:xfrm>
                        <a:off x="2880" y="1728"/>
                        <a:ext cx="4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1303" name="Group 52">
                    <a:extLst>
                      <a:ext uri="{FF2B5EF4-FFF2-40B4-BE49-F238E27FC236}">
                        <a16:creationId xmlns:a16="http://schemas.microsoft.com/office/drawing/2014/main" id="{1A31C43F-B96A-44D9-8EEA-8646A2A25A13}"/>
                      </a:ext>
                    </a:extLst>
                  </p:cNvPr>
                  <p:cNvGrpSpPr>
                    <a:grpSpLocks/>
                  </p:cNvGrpSpPr>
                  <p:nvPr/>
                </p:nvGrpSpPr>
                <p:grpSpPr bwMode="auto">
                  <a:xfrm>
                    <a:off x="1056" y="864"/>
                    <a:ext cx="3936" cy="672"/>
                    <a:chOff x="1872" y="480"/>
                    <a:chExt cx="3312" cy="672"/>
                  </a:xfrm>
                </p:grpSpPr>
                <p:sp>
                  <p:nvSpPr>
                    <p:cNvPr id="11304" name="Line 53">
                      <a:extLst>
                        <a:ext uri="{FF2B5EF4-FFF2-40B4-BE49-F238E27FC236}">
                          <a16:creationId xmlns:a16="http://schemas.microsoft.com/office/drawing/2014/main" id="{90A366C8-0FF7-4EBF-BD7C-9BB439A01D7A}"/>
                        </a:ext>
                      </a:extLst>
                    </p:cNvPr>
                    <p:cNvSpPr>
                      <a:spLocks noChangeShapeType="1"/>
                    </p:cNvSpPr>
                    <p:nvPr/>
                  </p:nvSpPr>
                  <p:spPr bwMode="auto">
                    <a:xfrm rot="16423721" flipH="1">
                      <a:off x="5163" y="603"/>
                      <a:ext cx="41" cy="1"/>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05" name="Freeform 54">
                      <a:extLst>
                        <a:ext uri="{FF2B5EF4-FFF2-40B4-BE49-F238E27FC236}">
                          <a16:creationId xmlns:a16="http://schemas.microsoft.com/office/drawing/2014/main" id="{39B94514-683F-4762-A682-E3C5BDBAE43B}"/>
                        </a:ext>
                      </a:extLst>
                    </p:cNvPr>
                    <p:cNvSpPr>
                      <a:spLocks/>
                    </p:cNvSpPr>
                    <p:nvPr/>
                  </p:nvSpPr>
                  <p:spPr bwMode="auto">
                    <a:xfrm flipH="1">
                      <a:off x="1872" y="480"/>
                      <a:ext cx="3312" cy="672"/>
                    </a:xfrm>
                    <a:custGeom>
                      <a:avLst/>
                      <a:gdLst>
                        <a:gd name="T0" fmla="*/ 0 w 5376"/>
                        <a:gd name="T1" fmla="*/ 0 h 432"/>
                        <a:gd name="T2" fmla="*/ 118 w 5376"/>
                        <a:gd name="T3" fmla="*/ 1969 h 432"/>
                        <a:gd name="T4" fmla="*/ 664 w 5376"/>
                        <a:gd name="T5" fmla="*/ 2248 h 432"/>
                        <a:gd name="T6" fmla="*/ 774 w 5376"/>
                        <a:gd name="T7" fmla="*/ 283 h 4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76" h="432">
                          <a:moveTo>
                            <a:pt x="0" y="0"/>
                          </a:moveTo>
                          <a:cubicBezTo>
                            <a:pt x="24" y="136"/>
                            <a:pt x="48" y="272"/>
                            <a:pt x="816" y="336"/>
                          </a:cubicBezTo>
                          <a:cubicBezTo>
                            <a:pt x="1584" y="400"/>
                            <a:pt x="3848" y="432"/>
                            <a:pt x="4608" y="384"/>
                          </a:cubicBezTo>
                          <a:cubicBezTo>
                            <a:pt x="5368" y="336"/>
                            <a:pt x="5372" y="192"/>
                            <a:pt x="5376" y="48"/>
                          </a:cubicBezTo>
                        </a:path>
                      </a:pathLst>
                    </a:custGeom>
                    <a:noFill/>
                    <a:ln w="28575" cmpd="sng">
                      <a:solidFill>
                        <a:srgbClr val="0000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06" name="Line 55">
                      <a:extLst>
                        <a:ext uri="{FF2B5EF4-FFF2-40B4-BE49-F238E27FC236}">
                          <a16:creationId xmlns:a16="http://schemas.microsoft.com/office/drawing/2014/main" id="{800D5AEC-AE51-4A91-AE31-591EE43156DA}"/>
                        </a:ext>
                      </a:extLst>
                    </p:cNvPr>
                    <p:cNvSpPr>
                      <a:spLocks noChangeShapeType="1"/>
                    </p:cNvSpPr>
                    <p:nvPr/>
                  </p:nvSpPr>
                  <p:spPr bwMode="auto">
                    <a:xfrm flipH="1">
                      <a:off x="3408" y="1104"/>
                      <a:ext cx="30"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1280" name="Group 82">
                  <a:extLst>
                    <a:ext uri="{FF2B5EF4-FFF2-40B4-BE49-F238E27FC236}">
                      <a16:creationId xmlns:a16="http://schemas.microsoft.com/office/drawing/2014/main" id="{ED66EB11-8905-4E61-8216-04BAD9F5C854}"/>
                    </a:ext>
                  </a:extLst>
                </p:cNvPr>
                <p:cNvGrpSpPr>
                  <a:grpSpLocks/>
                </p:cNvGrpSpPr>
                <p:nvPr/>
              </p:nvGrpSpPr>
              <p:grpSpPr bwMode="auto">
                <a:xfrm>
                  <a:off x="1056" y="1536"/>
                  <a:ext cx="3936" cy="720"/>
                  <a:chOff x="1056" y="1728"/>
                  <a:chExt cx="3936" cy="720"/>
                </a:xfrm>
              </p:grpSpPr>
              <p:grpSp>
                <p:nvGrpSpPr>
                  <p:cNvPr id="11281" name="Group 59">
                    <a:extLst>
                      <a:ext uri="{FF2B5EF4-FFF2-40B4-BE49-F238E27FC236}">
                        <a16:creationId xmlns:a16="http://schemas.microsoft.com/office/drawing/2014/main" id="{5A47759F-0F7F-4883-94B8-1F90F3FECD43}"/>
                      </a:ext>
                    </a:extLst>
                  </p:cNvPr>
                  <p:cNvGrpSpPr>
                    <a:grpSpLocks/>
                  </p:cNvGrpSpPr>
                  <p:nvPr/>
                </p:nvGrpSpPr>
                <p:grpSpPr bwMode="auto">
                  <a:xfrm flipH="1" flipV="1">
                    <a:off x="1728" y="1936"/>
                    <a:ext cx="2377" cy="320"/>
                    <a:chOff x="1344" y="1584"/>
                    <a:chExt cx="2847" cy="394"/>
                  </a:xfrm>
                </p:grpSpPr>
                <p:sp>
                  <p:nvSpPr>
                    <p:cNvPr id="11295" name="Line 60">
                      <a:extLst>
                        <a:ext uri="{FF2B5EF4-FFF2-40B4-BE49-F238E27FC236}">
                          <a16:creationId xmlns:a16="http://schemas.microsoft.com/office/drawing/2014/main" id="{6935E175-A8B7-42D7-AFAD-A14D2AD249B1}"/>
                        </a:ext>
                      </a:extLst>
                    </p:cNvPr>
                    <p:cNvSpPr>
                      <a:spLocks noChangeShapeType="1"/>
                    </p:cNvSpPr>
                    <p:nvPr/>
                  </p:nvSpPr>
                  <p:spPr bwMode="auto">
                    <a:xfrm flipH="1">
                      <a:off x="2504" y="1584"/>
                      <a:ext cx="61"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296" name="Group 61">
                      <a:extLst>
                        <a:ext uri="{FF2B5EF4-FFF2-40B4-BE49-F238E27FC236}">
                          <a16:creationId xmlns:a16="http://schemas.microsoft.com/office/drawing/2014/main" id="{ED1D5A87-7807-41EE-B3D4-6B7A4D48E6BE}"/>
                        </a:ext>
                      </a:extLst>
                    </p:cNvPr>
                    <p:cNvGrpSpPr>
                      <a:grpSpLocks/>
                    </p:cNvGrpSpPr>
                    <p:nvPr/>
                  </p:nvGrpSpPr>
                  <p:grpSpPr bwMode="auto">
                    <a:xfrm>
                      <a:off x="1344" y="1584"/>
                      <a:ext cx="2847" cy="394"/>
                      <a:chOff x="576" y="624"/>
                      <a:chExt cx="4512" cy="1104"/>
                    </a:xfrm>
                  </p:grpSpPr>
                  <p:sp>
                    <p:nvSpPr>
                      <p:cNvPr id="11297" name="Oval 62">
                        <a:extLst>
                          <a:ext uri="{FF2B5EF4-FFF2-40B4-BE49-F238E27FC236}">
                            <a16:creationId xmlns:a16="http://schemas.microsoft.com/office/drawing/2014/main" id="{FC92EDA2-1157-402E-A2D4-59BE3FEAD91E}"/>
                          </a:ext>
                        </a:extLst>
                      </p:cNvPr>
                      <p:cNvSpPr>
                        <a:spLocks noChangeArrowheads="1"/>
                      </p:cNvSpPr>
                      <p:nvPr/>
                    </p:nvSpPr>
                    <p:spPr bwMode="auto">
                      <a:xfrm>
                        <a:off x="576" y="624"/>
                        <a:ext cx="4512" cy="1104"/>
                      </a:xfrm>
                      <a:prstGeom prst="ellipse">
                        <a:avLst/>
                      </a:pr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298" name="Line 63">
                        <a:extLst>
                          <a:ext uri="{FF2B5EF4-FFF2-40B4-BE49-F238E27FC236}">
                            <a16:creationId xmlns:a16="http://schemas.microsoft.com/office/drawing/2014/main" id="{1CCE08A1-CEEF-4E0E-A4B9-4A65249DC984}"/>
                          </a:ext>
                        </a:extLst>
                      </p:cNvPr>
                      <p:cNvSpPr>
                        <a:spLocks noChangeShapeType="1"/>
                      </p:cNvSpPr>
                      <p:nvPr/>
                    </p:nvSpPr>
                    <p:spPr bwMode="auto">
                      <a:xfrm>
                        <a:off x="2880" y="1728"/>
                        <a:ext cx="4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1282" name="Group 69">
                    <a:extLst>
                      <a:ext uri="{FF2B5EF4-FFF2-40B4-BE49-F238E27FC236}">
                        <a16:creationId xmlns:a16="http://schemas.microsoft.com/office/drawing/2014/main" id="{B6ABA17A-9792-45AA-AFE3-2DAD5DDE9408}"/>
                      </a:ext>
                    </a:extLst>
                  </p:cNvPr>
                  <p:cNvGrpSpPr>
                    <a:grpSpLocks/>
                  </p:cNvGrpSpPr>
                  <p:nvPr/>
                </p:nvGrpSpPr>
                <p:grpSpPr bwMode="auto">
                  <a:xfrm flipV="1">
                    <a:off x="1344" y="1776"/>
                    <a:ext cx="3312" cy="672"/>
                    <a:chOff x="1872" y="480"/>
                    <a:chExt cx="3312" cy="672"/>
                  </a:xfrm>
                </p:grpSpPr>
                <p:sp>
                  <p:nvSpPr>
                    <p:cNvPr id="11292" name="Line 70">
                      <a:extLst>
                        <a:ext uri="{FF2B5EF4-FFF2-40B4-BE49-F238E27FC236}">
                          <a16:creationId xmlns:a16="http://schemas.microsoft.com/office/drawing/2014/main" id="{C01F9B3A-CB25-4D0D-83CB-59A8388AE00A}"/>
                        </a:ext>
                      </a:extLst>
                    </p:cNvPr>
                    <p:cNvSpPr>
                      <a:spLocks noChangeShapeType="1"/>
                    </p:cNvSpPr>
                    <p:nvPr/>
                  </p:nvSpPr>
                  <p:spPr bwMode="auto">
                    <a:xfrm rot="16423721" flipH="1">
                      <a:off x="5163" y="603"/>
                      <a:ext cx="41" cy="1"/>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93" name="Freeform 71">
                      <a:extLst>
                        <a:ext uri="{FF2B5EF4-FFF2-40B4-BE49-F238E27FC236}">
                          <a16:creationId xmlns:a16="http://schemas.microsoft.com/office/drawing/2014/main" id="{41A8737B-DDEA-44DE-941E-A3066F96B8D3}"/>
                        </a:ext>
                      </a:extLst>
                    </p:cNvPr>
                    <p:cNvSpPr>
                      <a:spLocks/>
                    </p:cNvSpPr>
                    <p:nvPr/>
                  </p:nvSpPr>
                  <p:spPr bwMode="auto">
                    <a:xfrm flipH="1">
                      <a:off x="1872" y="480"/>
                      <a:ext cx="3312" cy="672"/>
                    </a:xfrm>
                    <a:custGeom>
                      <a:avLst/>
                      <a:gdLst>
                        <a:gd name="T0" fmla="*/ 0 w 5376"/>
                        <a:gd name="T1" fmla="*/ 0 h 432"/>
                        <a:gd name="T2" fmla="*/ 118 w 5376"/>
                        <a:gd name="T3" fmla="*/ 1969 h 432"/>
                        <a:gd name="T4" fmla="*/ 664 w 5376"/>
                        <a:gd name="T5" fmla="*/ 2248 h 432"/>
                        <a:gd name="T6" fmla="*/ 774 w 5376"/>
                        <a:gd name="T7" fmla="*/ 283 h 4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76" h="432">
                          <a:moveTo>
                            <a:pt x="0" y="0"/>
                          </a:moveTo>
                          <a:cubicBezTo>
                            <a:pt x="24" y="136"/>
                            <a:pt x="48" y="272"/>
                            <a:pt x="816" y="336"/>
                          </a:cubicBezTo>
                          <a:cubicBezTo>
                            <a:pt x="1584" y="400"/>
                            <a:pt x="3848" y="432"/>
                            <a:pt x="4608" y="384"/>
                          </a:cubicBezTo>
                          <a:cubicBezTo>
                            <a:pt x="5368" y="336"/>
                            <a:pt x="5372" y="192"/>
                            <a:pt x="5376" y="48"/>
                          </a:cubicBezTo>
                        </a:path>
                      </a:pathLst>
                    </a:custGeom>
                    <a:noFill/>
                    <a:ln w="28575" cmpd="sng">
                      <a:solidFill>
                        <a:srgbClr val="0000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94" name="Line 72">
                      <a:extLst>
                        <a:ext uri="{FF2B5EF4-FFF2-40B4-BE49-F238E27FC236}">
                          <a16:creationId xmlns:a16="http://schemas.microsoft.com/office/drawing/2014/main" id="{41D05D32-CA48-4539-BAEF-1BF557E2C20E}"/>
                        </a:ext>
                      </a:extLst>
                    </p:cNvPr>
                    <p:cNvSpPr>
                      <a:spLocks noChangeShapeType="1"/>
                    </p:cNvSpPr>
                    <p:nvPr/>
                  </p:nvSpPr>
                  <p:spPr bwMode="auto">
                    <a:xfrm flipH="1">
                      <a:off x="3408" y="1104"/>
                      <a:ext cx="30"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283" name="Group 73">
                    <a:extLst>
                      <a:ext uri="{FF2B5EF4-FFF2-40B4-BE49-F238E27FC236}">
                        <a16:creationId xmlns:a16="http://schemas.microsoft.com/office/drawing/2014/main" id="{268A5E36-EC2D-4721-B081-A7A0D07572D5}"/>
                      </a:ext>
                    </a:extLst>
                  </p:cNvPr>
                  <p:cNvGrpSpPr>
                    <a:grpSpLocks/>
                  </p:cNvGrpSpPr>
                  <p:nvPr/>
                </p:nvGrpSpPr>
                <p:grpSpPr bwMode="auto">
                  <a:xfrm flipH="1" flipV="1">
                    <a:off x="1536" y="1872"/>
                    <a:ext cx="2784" cy="560"/>
                    <a:chOff x="1344" y="1584"/>
                    <a:chExt cx="2847" cy="394"/>
                  </a:xfrm>
                </p:grpSpPr>
                <p:sp>
                  <p:nvSpPr>
                    <p:cNvPr id="11288" name="Line 74">
                      <a:extLst>
                        <a:ext uri="{FF2B5EF4-FFF2-40B4-BE49-F238E27FC236}">
                          <a16:creationId xmlns:a16="http://schemas.microsoft.com/office/drawing/2014/main" id="{99B16CE3-7D6C-49A3-B321-F9389F95033D}"/>
                        </a:ext>
                      </a:extLst>
                    </p:cNvPr>
                    <p:cNvSpPr>
                      <a:spLocks noChangeShapeType="1"/>
                    </p:cNvSpPr>
                    <p:nvPr/>
                  </p:nvSpPr>
                  <p:spPr bwMode="auto">
                    <a:xfrm flipH="1">
                      <a:off x="2504" y="1584"/>
                      <a:ext cx="61"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1289" name="Group 75">
                      <a:extLst>
                        <a:ext uri="{FF2B5EF4-FFF2-40B4-BE49-F238E27FC236}">
                          <a16:creationId xmlns:a16="http://schemas.microsoft.com/office/drawing/2014/main" id="{F7337936-6248-4E6A-9AF7-FD856B03ED26}"/>
                        </a:ext>
                      </a:extLst>
                    </p:cNvPr>
                    <p:cNvGrpSpPr>
                      <a:grpSpLocks/>
                    </p:cNvGrpSpPr>
                    <p:nvPr/>
                  </p:nvGrpSpPr>
                  <p:grpSpPr bwMode="auto">
                    <a:xfrm>
                      <a:off x="1344" y="1584"/>
                      <a:ext cx="2847" cy="394"/>
                      <a:chOff x="576" y="624"/>
                      <a:chExt cx="4512" cy="1104"/>
                    </a:xfrm>
                  </p:grpSpPr>
                  <p:sp>
                    <p:nvSpPr>
                      <p:cNvPr id="11290" name="Oval 76">
                        <a:extLst>
                          <a:ext uri="{FF2B5EF4-FFF2-40B4-BE49-F238E27FC236}">
                            <a16:creationId xmlns:a16="http://schemas.microsoft.com/office/drawing/2014/main" id="{EE89ADE1-EF4A-4E43-B83C-E67F7853CC7F}"/>
                          </a:ext>
                        </a:extLst>
                      </p:cNvPr>
                      <p:cNvSpPr>
                        <a:spLocks noChangeArrowheads="1"/>
                      </p:cNvSpPr>
                      <p:nvPr/>
                    </p:nvSpPr>
                    <p:spPr bwMode="auto">
                      <a:xfrm>
                        <a:off x="576" y="624"/>
                        <a:ext cx="4512" cy="1104"/>
                      </a:xfrm>
                      <a:prstGeom prst="ellipse">
                        <a:avLst/>
                      </a:pr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291" name="Line 77">
                        <a:extLst>
                          <a:ext uri="{FF2B5EF4-FFF2-40B4-BE49-F238E27FC236}">
                            <a16:creationId xmlns:a16="http://schemas.microsoft.com/office/drawing/2014/main" id="{035FACC7-BC7C-419A-9786-33D95C7A6BD9}"/>
                          </a:ext>
                        </a:extLst>
                      </p:cNvPr>
                      <p:cNvSpPr>
                        <a:spLocks noChangeShapeType="1"/>
                      </p:cNvSpPr>
                      <p:nvPr/>
                    </p:nvSpPr>
                    <p:spPr bwMode="auto">
                      <a:xfrm>
                        <a:off x="2880" y="1728"/>
                        <a:ext cx="48"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1284" name="Group 78">
                    <a:extLst>
                      <a:ext uri="{FF2B5EF4-FFF2-40B4-BE49-F238E27FC236}">
                        <a16:creationId xmlns:a16="http://schemas.microsoft.com/office/drawing/2014/main" id="{6CAB74D6-3850-4E30-B5EB-653134021738}"/>
                      </a:ext>
                    </a:extLst>
                  </p:cNvPr>
                  <p:cNvGrpSpPr>
                    <a:grpSpLocks/>
                  </p:cNvGrpSpPr>
                  <p:nvPr/>
                </p:nvGrpSpPr>
                <p:grpSpPr bwMode="auto">
                  <a:xfrm flipV="1">
                    <a:off x="1056" y="1728"/>
                    <a:ext cx="3936" cy="672"/>
                    <a:chOff x="1872" y="480"/>
                    <a:chExt cx="3312" cy="672"/>
                  </a:xfrm>
                </p:grpSpPr>
                <p:sp>
                  <p:nvSpPr>
                    <p:cNvPr id="11285" name="Line 79">
                      <a:extLst>
                        <a:ext uri="{FF2B5EF4-FFF2-40B4-BE49-F238E27FC236}">
                          <a16:creationId xmlns:a16="http://schemas.microsoft.com/office/drawing/2014/main" id="{8CE6673F-C1D6-4878-8764-910746CEF220}"/>
                        </a:ext>
                      </a:extLst>
                    </p:cNvPr>
                    <p:cNvSpPr>
                      <a:spLocks noChangeShapeType="1"/>
                    </p:cNvSpPr>
                    <p:nvPr/>
                  </p:nvSpPr>
                  <p:spPr bwMode="auto">
                    <a:xfrm rot="16423721" flipH="1">
                      <a:off x="5163" y="603"/>
                      <a:ext cx="41" cy="1"/>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6" name="Freeform 80">
                      <a:extLst>
                        <a:ext uri="{FF2B5EF4-FFF2-40B4-BE49-F238E27FC236}">
                          <a16:creationId xmlns:a16="http://schemas.microsoft.com/office/drawing/2014/main" id="{2BA0732A-2BEF-4AAD-8EF8-40EC751581D4}"/>
                        </a:ext>
                      </a:extLst>
                    </p:cNvPr>
                    <p:cNvSpPr>
                      <a:spLocks/>
                    </p:cNvSpPr>
                    <p:nvPr/>
                  </p:nvSpPr>
                  <p:spPr bwMode="auto">
                    <a:xfrm flipH="1">
                      <a:off x="1872" y="480"/>
                      <a:ext cx="3312" cy="672"/>
                    </a:xfrm>
                    <a:custGeom>
                      <a:avLst/>
                      <a:gdLst>
                        <a:gd name="T0" fmla="*/ 0 w 5376"/>
                        <a:gd name="T1" fmla="*/ 0 h 432"/>
                        <a:gd name="T2" fmla="*/ 118 w 5376"/>
                        <a:gd name="T3" fmla="*/ 1969 h 432"/>
                        <a:gd name="T4" fmla="*/ 664 w 5376"/>
                        <a:gd name="T5" fmla="*/ 2248 h 432"/>
                        <a:gd name="T6" fmla="*/ 774 w 5376"/>
                        <a:gd name="T7" fmla="*/ 283 h 4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76" h="432">
                          <a:moveTo>
                            <a:pt x="0" y="0"/>
                          </a:moveTo>
                          <a:cubicBezTo>
                            <a:pt x="24" y="136"/>
                            <a:pt x="48" y="272"/>
                            <a:pt x="816" y="336"/>
                          </a:cubicBezTo>
                          <a:cubicBezTo>
                            <a:pt x="1584" y="400"/>
                            <a:pt x="3848" y="432"/>
                            <a:pt x="4608" y="384"/>
                          </a:cubicBezTo>
                          <a:cubicBezTo>
                            <a:pt x="5368" y="336"/>
                            <a:pt x="5372" y="192"/>
                            <a:pt x="5376" y="48"/>
                          </a:cubicBezTo>
                        </a:path>
                      </a:pathLst>
                    </a:custGeom>
                    <a:noFill/>
                    <a:ln w="28575" cmpd="sng">
                      <a:solidFill>
                        <a:srgbClr val="0000FF"/>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7" name="Line 81">
                      <a:extLst>
                        <a:ext uri="{FF2B5EF4-FFF2-40B4-BE49-F238E27FC236}">
                          <a16:creationId xmlns:a16="http://schemas.microsoft.com/office/drawing/2014/main" id="{44AF3521-446B-4DC7-8CCE-7E2CA0C9C92C}"/>
                        </a:ext>
                      </a:extLst>
                    </p:cNvPr>
                    <p:cNvSpPr>
                      <a:spLocks noChangeShapeType="1"/>
                    </p:cNvSpPr>
                    <p:nvPr/>
                  </p:nvSpPr>
                  <p:spPr bwMode="auto">
                    <a:xfrm flipH="1">
                      <a:off x="3408" y="1104"/>
                      <a:ext cx="30" cy="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sp>
          <p:nvSpPr>
            <p:cNvPr id="11275" name="Rectangle 95">
              <a:extLst>
                <a:ext uri="{FF2B5EF4-FFF2-40B4-BE49-F238E27FC236}">
                  <a16:creationId xmlns:a16="http://schemas.microsoft.com/office/drawing/2014/main" id="{6BE00EB1-9843-4945-A257-403930E5489D}"/>
                </a:ext>
              </a:extLst>
            </p:cNvPr>
            <p:cNvSpPr>
              <a:spLocks noChangeArrowheads="1"/>
            </p:cNvSpPr>
            <p:nvPr/>
          </p:nvSpPr>
          <p:spPr bwMode="auto">
            <a:xfrm flipH="1">
              <a:off x="3216" y="1152"/>
              <a:ext cx="23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0000"/>
                  </a:solidFill>
                </a:rPr>
                <a:t>N</a:t>
              </a:r>
            </a:p>
          </p:txBody>
        </p:sp>
        <p:sp>
          <p:nvSpPr>
            <p:cNvPr id="11276" name="Rectangle 96">
              <a:extLst>
                <a:ext uri="{FF2B5EF4-FFF2-40B4-BE49-F238E27FC236}">
                  <a16:creationId xmlns:a16="http://schemas.microsoft.com/office/drawing/2014/main" id="{EA577530-78FB-4ADA-8AE5-BD07EFFFFFA9}"/>
                </a:ext>
              </a:extLst>
            </p:cNvPr>
            <p:cNvSpPr>
              <a:spLocks noChangeArrowheads="1"/>
            </p:cNvSpPr>
            <p:nvPr/>
          </p:nvSpPr>
          <p:spPr bwMode="auto">
            <a:xfrm>
              <a:off x="4673" y="1152"/>
              <a:ext cx="2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rgbClr val="006600"/>
                  </a:solidFill>
                </a:rPr>
                <a:t>S</a:t>
              </a:r>
            </a:p>
          </p:txBody>
        </p:sp>
      </p:grpSp>
      <p:sp>
        <p:nvSpPr>
          <p:cNvPr id="11273" name="Text Box 98">
            <a:extLst>
              <a:ext uri="{FF2B5EF4-FFF2-40B4-BE49-F238E27FC236}">
                <a16:creationId xmlns:a16="http://schemas.microsoft.com/office/drawing/2014/main" id="{921B8C52-4E25-4C3F-9EF5-C788F414CD50}"/>
              </a:ext>
            </a:extLst>
          </p:cNvPr>
          <p:cNvSpPr txBox="1">
            <a:spLocks noChangeArrowheads="1"/>
          </p:cNvSpPr>
          <p:nvPr/>
        </p:nvSpPr>
        <p:spPr bwMode="auto">
          <a:xfrm>
            <a:off x="1447800" y="3733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mc:AlternateContent xmlns:mc="http://schemas.openxmlformats.org/markup-compatibility/2006">
        <mc:Choice xmlns:p14="http://schemas.microsoft.com/office/powerpoint/2010/main" Requires="p14">
          <p:contentPart p14:bwMode="auto" r:id="rId6">
            <p14:nvContentPartPr>
              <p14:cNvPr id="2" name="Ink 1">
                <a:extLst>
                  <a:ext uri="{FF2B5EF4-FFF2-40B4-BE49-F238E27FC236}">
                    <a16:creationId xmlns:a16="http://schemas.microsoft.com/office/drawing/2014/main" id="{648EFDD3-8C17-4470-9592-D156B0FC0646}"/>
                  </a:ext>
                </a:extLst>
              </p14:cNvPr>
              <p14:cNvContentPartPr/>
              <p14:nvPr/>
            </p14:nvContentPartPr>
            <p14:xfrm>
              <a:off x="832320" y="4569480"/>
              <a:ext cx="7824960" cy="808560"/>
            </p14:xfrm>
          </p:contentPart>
        </mc:Choice>
        <mc:Fallback>
          <p:pic>
            <p:nvPicPr>
              <p:cNvPr id="2" name="Ink 1">
                <a:extLst>
                  <a:ext uri="{FF2B5EF4-FFF2-40B4-BE49-F238E27FC236}">
                    <a16:creationId xmlns:a16="http://schemas.microsoft.com/office/drawing/2014/main" id="{648EFDD3-8C17-4470-9592-D156B0FC0646}"/>
                  </a:ext>
                </a:extLst>
              </p:cNvPr>
              <p:cNvPicPr/>
              <p:nvPr/>
            </p:nvPicPr>
            <p:blipFill>
              <a:blip r:embed="rId7"/>
              <a:stretch>
                <a:fillRect/>
              </a:stretch>
            </p:blipFill>
            <p:spPr>
              <a:xfrm>
                <a:off x="822960" y="4560120"/>
                <a:ext cx="7843680" cy="82728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path" presetSubtype="0" accel="50000" decel="50000" fill="hold" nodeType="clickEffect">
                                  <p:stCondLst>
                                    <p:cond delay="0"/>
                                  </p:stCondLst>
                                  <p:childTnLst>
                                    <p:animMotion origin="layout" path="M 0.0 0.0  L -0.25 0.0  E" pathEditMode="relative" ptsTypes="">
                                      <p:cBhvr>
                                        <p:cTn id="6" dur="2000" fill="hold"/>
                                        <p:tgtEl>
                                          <p:spTgt spid="21601"/>
                                        </p:tgtEl>
                                        <p:attrNameLst>
                                          <p:attrName>ppt_x</p:attrName>
                                          <p:attrName>ppt_y</p:attrName>
                                        </p:attrNameLst>
                                      </p:cBhvr>
                                    </p:animMotion>
                                  </p:childTnLst>
                                </p:cTn>
                              </p:par>
                              <p:par>
                                <p:cTn id="7" presetID="8" presetClass="emph" presetSubtype="0" fill="hold" nodeType="withEffect">
                                  <p:stCondLst>
                                    <p:cond delay="0"/>
                                  </p:stCondLst>
                                  <p:childTnLst>
                                    <p:animRot by="4200000">
                                      <p:cBhvr>
                                        <p:cTn id="8" dur="2000" fill="hold"/>
                                        <p:tgtEl>
                                          <p:spTgt spid="21521"/>
                                        </p:tgtEl>
                                        <p:attrNameLst>
                                          <p:attrName>r</p:attrName>
                                        </p:attrNameLst>
                                      </p:cBhvr>
                                    </p:animRot>
                                  </p:childTnLst>
                                </p:cTn>
                              </p:par>
                              <p:par>
                                <p:cTn id="9" presetID="9" presetClass="entr" presetSubtype="0" fill="hold" nodeType="withEffect">
                                  <p:stCondLst>
                                    <p:cond delay="0"/>
                                  </p:stCondLst>
                                  <p:childTnLst>
                                    <p:set>
                                      <p:cBhvr>
                                        <p:cTn id="10" dur="1" fill="hold">
                                          <p:stCondLst>
                                            <p:cond delay="0"/>
                                          </p:stCondLst>
                                        </p:cTn>
                                        <p:tgtEl>
                                          <p:spTgt spid="21595"/>
                                        </p:tgtEl>
                                        <p:attrNameLst>
                                          <p:attrName>style.visibility</p:attrName>
                                        </p:attrNameLst>
                                      </p:cBhvr>
                                      <p:to>
                                        <p:strVal val="visible"/>
                                      </p:to>
                                    </p:set>
                                    <p:animEffect transition="in" filter="dissolve">
                                      <p:cBhvr>
                                        <p:cTn id="11" dur="1000"/>
                                        <p:tgtEl>
                                          <p:spTgt spid="21595"/>
                                        </p:tgtEl>
                                      </p:cBhvr>
                                    </p:animEffect>
                                  </p:childTnLst>
                                </p:cTn>
                              </p:par>
                            </p:childTnLst>
                          </p:cTn>
                        </p:par>
                        <p:par>
                          <p:cTn id="12" fill="hold" nodeType="afterGroup">
                            <p:stCondLst>
                              <p:cond delay="2000"/>
                            </p:stCondLst>
                            <p:childTnLst>
                              <p:par>
                                <p:cTn id="13" presetID="1" presetClass="entr" presetSubtype="0" fill="hold" nodeType="afterEffect">
                                  <p:stCondLst>
                                    <p:cond delay="0"/>
                                  </p:stCondLst>
                                  <p:childTnLst>
                                    <p:set>
                                      <p:cBhvr>
                                        <p:cTn id="14" dur="1" fill="hold">
                                          <p:stCondLst>
                                            <p:cond delay="0"/>
                                          </p:stCondLst>
                                        </p:cTn>
                                        <p:tgtEl>
                                          <p:spTgt spid="21590"/>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xit" presetSubtype="0" fill="hold" nodeType="afterEffect">
                                  <p:stCondLst>
                                    <p:cond delay="0"/>
                                  </p:stCondLst>
                                  <p:childTnLst>
                                    <p:set>
                                      <p:cBhvr>
                                        <p:cTn id="17" dur="1" fill="hold">
                                          <p:stCondLst>
                                            <p:cond delay="0"/>
                                          </p:stCondLst>
                                        </p:cTn>
                                        <p:tgtEl>
                                          <p:spTgt spid="2159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1593"/>
                                        </p:tgtEl>
                                        <p:attrNameLst>
                                          <p:attrName>style.visibility</p:attrName>
                                        </p:attrNameLst>
                                      </p:cBhvr>
                                      <p:to>
                                        <p:strVal val="visible"/>
                                      </p:to>
                                    </p:set>
                                    <p:animEffect transition="in" filter="wipe(up)">
                                      <p:cBhvr>
                                        <p:cTn id="22" dur="500"/>
                                        <p:tgtEl>
                                          <p:spTgt spid="21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9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a:extLst>
              <a:ext uri="{FF2B5EF4-FFF2-40B4-BE49-F238E27FC236}">
                <a16:creationId xmlns:a16="http://schemas.microsoft.com/office/drawing/2014/main" id="{4ECF8EB8-8351-46E6-AE6A-B0800605140B}"/>
              </a:ext>
            </a:extLst>
          </p:cNvPr>
          <p:cNvSpPr txBox="1">
            <a:spLocks noChangeArrowheads="1"/>
          </p:cNvSpPr>
          <p:nvPr/>
        </p:nvSpPr>
        <p:spPr bwMode="auto">
          <a:xfrm>
            <a:off x="228600" y="152400"/>
            <a:ext cx="8686800" cy="655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Observe:</a:t>
            </a:r>
          </a:p>
          <a:p>
            <a:pPr eaLnBrk="1" hangingPunct="1">
              <a:spcBef>
                <a:spcPct val="50000"/>
              </a:spcBef>
              <a:buFontTx/>
              <a:buNone/>
            </a:pPr>
            <a:r>
              <a:rPr lang="en-US" altLang="en-US" sz="1800" b="1"/>
              <a:t>               </a:t>
            </a:r>
            <a:r>
              <a:rPr lang="en-US" altLang="en-US" sz="1800" b="1">
                <a:solidFill>
                  <a:srgbClr val="339933"/>
                </a:solidFill>
              </a:rPr>
              <a:t>i) the relative motion between the coil and the magnet </a:t>
            </a:r>
          </a:p>
          <a:p>
            <a:pPr eaLnBrk="1" hangingPunct="1">
              <a:spcBef>
                <a:spcPct val="50000"/>
              </a:spcBef>
              <a:buFontTx/>
              <a:buNone/>
            </a:pPr>
            <a:r>
              <a:rPr lang="en-US" altLang="en-US" sz="1800" b="1">
                <a:solidFill>
                  <a:srgbClr val="339933"/>
                </a:solidFill>
              </a:rPr>
              <a:t>              ii) the induced polarities of magnetism in the coil</a:t>
            </a:r>
          </a:p>
          <a:p>
            <a:pPr eaLnBrk="1" hangingPunct="1">
              <a:spcBef>
                <a:spcPct val="50000"/>
              </a:spcBef>
              <a:buFontTx/>
              <a:buNone/>
            </a:pPr>
            <a:r>
              <a:rPr lang="en-US" altLang="en-US" sz="1800" b="1">
                <a:solidFill>
                  <a:srgbClr val="339933"/>
                </a:solidFill>
              </a:rPr>
              <a:t>             iii) the direction of current through the galvanometer and hence the   </a:t>
            </a:r>
          </a:p>
          <a:p>
            <a:pPr eaLnBrk="1" hangingPunct="1">
              <a:spcBef>
                <a:spcPct val="50000"/>
              </a:spcBef>
              <a:buFontTx/>
              <a:buNone/>
            </a:pPr>
            <a:r>
              <a:rPr lang="en-US" altLang="en-US" sz="1800" b="1">
                <a:solidFill>
                  <a:srgbClr val="339933"/>
                </a:solidFill>
              </a:rPr>
              <a:t>                  deflection in the galvanometer</a:t>
            </a:r>
          </a:p>
          <a:p>
            <a:pPr eaLnBrk="1" hangingPunct="1">
              <a:spcBef>
                <a:spcPct val="50000"/>
              </a:spcBef>
              <a:buFontTx/>
              <a:buNone/>
            </a:pPr>
            <a:r>
              <a:rPr lang="en-US" altLang="en-US" sz="1800" b="1">
                <a:solidFill>
                  <a:srgbClr val="9900FF"/>
                </a:solidFill>
              </a:rPr>
              <a:t>             iv) that the induced current (e.m.f) is available only as long as there is </a:t>
            </a:r>
          </a:p>
          <a:p>
            <a:pPr eaLnBrk="1" hangingPunct="1">
              <a:spcBef>
                <a:spcPct val="50000"/>
              </a:spcBef>
              <a:buFontTx/>
              <a:buNone/>
            </a:pPr>
            <a:r>
              <a:rPr lang="en-US" altLang="en-US" sz="1800" b="1">
                <a:solidFill>
                  <a:srgbClr val="9900FF"/>
                </a:solidFill>
              </a:rPr>
              <a:t>                  relative motion between the coil and the magnet</a:t>
            </a:r>
          </a:p>
          <a:p>
            <a:pPr eaLnBrk="1" hangingPunct="1">
              <a:spcBef>
                <a:spcPct val="50000"/>
              </a:spcBef>
              <a:buFontTx/>
              <a:buNone/>
            </a:pPr>
            <a:r>
              <a:rPr lang="en-US" altLang="en-US" sz="1800" b="1">
                <a:solidFill>
                  <a:srgbClr val="0000FF"/>
                </a:solidFill>
              </a:rPr>
              <a:t>Note:</a:t>
            </a:r>
            <a:r>
              <a:rPr lang="en-US" altLang="en-US" sz="1800" b="1"/>
              <a:t>     </a:t>
            </a:r>
            <a:r>
              <a:rPr lang="en-US" altLang="en-US" sz="1800" b="1">
                <a:solidFill>
                  <a:srgbClr val="FF6600"/>
                </a:solidFill>
              </a:rPr>
              <a:t>i) coil can be moved by fixing the magnet</a:t>
            </a:r>
          </a:p>
          <a:p>
            <a:pPr eaLnBrk="1" hangingPunct="1">
              <a:spcBef>
                <a:spcPct val="50000"/>
              </a:spcBef>
              <a:buFontTx/>
              <a:buNone/>
            </a:pPr>
            <a:r>
              <a:rPr lang="en-US" altLang="en-US" sz="1800" b="1">
                <a:solidFill>
                  <a:srgbClr val="FF6600"/>
                </a:solidFill>
              </a:rPr>
              <a:t>             ii) both the coil and magnet can be moved ( towards each other or </a:t>
            </a:r>
          </a:p>
          <a:p>
            <a:pPr eaLnBrk="1" hangingPunct="1">
              <a:spcBef>
                <a:spcPct val="50000"/>
              </a:spcBef>
              <a:buFontTx/>
              <a:buNone/>
            </a:pPr>
            <a:r>
              <a:rPr lang="en-US" altLang="en-US" sz="1800" b="1">
                <a:solidFill>
                  <a:srgbClr val="FF6600"/>
                </a:solidFill>
              </a:rPr>
              <a:t>                  away from each other) i.e. there must be a relative velocity between </a:t>
            </a:r>
          </a:p>
          <a:p>
            <a:pPr eaLnBrk="1" hangingPunct="1">
              <a:spcBef>
                <a:spcPct val="50000"/>
              </a:spcBef>
              <a:buFontTx/>
              <a:buNone/>
            </a:pPr>
            <a:r>
              <a:rPr lang="en-US" altLang="en-US" sz="1800" b="1">
                <a:solidFill>
                  <a:srgbClr val="FF6600"/>
                </a:solidFill>
              </a:rPr>
              <a:t>                  them</a:t>
            </a:r>
          </a:p>
          <a:p>
            <a:pPr eaLnBrk="1" hangingPunct="1">
              <a:spcBef>
                <a:spcPct val="50000"/>
              </a:spcBef>
              <a:buFontTx/>
              <a:buNone/>
            </a:pPr>
            <a:r>
              <a:rPr lang="en-US" altLang="en-US" sz="1800" b="1">
                <a:solidFill>
                  <a:srgbClr val="FF6600"/>
                </a:solidFill>
              </a:rPr>
              <a:t>            iii) magnetic flux linked with the coil changes relative to the positions </a:t>
            </a:r>
          </a:p>
          <a:p>
            <a:pPr eaLnBrk="1" hangingPunct="1">
              <a:spcBef>
                <a:spcPct val="50000"/>
              </a:spcBef>
              <a:buFontTx/>
              <a:buNone/>
            </a:pPr>
            <a:r>
              <a:rPr lang="en-US" altLang="en-US" sz="1800" b="1">
                <a:solidFill>
                  <a:srgbClr val="FF6600"/>
                </a:solidFill>
              </a:rPr>
              <a:t>                  of the coil and the magnet</a:t>
            </a:r>
          </a:p>
          <a:p>
            <a:pPr eaLnBrk="1" hangingPunct="1">
              <a:spcBef>
                <a:spcPct val="50000"/>
              </a:spcBef>
              <a:buFontTx/>
              <a:buNone/>
            </a:pPr>
            <a:r>
              <a:rPr lang="en-US" altLang="en-US" sz="1800" b="1"/>
              <a:t>            </a:t>
            </a:r>
            <a:r>
              <a:rPr lang="en-US" altLang="en-US" sz="1800" b="1">
                <a:solidFill>
                  <a:srgbClr val="990000"/>
                </a:solidFill>
              </a:rPr>
              <a:t>iv) current and hence the deflection is large if the relative velocity </a:t>
            </a:r>
          </a:p>
          <a:p>
            <a:pPr eaLnBrk="1" hangingPunct="1">
              <a:spcBef>
                <a:spcPct val="50000"/>
              </a:spcBef>
              <a:buFontTx/>
              <a:buNone/>
            </a:pPr>
            <a:r>
              <a:rPr lang="en-US" altLang="en-US" sz="1800" b="1">
                <a:solidFill>
                  <a:srgbClr val="990000"/>
                </a:solidFill>
              </a:rPr>
              <a:t>                   between the coil and the magnet and hence the rate of change of </a:t>
            </a:r>
          </a:p>
          <a:p>
            <a:pPr eaLnBrk="1" hangingPunct="1">
              <a:spcBef>
                <a:spcPct val="50000"/>
              </a:spcBef>
              <a:buFontTx/>
              <a:buNone/>
            </a:pPr>
            <a:r>
              <a:rPr lang="en-US" altLang="en-US" sz="1800" b="1">
                <a:solidFill>
                  <a:srgbClr val="990000"/>
                </a:solidFill>
              </a:rPr>
              <a:t>                   flux across the coil is more</a:t>
            </a:r>
            <a:r>
              <a:rPr lang="en-US" altLang="en-US" sz="1800" b="1"/>
              <a:t> </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C0B304C7-2BA5-4DBF-9085-AF6999931A50}"/>
                  </a:ext>
                </a:extLst>
              </p14:cNvPr>
              <p14:cNvContentPartPr/>
              <p14:nvPr/>
            </p14:nvContentPartPr>
            <p14:xfrm>
              <a:off x="1647360" y="354960"/>
              <a:ext cx="7219800" cy="5235120"/>
            </p14:xfrm>
          </p:contentPart>
        </mc:Choice>
        <mc:Fallback>
          <p:pic>
            <p:nvPicPr>
              <p:cNvPr id="2" name="Ink 1">
                <a:extLst>
                  <a:ext uri="{FF2B5EF4-FFF2-40B4-BE49-F238E27FC236}">
                    <a16:creationId xmlns:a16="http://schemas.microsoft.com/office/drawing/2014/main" id="{C0B304C7-2BA5-4DBF-9085-AF6999931A50}"/>
                  </a:ext>
                </a:extLst>
              </p:cNvPr>
              <p:cNvPicPr/>
              <p:nvPr/>
            </p:nvPicPr>
            <p:blipFill>
              <a:blip r:embed="rId4"/>
              <a:stretch>
                <a:fillRect/>
              </a:stretch>
            </p:blipFill>
            <p:spPr>
              <a:xfrm>
                <a:off x="1638000" y="345600"/>
                <a:ext cx="7238520" cy="525384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slide(fromTop)">
                                      <p:cBhvr>
                                        <p:cTn id="7" dur="500"/>
                                        <p:tgtEl>
                                          <p:spTgt spid="194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9460">
                                            <p:txEl>
                                              <p:pRg st="1" end="1"/>
                                            </p:txEl>
                                          </p:spTgt>
                                        </p:tgtEl>
                                        <p:attrNameLst>
                                          <p:attrName>style.visibility</p:attrName>
                                        </p:attrNameLst>
                                      </p:cBhvr>
                                      <p:to>
                                        <p:strVal val="visible"/>
                                      </p:to>
                                    </p:set>
                                    <p:animEffect transition="in" filter="wipe(up)">
                                      <p:cBhvr>
                                        <p:cTn id="12" dur="500"/>
                                        <p:tgtEl>
                                          <p:spTgt spid="1946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9460">
                                            <p:txEl>
                                              <p:pRg st="2" end="2"/>
                                            </p:txEl>
                                          </p:spTgt>
                                        </p:tgtEl>
                                        <p:attrNameLst>
                                          <p:attrName>style.visibility</p:attrName>
                                        </p:attrNameLst>
                                      </p:cBhvr>
                                      <p:to>
                                        <p:strVal val="visible"/>
                                      </p:to>
                                    </p:set>
                                    <p:animEffect transition="in" filter="wipe(up)">
                                      <p:cBhvr>
                                        <p:cTn id="17" dur="500"/>
                                        <p:tgtEl>
                                          <p:spTgt spid="1946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9460">
                                            <p:txEl>
                                              <p:pRg st="3" end="3"/>
                                            </p:txEl>
                                          </p:spTgt>
                                        </p:tgtEl>
                                        <p:attrNameLst>
                                          <p:attrName>style.visibility</p:attrName>
                                        </p:attrNameLst>
                                      </p:cBhvr>
                                      <p:to>
                                        <p:strVal val="visible"/>
                                      </p:to>
                                    </p:set>
                                    <p:animEffect transition="in" filter="wipe(up)">
                                      <p:cBhvr>
                                        <p:cTn id="22" dur="500"/>
                                        <p:tgtEl>
                                          <p:spTgt spid="19460">
                                            <p:txEl>
                                              <p:pRg st="3" end="3"/>
                                            </p:txEl>
                                          </p:spTgt>
                                        </p:tgtEl>
                                      </p:cBhvr>
                                    </p:animEffect>
                                  </p:childTnLst>
                                </p:cTn>
                              </p:par>
                              <p:par>
                                <p:cTn id="23" presetID="22" presetClass="entr" presetSubtype="1" fill="hold" nodeType="withEffect">
                                  <p:stCondLst>
                                    <p:cond delay="0"/>
                                  </p:stCondLst>
                                  <p:childTnLst>
                                    <p:set>
                                      <p:cBhvr>
                                        <p:cTn id="24" dur="1" fill="hold">
                                          <p:stCondLst>
                                            <p:cond delay="0"/>
                                          </p:stCondLst>
                                        </p:cTn>
                                        <p:tgtEl>
                                          <p:spTgt spid="19460">
                                            <p:txEl>
                                              <p:pRg st="4" end="4"/>
                                            </p:txEl>
                                          </p:spTgt>
                                        </p:tgtEl>
                                        <p:attrNameLst>
                                          <p:attrName>style.visibility</p:attrName>
                                        </p:attrNameLst>
                                      </p:cBhvr>
                                      <p:to>
                                        <p:strVal val="visible"/>
                                      </p:to>
                                    </p:set>
                                    <p:animEffect transition="in" filter="wipe(up)">
                                      <p:cBhvr>
                                        <p:cTn id="25" dur="500"/>
                                        <p:tgtEl>
                                          <p:spTgt spid="19460">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19460">
                                            <p:txEl>
                                              <p:pRg st="5" end="5"/>
                                            </p:txEl>
                                          </p:spTgt>
                                        </p:tgtEl>
                                        <p:attrNameLst>
                                          <p:attrName>style.visibility</p:attrName>
                                        </p:attrNameLst>
                                      </p:cBhvr>
                                      <p:to>
                                        <p:strVal val="visible"/>
                                      </p:to>
                                    </p:set>
                                    <p:animEffect transition="in" filter="wipe(up)">
                                      <p:cBhvr>
                                        <p:cTn id="30" dur="500"/>
                                        <p:tgtEl>
                                          <p:spTgt spid="19460">
                                            <p:txEl>
                                              <p:pRg st="5" end="5"/>
                                            </p:txEl>
                                          </p:spTgt>
                                        </p:tgtEl>
                                      </p:cBhvr>
                                    </p:animEffect>
                                  </p:childTnLst>
                                </p:cTn>
                              </p:par>
                              <p:par>
                                <p:cTn id="31" presetID="22" presetClass="entr" presetSubtype="1" fill="hold" nodeType="withEffect">
                                  <p:stCondLst>
                                    <p:cond delay="0"/>
                                  </p:stCondLst>
                                  <p:childTnLst>
                                    <p:set>
                                      <p:cBhvr>
                                        <p:cTn id="32" dur="1" fill="hold">
                                          <p:stCondLst>
                                            <p:cond delay="0"/>
                                          </p:stCondLst>
                                        </p:cTn>
                                        <p:tgtEl>
                                          <p:spTgt spid="19460">
                                            <p:txEl>
                                              <p:pRg st="6" end="6"/>
                                            </p:txEl>
                                          </p:spTgt>
                                        </p:tgtEl>
                                        <p:attrNameLst>
                                          <p:attrName>style.visibility</p:attrName>
                                        </p:attrNameLst>
                                      </p:cBhvr>
                                      <p:to>
                                        <p:strVal val="visible"/>
                                      </p:to>
                                    </p:set>
                                    <p:animEffect transition="in" filter="wipe(up)">
                                      <p:cBhvr>
                                        <p:cTn id="33" dur="500"/>
                                        <p:tgtEl>
                                          <p:spTgt spid="19460">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nodeType="clickEffect">
                                  <p:stCondLst>
                                    <p:cond delay="0"/>
                                  </p:stCondLst>
                                  <p:childTnLst>
                                    <p:set>
                                      <p:cBhvr>
                                        <p:cTn id="37" dur="1" fill="hold">
                                          <p:stCondLst>
                                            <p:cond delay="0"/>
                                          </p:stCondLst>
                                        </p:cTn>
                                        <p:tgtEl>
                                          <p:spTgt spid="19460">
                                            <p:txEl>
                                              <p:pRg st="7" end="7"/>
                                            </p:txEl>
                                          </p:spTgt>
                                        </p:tgtEl>
                                        <p:attrNameLst>
                                          <p:attrName>style.visibility</p:attrName>
                                        </p:attrNameLst>
                                      </p:cBhvr>
                                      <p:to>
                                        <p:strVal val="visible"/>
                                      </p:to>
                                    </p:set>
                                    <p:animEffect transition="in" filter="wipe(up)">
                                      <p:cBhvr>
                                        <p:cTn id="38" dur="500"/>
                                        <p:tgtEl>
                                          <p:spTgt spid="19460">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nodeType="clickEffect">
                                  <p:stCondLst>
                                    <p:cond delay="0"/>
                                  </p:stCondLst>
                                  <p:childTnLst>
                                    <p:set>
                                      <p:cBhvr>
                                        <p:cTn id="42" dur="1" fill="hold">
                                          <p:stCondLst>
                                            <p:cond delay="0"/>
                                          </p:stCondLst>
                                        </p:cTn>
                                        <p:tgtEl>
                                          <p:spTgt spid="19460">
                                            <p:txEl>
                                              <p:pRg st="8" end="8"/>
                                            </p:txEl>
                                          </p:spTgt>
                                        </p:tgtEl>
                                        <p:attrNameLst>
                                          <p:attrName>style.visibility</p:attrName>
                                        </p:attrNameLst>
                                      </p:cBhvr>
                                      <p:to>
                                        <p:strVal val="visible"/>
                                      </p:to>
                                    </p:set>
                                    <p:animEffect transition="in" filter="wipe(up)">
                                      <p:cBhvr>
                                        <p:cTn id="43" dur="500"/>
                                        <p:tgtEl>
                                          <p:spTgt spid="19460">
                                            <p:txEl>
                                              <p:pRg st="8" end="8"/>
                                            </p:txEl>
                                          </p:spTgt>
                                        </p:tgtEl>
                                      </p:cBhvr>
                                    </p:animEffect>
                                  </p:childTnLst>
                                </p:cTn>
                              </p:par>
                              <p:par>
                                <p:cTn id="44" presetID="22" presetClass="entr" presetSubtype="1" fill="hold" nodeType="withEffect">
                                  <p:stCondLst>
                                    <p:cond delay="0"/>
                                  </p:stCondLst>
                                  <p:childTnLst>
                                    <p:set>
                                      <p:cBhvr>
                                        <p:cTn id="45" dur="1" fill="hold">
                                          <p:stCondLst>
                                            <p:cond delay="0"/>
                                          </p:stCondLst>
                                        </p:cTn>
                                        <p:tgtEl>
                                          <p:spTgt spid="19460">
                                            <p:txEl>
                                              <p:pRg st="9" end="9"/>
                                            </p:txEl>
                                          </p:spTgt>
                                        </p:tgtEl>
                                        <p:attrNameLst>
                                          <p:attrName>style.visibility</p:attrName>
                                        </p:attrNameLst>
                                      </p:cBhvr>
                                      <p:to>
                                        <p:strVal val="visible"/>
                                      </p:to>
                                    </p:set>
                                    <p:animEffect transition="in" filter="wipe(up)">
                                      <p:cBhvr>
                                        <p:cTn id="46" dur="500"/>
                                        <p:tgtEl>
                                          <p:spTgt spid="19460">
                                            <p:txEl>
                                              <p:pRg st="9" end="9"/>
                                            </p:txEl>
                                          </p:spTgt>
                                        </p:tgtEl>
                                      </p:cBhvr>
                                    </p:animEffect>
                                  </p:childTnLst>
                                </p:cTn>
                              </p:par>
                              <p:par>
                                <p:cTn id="47" presetID="22" presetClass="entr" presetSubtype="1" fill="hold" nodeType="withEffect">
                                  <p:stCondLst>
                                    <p:cond delay="0"/>
                                  </p:stCondLst>
                                  <p:childTnLst>
                                    <p:set>
                                      <p:cBhvr>
                                        <p:cTn id="48" dur="1" fill="hold">
                                          <p:stCondLst>
                                            <p:cond delay="0"/>
                                          </p:stCondLst>
                                        </p:cTn>
                                        <p:tgtEl>
                                          <p:spTgt spid="19460">
                                            <p:txEl>
                                              <p:pRg st="10" end="10"/>
                                            </p:txEl>
                                          </p:spTgt>
                                        </p:tgtEl>
                                        <p:attrNameLst>
                                          <p:attrName>style.visibility</p:attrName>
                                        </p:attrNameLst>
                                      </p:cBhvr>
                                      <p:to>
                                        <p:strVal val="visible"/>
                                      </p:to>
                                    </p:set>
                                    <p:animEffect transition="in" filter="wipe(up)">
                                      <p:cBhvr>
                                        <p:cTn id="49" dur="500"/>
                                        <p:tgtEl>
                                          <p:spTgt spid="19460">
                                            <p:txEl>
                                              <p:pRg st="10" end="1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9460">
                                            <p:txEl>
                                              <p:pRg st="11" end="11"/>
                                            </p:txEl>
                                          </p:spTgt>
                                        </p:tgtEl>
                                        <p:attrNameLst>
                                          <p:attrName>style.visibility</p:attrName>
                                        </p:attrNameLst>
                                      </p:cBhvr>
                                      <p:to>
                                        <p:strVal val="visible"/>
                                      </p:to>
                                    </p:set>
                                    <p:animEffect transition="in" filter="wipe(up)">
                                      <p:cBhvr>
                                        <p:cTn id="54" dur="500"/>
                                        <p:tgtEl>
                                          <p:spTgt spid="19460">
                                            <p:txEl>
                                              <p:pRg st="11" end="11"/>
                                            </p:txEl>
                                          </p:spTgt>
                                        </p:tgtEl>
                                      </p:cBhvr>
                                    </p:animEffect>
                                  </p:childTnLst>
                                </p:cTn>
                              </p:par>
                              <p:par>
                                <p:cTn id="55" presetID="22" presetClass="entr" presetSubtype="1" fill="hold" nodeType="withEffect">
                                  <p:stCondLst>
                                    <p:cond delay="0"/>
                                  </p:stCondLst>
                                  <p:childTnLst>
                                    <p:set>
                                      <p:cBhvr>
                                        <p:cTn id="56" dur="1" fill="hold">
                                          <p:stCondLst>
                                            <p:cond delay="0"/>
                                          </p:stCondLst>
                                        </p:cTn>
                                        <p:tgtEl>
                                          <p:spTgt spid="19460">
                                            <p:txEl>
                                              <p:pRg st="12" end="12"/>
                                            </p:txEl>
                                          </p:spTgt>
                                        </p:tgtEl>
                                        <p:attrNameLst>
                                          <p:attrName>style.visibility</p:attrName>
                                        </p:attrNameLst>
                                      </p:cBhvr>
                                      <p:to>
                                        <p:strVal val="visible"/>
                                      </p:to>
                                    </p:set>
                                    <p:animEffect transition="in" filter="wipe(up)">
                                      <p:cBhvr>
                                        <p:cTn id="57" dur="500"/>
                                        <p:tgtEl>
                                          <p:spTgt spid="19460">
                                            <p:txEl>
                                              <p:pRg st="12" end="12"/>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19460">
                                            <p:txEl>
                                              <p:pRg st="13" end="13"/>
                                            </p:txEl>
                                          </p:spTgt>
                                        </p:tgtEl>
                                        <p:attrNameLst>
                                          <p:attrName>style.visibility</p:attrName>
                                        </p:attrNameLst>
                                      </p:cBhvr>
                                      <p:to>
                                        <p:strVal val="visible"/>
                                      </p:to>
                                    </p:set>
                                    <p:animEffect transition="in" filter="wipe(up)">
                                      <p:cBhvr>
                                        <p:cTn id="62" dur="500"/>
                                        <p:tgtEl>
                                          <p:spTgt spid="19460">
                                            <p:txEl>
                                              <p:pRg st="13" end="13"/>
                                            </p:txEl>
                                          </p:spTgt>
                                        </p:tgtEl>
                                      </p:cBhvr>
                                    </p:animEffect>
                                  </p:childTnLst>
                                </p:cTn>
                              </p:par>
                              <p:par>
                                <p:cTn id="63" presetID="22" presetClass="entr" presetSubtype="1" fill="hold" nodeType="withEffect">
                                  <p:stCondLst>
                                    <p:cond delay="0"/>
                                  </p:stCondLst>
                                  <p:childTnLst>
                                    <p:set>
                                      <p:cBhvr>
                                        <p:cTn id="64" dur="1" fill="hold">
                                          <p:stCondLst>
                                            <p:cond delay="0"/>
                                          </p:stCondLst>
                                        </p:cTn>
                                        <p:tgtEl>
                                          <p:spTgt spid="19460">
                                            <p:txEl>
                                              <p:pRg st="14" end="14"/>
                                            </p:txEl>
                                          </p:spTgt>
                                        </p:tgtEl>
                                        <p:attrNameLst>
                                          <p:attrName>style.visibility</p:attrName>
                                        </p:attrNameLst>
                                      </p:cBhvr>
                                      <p:to>
                                        <p:strVal val="visible"/>
                                      </p:to>
                                    </p:set>
                                    <p:animEffect transition="in" filter="wipe(up)">
                                      <p:cBhvr>
                                        <p:cTn id="65" dur="500"/>
                                        <p:tgtEl>
                                          <p:spTgt spid="19460">
                                            <p:txEl>
                                              <p:pRg st="14" end="14"/>
                                            </p:txEl>
                                          </p:spTgt>
                                        </p:tgtEl>
                                      </p:cBhvr>
                                    </p:animEffect>
                                  </p:childTnLst>
                                </p:cTn>
                              </p:par>
                              <p:par>
                                <p:cTn id="66" presetID="22" presetClass="entr" presetSubtype="1" fill="hold" nodeType="withEffect">
                                  <p:stCondLst>
                                    <p:cond delay="0"/>
                                  </p:stCondLst>
                                  <p:childTnLst>
                                    <p:set>
                                      <p:cBhvr>
                                        <p:cTn id="67" dur="1" fill="hold">
                                          <p:stCondLst>
                                            <p:cond delay="0"/>
                                          </p:stCondLst>
                                        </p:cTn>
                                        <p:tgtEl>
                                          <p:spTgt spid="19460">
                                            <p:txEl>
                                              <p:pRg st="15" end="15"/>
                                            </p:txEl>
                                          </p:spTgt>
                                        </p:tgtEl>
                                        <p:attrNameLst>
                                          <p:attrName>style.visibility</p:attrName>
                                        </p:attrNameLst>
                                      </p:cBhvr>
                                      <p:to>
                                        <p:strVal val="visible"/>
                                      </p:to>
                                    </p:set>
                                    <p:animEffect transition="in" filter="wipe(up)">
                                      <p:cBhvr>
                                        <p:cTn id="68" dur="500"/>
                                        <p:tgtEl>
                                          <p:spTgt spid="19460">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5" name="Rectangle 163">
            <a:extLst>
              <a:ext uri="{FF2B5EF4-FFF2-40B4-BE49-F238E27FC236}">
                <a16:creationId xmlns:a16="http://schemas.microsoft.com/office/drawing/2014/main" id="{903C7556-8D3D-430F-957F-8BEA1458C261}"/>
              </a:ext>
            </a:extLst>
          </p:cNvPr>
          <p:cNvSpPr>
            <a:spLocks noChangeArrowheads="1"/>
          </p:cNvSpPr>
          <p:nvPr/>
        </p:nvSpPr>
        <p:spPr bwMode="auto">
          <a:xfrm>
            <a:off x="4724400" y="685800"/>
            <a:ext cx="4114800" cy="5334000"/>
          </a:xfrm>
          <a:prstGeom prst="rect">
            <a:avLst/>
          </a:prstGeom>
          <a:noFill/>
          <a:ln w="28575">
            <a:solidFill>
              <a:srgbClr val="00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3331" name="Group 19">
            <a:extLst>
              <a:ext uri="{FF2B5EF4-FFF2-40B4-BE49-F238E27FC236}">
                <a16:creationId xmlns:a16="http://schemas.microsoft.com/office/drawing/2014/main" id="{43EADB38-4708-4931-BDC4-4E05B1175CE0}"/>
              </a:ext>
            </a:extLst>
          </p:cNvPr>
          <p:cNvGrpSpPr>
            <a:grpSpLocks/>
          </p:cNvGrpSpPr>
          <p:nvPr/>
        </p:nvGrpSpPr>
        <p:grpSpPr bwMode="auto">
          <a:xfrm>
            <a:off x="2819400" y="1295400"/>
            <a:ext cx="1295400" cy="1295400"/>
            <a:chOff x="528" y="384"/>
            <a:chExt cx="816" cy="816"/>
          </a:xfrm>
        </p:grpSpPr>
        <p:grpSp>
          <p:nvGrpSpPr>
            <p:cNvPr id="15471" name="Group 20">
              <a:extLst>
                <a:ext uri="{FF2B5EF4-FFF2-40B4-BE49-F238E27FC236}">
                  <a16:creationId xmlns:a16="http://schemas.microsoft.com/office/drawing/2014/main" id="{95D5FBBB-D2FE-48F8-97E8-E7C0A5287AA4}"/>
                </a:ext>
              </a:extLst>
            </p:cNvPr>
            <p:cNvGrpSpPr>
              <a:grpSpLocks/>
            </p:cNvGrpSpPr>
            <p:nvPr/>
          </p:nvGrpSpPr>
          <p:grpSpPr bwMode="auto">
            <a:xfrm>
              <a:off x="528" y="384"/>
              <a:ext cx="816" cy="816"/>
              <a:chOff x="192" y="576"/>
              <a:chExt cx="1035" cy="816"/>
            </a:xfrm>
          </p:grpSpPr>
          <p:grpSp>
            <p:nvGrpSpPr>
              <p:cNvPr id="15475" name="Group 21">
                <a:extLst>
                  <a:ext uri="{FF2B5EF4-FFF2-40B4-BE49-F238E27FC236}">
                    <a16:creationId xmlns:a16="http://schemas.microsoft.com/office/drawing/2014/main" id="{C4DB3E03-CB46-4690-A88D-187ACEA6F4EB}"/>
                  </a:ext>
                </a:extLst>
              </p:cNvPr>
              <p:cNvGrpSpPr>
                <a:grpSpLocks/>
              </p:cNvGrpSpPr>
              <p:nvPr/>
            </p:nvGrpSpPr>
            <p:grpSpPr bwMode="auto">
              <a:xfrm>
                <a:off x="192" y="576"/>
                <a:ext cx="555" cy="816"/>
                <a:chOff x="192" y="576"/>
                <a:chExt cx="555" cy="816"/>
              </a:xfrm>
            </p:grpSpPr>
            <p:graphicFrame>
              <p:nvGraphicFramePr>
                <p:cNvPr id="15481" name="Object 22">
                  <a:extLst>
                    <a:ext uri="{FF2B5EF4-FFF2-40B4-BE49-F238E27FC236}">
                      <a16:creationId xmlns:a16="http://schemas.microsoft.com/office/drawing/2014/main" id="{4A63143F-D8A1-4F9E-B26C-B3CA8F4DB957}"/>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3" imgW="390580" imgH="237969" progId="Paint.Picture">
                        <p:embed/>
                      </p:oleObj>
                    </mc:Choice>
                    <mc:Fallback>
                      <p:oleObj name="Bitmap Image" r:id="rId3" imgW="390580" imgH="237969" progId="Paint.Picture">
                        <p:embed/>
                        <p:pic>
                          <p:nvPicPr>
                            <p:cNvPr id="0" name="Object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82" name="Group 23">
                  <a:extLst>
                    <a:ext uri="{FF2B5EF4-FFF2-40B4-BE49-F238E27FC236}">
                      <a16:creationId xmlns:a16="http://schemas.microsoft.com/office/drawing/2014/main" id="{7DB0398B-24EE-47AB-A998-70C5DC8AB385}"/>
                    </a:ext>
                  </a:extLst>
                </p:cNvPr>
                <p:cNvGrpSpPr>
                  <a:grpSpLocks/>
                </p:cNvGrpSpPr>
                <p:nvPr/>
              </p:nvGrpSpPr>
              <p:grpSpPr bwMode="auto">
                <a:xfrm flipH="1">
                  <a:off x="192" y="624"/>
                  <a:ext cx="48" cy="768"/>
                  <a:chOff x="1296" y="1296"/>
                  <a:chExt cx="48" cy="768"/>
                </a:xfrm>
              </p:grpSpPr>
              <p:sp>
                <p:nvSpPr>
                  <p:cNvPr id="15483" name="Line 24">
                    <a:extLst>
                      <a:ext uri="{FF2B5EF4-FFF2-40B4-BE49-F238E27FC236}">
                        <a16:creationId xmlns:a16="http://schemas.microsoft.com/office/drawing/2014/main" id="{207D5863-EF80-4488-ABBF-A94F988035B5}"/>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84" name="Arc 25">
                    <a:extLst>
                      <a:ext uri="{FF2B5EF4-FFF2-40B4-BE49-F238E27FC236}">
                        <a16:creationId xmlns:a16="http://schemas.microsoft.com/office/drawing/2014/main" id="{3D621878-0492-48F2-B3C9-C18E856070B0}"/>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15476" name="Group 26">
                <a:extLst>
                  <a:ext uri="{FF2B5EF4-FFF2-40B4-BE49-F238E27FC236}">
                    <a16:creationId xmlns:a16="http://schemas.microsoft.com/office/drawing/2014/main" id="{43B21902-2AD5-4A77-A310-A10163C4AE40}"/>
                  </a:ext>
                </a:extLst>
              </p:cNvPr>
              <p:cNvGrpSpPr>
                <a:grpSpLocks/>
              </p:cNvGrpSpPr>
              <p:nvPr/>
            </p:nvGrpSpPr>
            <p:grpSpPr bwMode="auto">
              <a:xfrm>
                <a:off x="672" y="576"/>
                <a:ext cx="555" cy="816"/>
                <a:chOff x="837" y="576"/>
                <a:chExt cx="555" cy="816"/>
              </a:xfrm>
            </p:grpSpPr>
            <p:graphicFrame>
              <p:nvGraphicFramePr>
                <p:cNvPr id="15477" name="Object 27">
                  <a:extLst>
                    <a:ext uri="{FF2B5EF4-FFF2-40B4-BE49-F238E27FC236}">
                      <a16:creationId xmlns:a16="http://schemas.microsoft.com/office/drawing/2014/main" id="{1EDB6D47-C716-4ECF-B8A0-D99A831D5916}"/>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5" imgW="390580" imgH="237969" progId="Paint.Picture">
                        <p:embed/>
                      </p:oleObj>
                    </mc:Choice>
                    <mc:Fallback>
                      <p:oleObj name="Bitmap Image" r:id="rId5" imgW="390580" imgH="237969" progId="Paint.Picture">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78" name="Group 28">
                  <a:extLst>
                    <a:ext uri="{FF2B5EF4-FFF2-40B4-BE49-F238E27FC236}">
                      <a16:creationId xmlns:a16="http://schemas.microsoft.com/office/drawing/2014/main" id="{16FB1CB8-BF46-499E-BB51-27205D53BF47}"/>
                    </a:ext>
                  </a:extLst>
                </p:cNvPr>
                <p:cNvGrpSpPr>
                  <a:grpSpLocks/>
                </p:cNvGrpSpPr>
                <p:nvPr/>
              </p:nvGrpSpPr>
              <p:grpSpPr bwMode="auto">
                <a:xfrm>
                  <a:off x="1344" y="624"/>
                  <a:ext cx="48" cy="768"/>
                  <a:chOff x="1296" y="1296"/>
                  <a:chExt cx="48" cy="768"/>
                </a:xfrm>
              </p:grpSpPr>
              <p:sp>
                <p:nvSpPr>
                  <p:cNvPr id="15479" name="Line 29">
                    <a:extLst>
                      <a:ext uri="{FF2B5EF4-FFF2-40B4-BE49-F238E27FC236}">
                        <a16:creationId xmlns:a16="http://schemas.microsoft.com/office/drawing/2014/main" id="{1E73C6AB-AB66-4D97-9528-B5A0AB0E108D}"/>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80" name="Arc 30">
                    <a:extLst>
                      <a:ext uri="{FF2B5EF4-FFF2-40B4-BE49-F238E27FC236}">
                        <a16:creationId xmlns:a16="http://schemas.microsoft.com/office/drawing/2014/main" id="{F541292C-AF47-4ACE-A39F-B7C7EC6BA720}"/>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15472" name="Group 31">
              <a:extLst>
                <a:ext uri="{FF2B5EF4-FFF2-40B4-BE49-F238E27FC236}">
                  <a16:creationId xmlns:a16="http://schemas.microsoft.com/office/drawing/2014/main" id="{F1125BC9-8F52-4389-B96C-62DC8263C388}"/>
                </a:ext>
              </a:extLst>
            </p:cNvPr>
            <p:cNvGrpSpPr>
              <a:grpSpLocks/>
            </p:cNvGrpSpPr>
            <p:nvPr/>
          </p:nvGrpSpPr>
          <p:grpSpPr bwMode="auto">
            <a:xfrm>
              <a:off x="528" y="1200"/>
              <a:ext cx="816" cy="0"/>
              <a:chOff x="528" y="1200"/>
              <a:chExt cx="816" cy="0"/>
            </a:xfrm>
          </p:grpSpPr>
          <p:sp>
            <p:nvSpPr>
              <p:cNvPr id="15473" name="Line 32">
                <a:extLst>
                  <a:ext uri="{FF2B5EF4-FFF2-40B4-BE49-F238E27FC236}">
                    <a16:creationId xmlns:a16="http://schemas.microsoft.com/office/drawing/2014/main" id="{19BACE50-DE6A-4DA0-9974-8E1E3A017B3B}"/>
                  </a:ext>
                </a:extLst>
              </p:cNvPr>
              <p:cNvSpPr>
                <a:spLocks noChangeShapeType="1"/>
              </p:cNvSpPr>
              <p:nvPr/>
            </p:nvSpPr>
            <p:spPr bwMode="auto">
              <a:xfrm>
                <a:off x="528" y="1200"/>
                <a:ext cx="336"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74" name="Line 33">
                <a:extLst>
                  <a:ext uri="{FF2B5EF4-FFF2-40B4-BE49-F238E27FC236}">
                    <a16:creationId xmlns:a16="http://schemas.microsoft.com/office/drawing/2014/main" id="{61E46258-E386-468B-8249-652BD8C024E9}"/>
                  </a:ext>
                </a:extLst>
              </p:cNvPr>
              <p:cNvSpPr>
                <a:spLocks noChangeShapeType="1"/>
              </p:cNvSpPr>
              <p:nvPr/>
            </p:nvSpPr>
            <p:spPr bwMode="auto">
              <a:xfrm>
                <a:off x="1056" y="1200"/>
                <a:ext cx="288"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3378" name="Group 66">
            <a:extLst>
              <a:ext uri="{FF2B5EF4-FFF2-40B4-BE49-F238E27FC236}">
                <a16:creationId xmlns:a16="http://schemas.microsoft.com/office/drawing/2014/main" id="{EC9CAF16-C1F8-4B8F-BCA7-93B5B20C912D}"/>
              </a:ext>
            </a:extLst>
          </p:cNvPr>
          <p:cNvGrpSpPr>
            <a:grpSpLocks/>
          </p:cNvGrpSpPr>
          <p:nvPr/>
        </p:nvGrpSpPr>
        <p:grpSpPr bwMode="auto">
          <a:xfrm>
            <a:off x="838200" y="1295400"/>
            <a:ext cx="1295400" cy="1752600"/>
            <a:chOff x="528" y="816"/>
            <a:chExt cx="816" cy="1104"/>
          </a:xfrm>
        </p:grpSpPr>
        <p:grpSp>
          <p:nvGrpSpPr>
            <p:cNvPr id="15448" name="Group 5">
              <a:extLst>
                <a:ext uri="{FF2B5EF4-FFF2-40B4-BE49-F238E27FC236}">
                  <a16:creationId xmlns:a16="http://schemas.microsoft.com/office/drawing/2014/main" id="{78FCA9EB-0AB8-4C49-874A-8E4159E4FA86}"/>
                </a:ext>
              </a:extLst>
            </p:cNvPr>
            <p:cNvGrpSpPr>
              <a:grpSpLocks/>
            </p:cNvGrpSpPr>
            <p:nvPr/>
          </p:nvGrpSpPr>
          <p:grpSpPr bwMode="auto">
            <a:xfrm>
              <a:off x="528" y="816"/>
              <a:ext cx="816" cy="816"/>
              <a:chOff x="192" y="576"/>
              <a:chExt cx="1035" cy="816"/>
            </a:xfrm>
          </p:grpSpPr>
          <p:grpSp>
            <p:nvGrpSpPr>
              <p:cNvPr id="15461" name="Group 6">
                <a:extLst>
                  <a:ext uri="{FF2B5EF4-FFF2-40B4-BE49-F238E27FC236}">
                    <a16:creationId xmlns:a16="http://schemas.microsoft.com/office/drawing/2014/main" id="{80D772EE-4E05-452C-A5A3-2C6C5919679D}"/>
                  </a:ext>
                </a:extLst>
              </p:cNvPr>
              <p:cNvGrpSpPr>
                <a:grpSpLocks/>
              </p:cNvGrpSpPr>
              <p:nvPr/>
            </p:nvGrpSpPr>
            <p:grpSpPr bwMode="auto">
              <a:xfrm>
                <a:off x="192" y="576"/>
                <a:ext cx="555" cy="816"/>
                <a:chOff x="192" y="576"/>
                <a:chExt cx="555" cy="816"/>
              </a:xfrm>
            </p:grpSpPr>
            <p:graphicFrame>
              <p:nvGraphicFramePr>
                <p:cNvPr id="15467" name="Object 7">
                  <a:extLst>
                    <a:ext uri="{FF2B5EF4-FFF2-40B4-BE49-F238E27FC236}">
                      <a16:creationId xmlns:a16="http://schemas.microsoft.com/office/drawing/2014/main" id="{2616FF21-B868-4C10-ADC6-B14846EE3FB2}"/>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6" imgW="390580" imgH="237969" progId="Paint.Picture">
                        <p:embed/>
                      </p:oleObj>
                    </mc:Choice>
                    <mc:Fallback>
                      <p:oleObj name="Bitmap Image" r:id="rId6" imgW="390580" imgH="237969" progId="Paint.Picture">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68" name="Group 8">
                  <a:extLst>
                    <a:ext uri="{FF2B5EF4-FFF2-40B4-BE49-F238E27FC236}">
                      <a16:creationId xmlns:a16="http://schemas.microsoft.com/office/drawing/2014/main" id="{8D187C7D-0656-42E0-937F-099706B9F68C}"/>
                    </a:ext>
                  </a:extLst>
                </p:cNvPr>
                <p:cNvGrpSpPr>
                  <a:grpSpLocks/>
                </p:cNvGrpSpPr>
                <p:nvPr/>
              </p:nvGrpSpPr>
              <p:grpSpPr bwMode="auto">
                <a:xfrm flipH="1">
                  <a:off x="192" y="624"/>
                  <a:ext cx="48" cy="768"/>
                  <a:chOff x="1296" y="1296"/>
                  <a:chExt cx="48" cy="768"/>
                </a:xfrm>
              </p:grpSpPr>
              <p:sp>
                <p:nvSpPr>
                  <p:cNvPr id="15469" name="Line 9">
                    <a:extLst>
                      <a:ext uri="{FF2B5EF4-FFF2-40B4-BE49-F238E27FC236}">
                        <a16:creationId xmlns:a16="http://schemas.microsoft.com/office/drawing/2014/main" id="{F74FDB4A-DA74-4628-8258-31A8EBBA72E4}"/>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70" name="Arc 10">
                    <a:extLst>
                      <a:ext uri="{FF2B5EF4-FFF2-40B4-BE49-F238E27FC236}">
                        <a16:creationId xmlns:a16="http://schemas.microsoft.com/office/drawing/2014/main" id="{F4F5E42F-A15D-4B59-B106-E89785A6A3AF}"/>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15462" name="Group 11">
                <a:extLst>
                  <a:ext uri="{FF2B5EF4-FFF2-40B4-BE49-F238E27FC236}">
                    <a16:creationId xmlns:a16="http://schemas.microsoft.com/office/drawing/2014/main" id="{E39FA611-A7CA-4BD2-9A80-E3306F39A8E6}"/>
                  </a:ext>
                </a:extLst>
              </p:cNvPr>
              <p:cNvGrpSpPr>
                <a:grpSpLocks/>
              </p:cNvGrpSpPr>
              <p:nvPr/>
            </p:nvGrpSpPr>
            <p:grpSpPr bwMode="auto">
              <a:xfrm>
                <a:off x="672" y="576"/>
                <a:ext cx="555" cy="816"/>
                <a:chOff x="837" y="576"/>
                <a:chExt cx="555" cy="816"/>
              </a:xfrm>
            </p:grpSpPr>
            <p:graphicFrame>
              <p:nvGraphicFramePr>
                <p:cNvPr id="15463" name="Object 12">
                  <a:extLst>
                    <a:ext uri="{FF2B5EF4-FFF2-40B4-BE49-F238E27FC236}">
                      <a16:creationId xmlns:a16="http://schemas.microsoft.com/office/drawing/2014/main" id="{8393EA8B-6CA5-490C-A6B6-48217BBB127D}"/>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7" imgW="390580" imgH="237969" progId="Paint.Picture">
                        <p:embed/>
                      </p:oleObj>
                    </mc:Choice>
                    <mc:Fallback>
                      <p:oleObj name="Bitmap Image" r:id="rId7" imgW="390580" imgH="237969" progId="Paint.Picture">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64" name="Group 13">
                  <a:extLst>
                    <a:ext uri="{FF2B5EF4-FFF2-40B4-BE49-F238E27FC236}">
                      <a16:creationId xmlns:a16="http://schemas.microsoft.com/office/drawing/2014/main" id="{F8D60BFC-779D-472C-89C7-8CDD2D5E18DC}"/>
                    </a:ext>
                  </a:extLst>
                </p:cNvPr>
                <p:cNvGrpSpPr>
                  <a:grpSpLocks/>
                </p:cNvGrpSpPr>
                <p:nvPr/>
              </p:nvGrpSpPr>
              <p:grpSpPr bwMode="auto">
                <a:xfrm>
                  <a:off x="1344" y="624"/>
                  <a:ext cx="48" cy="768"/>
                  <a:chOff x="1296" y="1296"/>
                  <a:chExt cx="48" cy="768"/>
                </a:xfrm>
              </p:grpSpPr>
              <p:sp>
                <p:nvSpPr>
                  <p:cNvPr id="15465" name="Line 14">
                    <a:extLst>
                      <a:ext uri="{FF2B5EF4-FFF2-40B4-BE49-F238E27FC236}">
                        <a16:creationId xmlns:a16="http://schemas.microsoft.com/office/drawing/2014/main" id="{0E4A099C-5539-4048-A897-76B06E1F9B03}"/>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66" name="Arc 15">
                    <a:extLst>
                      <a:ext uri="{FF2B5EF4-FFF2-40B4-BE49-F238E27FC236}">
                        <a16:creationId xmlns:a16="http://schemas.microsoft.com/office/drawing/2014/main" id="{955A5D2D-C5D7-44EE-89B3-E22CEBC0902D}"/>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15449" name="Line 17">
              <a:extLst>
                <a:ext uri="{FF2B5EF4-FFF2-40B4-BE49-F238E27FC236}">
                  <a16:creationId xmlns:a16="http://schemas.microsoft.com/office/drawing/2014/main" id="{A8E02975-CC6D-426C-913F-EA079C1CDA62}"/>
                </a:ext>
              </a:extLst>
            </p:cNvPr>
            <p:cNvSpPr>
              <a:spLocks noChangeShapeType="1"/>
            </p:cNvSpPr>
            <p:nvPr/>
          </p:nvSpPr>
          <p:spPr bwMode="auto">
            <a:xfrm>
              <a:off x="528" y="1632"/>
              <a:ext cx="24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0" name="Line 18">
              <a:extLst>
                <a:ext uri="{FF2B5EF4-FFF2-40B4-BE49-F238E27FC236}">
                  <a16:creationId xmlns:a16="http://schemas.microsoft.com/office/drawing/2014/main" id="{E84FFE0A-FC2B-4CDF-9D66-0EEACEA26CEB}"/>
                </a:ext>
              </a:extLst>
            </p:cNvPr>
            <p:cNvSpPr>
              <a:spLocks noChangeShapeType="1"/>
            </p:cNvSpPr>
            <p:nvPr/>
          </p:nvSpPr>
          <p:spPr bwMode="auto">
            <a:xfrm>
              <a:off x="912" y="1632"/>
              <a:ext cx="192"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5451" name="Group 35">
              <a:extLst>
                <a:ext uri="{FF2B5EF4-FFF2-40B4-BE49-F238E27FC236}">
                  <a16:creationId xmlns:a16="http://schemas.microsoft.com/office/drawing/2014/main" id="{5B13BEED-8775-4DC3-8DEA-69B375DFB16A}"/>
                </a:ext>
              </a:extLst>
            </p:cNvPr>
            <p:cNvGrpSpPr>
              <a:grpSpLocks/>
            </p:cNvGrpSpPr>
            <p:nvPr/>
          </p:nvGrpSpPr>
          <p:grpSpPr bwMode="auto">
            <a:xfrm>
              <a:off x="768" y="1488"/>
              <a:ext cx="144" cy="240"/>
              <a:chOff x="1296" y="2352"/>
              <a:chExt cx="144" cy="240"/>
            </a:xfrm>
          </p:grpSpPr>
          <p:grpSp>
            <p:nvGrpSpPr>
              <p:cNvPr id="15454" name="Group 36">
                <a:extLst>
                  <a:ext uri="{FF2B5EF4-FFF2-40B4-BE49-F238E27FC236}">
                    <a16:creationId xmlns:a16="http://schemas.microsoft.com/office/drawing/2014/main" id="{50C879F6-30CA-40A4-885B-7CA26EE77D7A}"/>
                  </a:ext>
                </a:extLst>
              </p:cNvPr>
              <p:cNvGrpSpPr>
                <a:grpSpLocks/>
              </p:cNvGrpSpPr>
              <p:nvPr/>
            </p:nvGrpSpPr>
            <p:grpSpPr bwMode="auto">
              <a:xfrm>
                <a:off x="1296" y="2352"/>
                <a:ext cx="48" cy="240"/>
                <a:chOff x="1392" y="816"/>
                <a:chExt cx="48" cy="240"/>
              </a:xfrm>
            </p:grpSpPr>
            <p:sp>
              <p:nvSpPr>
                <p:cNvPr id="15459" name="Line 37">
                  <a:extLst>
                    <a:ext uri="{FF2B5EF4-FFF2-40B4-BE49-F238E27FC236}">
                      <a16:creationId xmlns:a16="http://schemas.microsoft.com/office/drawing/2014/main" id="{3285DE8D-0F5F-4E89-A35A-C5A9825F7E07}"/>
                    </a:ext>
                  </a:extLst>
                </p:cNvPr>
                <p:cNvSpPr>
                  <a:spLocks noChangeShapeType="1"/>
                </p:cNvSpPr>
                <p:nvPr/>
              </p:nvSpPr>
              <p:spPr bwMode="auto">
                <a:xfrm>
                  <a:off x="1392" y="816"/>
                  <a:ext cx="0" cy="24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60" name="Line 38">
                  <a:extLst>
                    <a:ext uri="{FF2B5EF4-FFF2-40B4-BE49-F238E27FC236}">
                      <a16:creationId xmlns:a16="http://schemas.microsoft.com/office/drawing/2014/main" id="{561C73E1-5F3E-4DEE-8F7A-C7DCC6D1AEB6}"/>
                    </a:ext>
                  </a:extLst>
                </p:cNvPr>
                <p:cNvSpPr>
                  <a:spLocks noChangeShapeType="1"/>
                </p:cNvSpPr>
                <p:nvPr/>
              </p:nvSpPr>
              <p:spPr bwMode="auto">
                <a:xfrm>
                  <a:off x="1440" y="864"/>
                  <a:ext cx="0" cy="144"/>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455" name="Group 39">
                <a:extLst>
                  <a:ext uri="{FF2B5EF4-FFF2-40B4-BE49-F238E27FC236}">
                    <a16:creationId xmlns:a16="http://schemas.microsoft.com/office/drawing/2014/main" id="{8F42EFFC-FCFD-4861-8427-7AFFA6413BFE}"/>
                  </a:ext>
                </a:extLst>
              </p:cNvPr>
              <p:cNvGrpSpPr>
                <a:grpSpLocks/>
              </p:cNvGrpSpPr>
              <p:nvPr/>
            </p:nvGrpSpPr>
            <p:grpSpPr bwMode="auto">
              <a:xfrm>
                <a:off x="1392" y="2352"/>
                <a:ext cx="48" cy="240"/>
                <a:chOff x="1392" y="816"/>
                <a:chExt cx="48" cy="240"/>
              </a:xfrm>
            </p:grpSpPr>
            <p:sp>
              <p:nvSpPr>
                <p:cNvPr id="15457" name="Line 40">
                  <a:extLst>
                    <a:ext uri="{FF2B5EF4-FFF2-40B4-BE49-F238E27FC236}">
                      <a16:creationId xmlns:a16="http://schemas.microsoft.com/office/drawing/2014/main" id="{7FC99596-CE25-4077-AB42-5174903327DD}"/>
                    </a:ext>
                  </a:extLst>
                </p:cNvPr>
                <p:cNvSpPr>
                  <a:spLocks noChangeShapeType="1"/>
                </p:cNvSpPr>
                <p:nvPr/>
              </p:nvSpPr>
              <p:spPr bwMode="auto">
                <a:xfrm>
                  <a:off x="1392" y="816"/>
                  <a:ext cx="0" cy="24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8" name="Line 41">
                  <a:extLst>
                    <a:ext uri="{FF2B5EF4-FFF2-40B4-BE49-F238E27FC236}">
                      <a16:creationId xmlns:a16="http://schemas.microsoft.com/office/drawing/2014/main" id="{48719CCB-E4FF-4A56-91DF-F1E9F4CDC9DE}"/>
                    </a:ext>
                  </a:extLst>
                </p:cNvPr>
                <p:cNvSpPr>
                  <a:spLocks noChangeShapeType="1"/>
                </p:cNvSpPr>
                <p:nvPr/>
              </p:nvSpPr>
              <p:spPr bwMode="auto">
                <a:xfrm>
                  <a:off x="1440" y="864"/>
                  <a:ext cx="0" cy="144"/>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5456" name="Line 42">
                <a:extLst>
                  <a:ext uri="{FF2B5EF4-FFF2-40B4-BE49-F238E27FC236}">
                    <a16:creationId xmlns:a16="http://schemas.microsoft.com/office/drawing/2014/main" id="{18C6F522-E211-4A4E-8283-F4C684FB2609}"/>
                  </a:ext>
                </a:extLst>
              </p:cNvPr>
              <p:cNvSpPr>
                <a:spLocks noChangeShapeType="1"/>
              </p:cNvSpPr>
              <p:nvPr/>
            </p:nvSpPr>
            <p:spPr bwMode="auto">
              <a:xfrm>
                <a:off x="1344" y="2496"/>
                <a:ext cx="48"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5452" name="Rectangle 43">
              <a:extLst>
                <a:ext uri="{FF2B5EF4-FFF2-40B4-BE49-F238E27FC236}">
                  <a16:creationId xmlns:a16="http://schemas.microsoft.com/office/drawing/2014/main" id="{00750258-E4BB-421D-B992-A274C6762219}"/>
                </a:ext>
              </a:extLst>
            </p:cNvPr>
            <p:cNvSpPr>
              <a:spLocks noChangeArrowheads="1"/>
            </p:cNvSpPr>
            <p:nvPr/>
          </p:nvSpPr>
          <p:spPr bwMode="auto">
            <a:xfrm>
              <a:off x="720" y="1689"/>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E</a:t>
              </a:r>
            </a:p>
          </p:txBody>
        </p:sp>
        <p:sp>
          <p:nvSpPr>
            <p:cNvPr id="15453" name="Line 45">
              <a:extLst>
                <a:ext uri="{FF2B5EF4-FFF2-40B4-BE49-F238E27FC236}">
                  <a16:creationId xmlns:a16="http://schemas.microsoft.com/office/drawing/2014/main" id="{BF6BAB2D-7DF5-4691-9BFC-5315A10C5C76}"/>
                </a:ext>
              </a:extLst>
            </p:cNvPr>
            <p:cNvSpPr>
              <a:spLocks noChangeShapeType="1"/>
            </p:cNvSpPr>
            <p:nvPr/>
          </p:nvSpPr>
          <p:spPr bwMode="auto">
            <a:xfrm>
              <a:off x="1200" y="1632"/>
              <a:ext cx="14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358" name="Oval 46">
            <a:extLst>
              <a:ext uri="{FF2B5EF4-FFF2-40B4-BE49-F238E27FC236}">
                <a16:creationId xmlns:a16="http://schemas.microsoft.com/office/drawing/2014/main" id="{6675E072-B7C8-41B8-9C27-A3AF8BDE2114}"/>
              </a:ext>
            </a:extLst>
          </p:cNvPr>
          <p:cNvSpPr>
            <a:spLocks noChangeArrowheads="1"/>
          </p:cNvSpPr>
          <p:nvPr/>
        </p:nvSpPr>
        <p:spPr bwMode="auto">
          <a:xfrm>
            <a:off x="3352800" y="2438400"/>
            <a:ext cx="304800" cy="304800"/>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359" name="Line 47">
            <a:extLst>
              <a:ext uri="{FF2B5EF4-FFF2-40B4-BE49-F238E27FC236}">
                <a16:creationId xmlns:a16="http://schemas.microsoft.com/office/drawing/2014/main" id="{4D7C4F0E-0217-44E0-BF75-8D25DC7F3237}"/>
              </a:ext>
            </a:extLst>
          </p:cNvPr>
          <p:cNvSpPr>
            <a:spLocks noChangeShapeType="1"/>
          </p:cNvSpPr>
          <p:nvPr/>
        </p:nvSpPr>
        <p:spPr bwMode="auto">
          <a:xfrm rot="19077003" flipV="1">
            <a:off x="3429000" y="2514600"/>
            <a:ext cx="1524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0" name="Text Box 48">
            <a:extLst>
              <a:ext uri="{FF2B5EF4-FFF2-40B4-BE49-F238E27FC236}">
                <a16:creationId xmlns:a16="http://schemas.microsoft.com/office/drawing/2014/main" id="{A39F539E-F5DF-49AD-BBB3-F17943C72144}"/>
              </a:ext>
            </a:extLst>
          </p:cNvPr>
          <p:cNvSpPr txBox="1">
            <a:spLocks noChangeArrowheads="1"/>
          </p:cNvSpPr>
          <p:nvPr/>
        </p:nvSpPr>
        <p:spPr bwMode="auto">
          <a:xfrm>
            <a:off x="3276600" y="26812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p:sp>
        <p:nvSpPr>
          <p:cNvPr id="13364" name="Line 52">
            <a:extLst>
              <a:ext uri="{FF2B5EF4-FFF2-40B4-BE49-F238E27FC236}">
                <a16:creationId xmlns:a16="http://schemas.microsoft.com/office/drawing/2014/main" id="{746F0A89-23BD-48C5-8E67-92D2AF36C73B}"/>
              </a:ext>
            </a:extLst>
          </p:cNvPr>
          <p:cNvSpPr>
            <a:spLocks noChangeShapeType="1"/>
          </p:cNvSpPr>
          <p:nvPr/>
        </p:nvSpPr>
        <p:spPr bwMode="auto">
          <a:xfrm rot="5400000" flipH="1" flipV="1">
            <a:off x="800100" y="20955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5" name="Line 53">
            <a:extLst>
              <a:ext uri="{FF2B5EF4-FFF2-40B4-BE49-F238E27FC236}">
                <a16:creationId xmlns:a16="http://schemas.microsoft.com/office/drawing/2014/main" id="{EA8E645A-24A3-4449-B294-F661B135521B}"/>
              </a:ext>
            </a:extLst>
          </p:cNvPr>
          <p:cNvSpPr>
            <a:spLocks noChangeShapeType="1"/>
          </p:cNvSpPr>
          <p:nvPr/>
        </p:nvSpPr>
        <p:spPr bwMode="auto">
          <a:xfrm rot="16200000" flipH="1">
            <a:off x="2095500" y="21717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6" name="Line 54">
            <a:extLst>
              <a:ext uri="{FF2B5EF4-FFF2-40B4-BE49-F238E27FC236}">
                <a16:creationId xmlns:a16="http://schemas.microsoft.com/office/drawing/2014/main" id="{FF196718-BD7C-403A-838C-AD961B7CC955}"/>
              </a:ext>
            </a:extLst>
          </p:cNvPr>
          <p:cNvSpPr>
            <a:spLocks noChangeShapeType="1"/>
          </p:cNvSpPr>
          <p:nvPr/>
        </p:nvSpPr>
        <p:spPr bwMode="auto">
          <a:xfrm rot="16200000" flipH="1">
            <a:off x="2781300" y="21717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7" name="Line 55">
            <a:extLst>
              <a:ext uri="{FF2B5EF4-FFF2-40B4-BE49-F238E27FC236}">
                <a16:creationId xmlns:a16="http://schemas.microsoft.com/office/drawing/2014/main" id="{839A62A8-D8B9-4867-93FF-E01289AB9DDF}"/>
              </a:ext>
            </a:extLst>
          </p:cNvPr>
          <p:cNvSpPr>
            <a:spLocks noChangeShapeType="1"/>
          </p:cNvSpPr>
          <p:nvPr/>
        </p:nvSpPr>
        <p:spPr bwMode="auto">
          <a:xfrm rot="5400000" flipH="1" flipV="1">
            <a:off x="4076700" y="20955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370" name="Group 58">
            <a:extLst>
              <a:ext uri="{FF2B5EF4-FFF2-40B4-BE49-F238E27FC236}">
                <a16:creationId xmlns:a16="http://schemas.microsoft.com/office/drawing/2014/main" id="{6C51E2AF-364A-4374-8DE2-6BB2405FFCCC}"/>
              </a:ext>
            </a:extLst>
          </p:cNvPr>
          <p:cNvGrpSpPr>
            <a:grpSpLocks/>
          </p:cNvGrpSpPr>
          <p:nvPr/>
        </p:nvGrpSpPr>
        <p:grpSpPr bwMode="auto">
          <a:xfrm>
            <a:off x="762000" y="990600"/>
            <a:ext cx="1447800" cy="336550"/>
            <a:chOff x="4512" y="624"/>
            <a:chExt cx="912" cy="212"/>
          </a:xfrm>
        </p:grpSpPr>
        <p:sp>
          <p:nvSpPr>
            <p:cNvPr id="15446" name="Rectangle 59">
              <a:extLst>
                <a:ext uri="{FF2B5EF4-FFF2-40B4-BE49-F238E27FC236}">
                  <a16:creationId xmlns:a16="http://schemas.microsoft.com/office/drawing/2014/main" id="{4B71F0DE-AB8A-479A-B0ED-8722706581D5}"/>
                </a:ext>
              </a:extLst>
            </p:cNvPr>
            <p:cNvSpPr>
              <a:spLocks noChangeArrowheads="1"/>
            </p:cNvSpPr>
            <p:nvPr/>
          </p:nvSpPr>
          <p:spPr bwMode="auto">
            <a:xfrm>
              <a:off x="4512" y="62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N</a:t>
              </a:r>
              <a:endParaRPr lang="en-US" altLang="en-US" sz="1800"/>
            </a:p>
          </p:txBody>
        </p:sp>
        <p:sp>
          <p:nvSpPr>
            <p:cNvPr id="15447" name="Rectangle 60">
              <a:extLst>
                <a:ext uri="{FF2B5EF4-FFF2-40B4-BE49-F238E27FC236}">
                  <a16:creationId xmlns:a16="http://schemas.microsoft.com/office/drawing/2014/main" id="{7D8CA2AC-36AA-4543-8148-24A07BD7B024}"/>
                </a:ext>
              </a:extLst>
            </p:cNvPr>
            <p:cNvSpPr>
              <a:spLocks noChangeArrowheads="1"/>
            </p:cNvSpPr>
            <p:nvPr/>
          </p:nvSpPr>
          <p:spPr bwMode="auto">
            <a:xfrm>
              <a:off x="5223" y="62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endParaRPr lang="en-US" altLang="en-US" sz="1800"/>
            </a:p>
          </p:txBody>
        </p:sp>
      </p:grpSp>
      <p:grpSp>
        <p:nvGrpSpPr>
          <p:cNvPr id="13373" name="Group 61">
            <a:extLst>
              <a:ext uri="{FF2B5EF4-FFF2-40B4-BE49-F238E27FC236}">
                <a16:creationId xmlns:a16="http://schemas.microsoft.com/office/drawing/2014/main" id="{F08EAC4F-3287-445E-BBA5-8CF96147BB32}"/>
              </a:ext>
            </a:extLst>
          </p:cNvPr>
          <p:cNvGrpSpPr>
            <a:grpSpLocks/>
          </p:cNvGrpSpPr>
          <p:nvPr/>
        </p:nvGrpSpPr>
        <p:grpSpPr bwMode="auto">
          <a:xfrm>
            <a:off x="2743200" y="990600"/>
            <a:ext cx="1473200" cy="336550"/>
            <a:chOff x="4496" y="2400"/>
            <a:chExt cx="928" cy="212"/>
          </a:xfrm>
        </p:grpSpPr>
        <p:sp>
          <p:nvSpPr>
            <p:cNvPr id="15444" name="Rectangle 62">
              <a:extLst>
                <a:ext uri="{FF2B5EF4-FFF2-40B4-BE49-F238E27FC236}">
                  <a16:creationId xmlns:a16="http://schemas.microsoft.com/office/drawing/2014/main" id="{B5EFCC49-0654-4326-A6D2-9F3EE9683E65}"/>
                </a:ext>
              </a:extLst>
            </p:cNvPr>
            <p:cNvSpPr>
              <a:spLocks noChangeArrowheads="1"/>
            </p:cNvSpPr>
            <p:nvPr/>
          </p:nvSpPr>
          <p:spPr bwMode="auto">
            <a:xfrm>
              <a:off x="5216" y="2400"/>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N</a:t>
              </a:r>
              <a:endParaRPr lang="en-US" altLang="en-US" sz="1800"/>
            </a:p>
          </p:txBody>
        </p:sp>
        <p:sp>
          <p:nvSpPr>
            <p:cNvPr id="15445" name="Rectangle 63">
              <a:extLst>
                <a:ext uri="{FF2B5EF4-FFF2-40B4-BE49-F238E27FC236}">
                  <a16:creationId xmlns:a16="http://schemas.microsoft.com/office/drawing/2014/main" id="{D39D3A34-EAA3-474D-8A6F-F3506DFCF8F0}"/>
                </a:ext>
              </a:extLst>
            </p:cNvPr>
            <p:cNvSpPr>
              <a:spLocks noChangeArrowheads="1"/>
            </p:cNvSpPr>
            <p:nvPr/>
          </p:nvSpPr>
          <p:spPr bwMode="auto">
            <a:xfrm>
              <a:off x="4496" y="2400"/>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endParaRPr lang="en-US" altLang="en-US" sz="1800"/>
            </a:p>
          </p:txBody>
        </p:sp>
      </p:grpSp>
      <p:sp>
        <p:nvSpPr>
          <p:cNvPr id="13376" name="Line 64">
            <a:extLst>
              <a:ext uri="{FF2B5EF4-FFF2-40B4-BE49-F238E27FC236}">
                <a16:creationId xmlns:a16="http://schemas.microsoft.com/office/drawing/2014/main" id="{102BAAF9-C046-41D3-9DAD-0D542A67BE08}"/>
              </a:ext>
            </a:extLst>
          </p:cNvPr>
          <p:cNvSpPr>
            <a:spLocks noChangeShapeType="1"/>
          </p:cNvSpPr>
          <p:nvPr/>
        </p:nvSpPr>
        <p:spPr bwMode="auto">
          <a:xfrm rot="5400000">
            <a:off x="1715294" y="2590006"/>
            <a:ext cx="228600" cy="1588"/>
          </a:xfrm>
          <a:prstGeom prst="line">
            <a:avLst/>
          </a:prstGeom>
          <a:noFill/>
          <a:ln w="3810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03" name="Rectangle 91">
            <a:extLst>
              <a:ext uri="{FF2B5EF4-FFF2-40B4-BE49-F238E27FC236}">
                <a16:creationId xmlns:a16="http://schemas.microsoft.com/office/drawing/2014/main" id="{DCA12C8D-6DF7-41E1-92BF-D38FCB2794B3}"/>
              </a:ext>
            </a:extLst>
          </p:cNvPr>
          <p:cNvSpPr>
            <a:spLocks noChangeArrowheads="1"/>
          </p:cNvSpPr>
          <p:nvPr/>
        </p:nvSpPr>
        <p:spPr bwMode="auto">
          <a:xfrm>
            <a:off x="1660525" y="2681288"/>
            <a:ext cx="396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99FF"/>
                </a:solidFill>
              </a:rPr>
              <a:t>K</a:t>
            </a:r>
          </a:p>
        </p:txBody>
      </p:sp>
      <p:grpSp>
        <p:nvGrpSpPr>
          <p:cNvPr id="13404" name="Group 92">
            <a:extLst>
              <a:ext uri="{FF2B5EF4-FFF2-40B4-BE49-F238E27FC236}">
                <a16:creationId xmlns:a16="http://schemas.microsoft.com/office/drawing/2014/main" id="{8C441530-8225-4110-87CA-96C914B38929}"/>
              </a:ext>
            </a:extLst>
          </p:cNvPr>
          <p:cNvGrpSpPr>
            <a:grpSpLocks/>
          </p:cNvGrpSpPr>
          <p:nvPr/>
        </p:nvGrpSpPr>
        <p:grpSpPr bwMode="auto">
          <a:xfrm>
            <a:off x="3352800" y="2438400"/>
            <a:ext cx="304800" cy="304800"/>
            <a:chOff x="864" y="1248"/>
            <a:chExt cx="192" cy="192"/>
          </a:xfrm>
        </p:grpSpPr>
        <p:sp>
          <p:nvSpPr>
            <p:cNvPr id="15442" name="Oval 93">
              <a:extLst>
                <a:ext uri="{FF2B5EF4-FFF2-40B4-BE49-F238E27FC236}">
                  <a16:creationId xmlns:a16="http://schemas.microsoft.com/office/drawing/2014/main" id="{A7B5C91C-AF9A-4DC5-B40C-AA2C8069959D}"/>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5443" name="Line 94">
              <a:extLst>
                <a:ext uri="{FF2B5EF4-FFF2-40B4-BE49-F238E27FC236}">
                  <a16:creationId xmlns:a16="http://schemas.microsoft.com/office/drawing/2014/main" id="{7ED4B7F7-AAD5-45BA-8204-7A796DC92943}"/>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407" name="Text Box 95">
            <a:extLst>
              <a:ext uri="{FF2B5EF4-FFF2-40B4-BE49-F238E27FC236}">
                <a16:creationId xmlns:a16="http://schemas.microsoft.com/office/drawing/2014/main" id="{38ADF167-A9A9-4685-891E-9B61D5054AE5}"/>
              </a:ext>
            </a:extLst>
          </p:cNvPr>
          <p:cNvSpPr txBox="1">
            <a:spLocks noChangeArrowheads="1"/>
          </p:cNvSpPr>
          <p:nvPr/>
        </p:nvSpPr>
        <p:spPr bwMode="auto">
          <a:xfrm>
            <a:off x="228600" y="762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FF"/>
                </a:solidFill>
              </a:rPr>
              <a:t>Faraday’s Experiment - 2:</a:t>
            </a:r>
          </a:p>
        </p:txBody>
      </p:sp>
      <p:grpSp>
        <p:nvGrpSpPr>
          <p:cNvPr id="13408" name="Group 96">
            <a:extLst>
              <a:ext uri="{FF2B5EF4-FFF2-40B4-BE49-F238E27FC236}">
                <a16:creationId xmlns:a16="http://schemas.microsoft.com/office/drawing/2014/main" id="{A8F5F3DC-456B-4E1F-A450-586E5873D4E8}"/>
              </a:ext>
            </a:extLst>
          </p:cNvPr>
          <p:cNvGrpSpPr>
            <a:grpSpLocks/>
          </p:cNvGrpSpPr>
          <p:nvPr/>
        </p:nvGrpSpPr>
        <p:grpSpPr bwMode="auto">
          <a:xfrm>
            <a:off x="2819400" y="3810000"/>
            <a:ext cx="1295400" cy="1295400"/>
            <a:chOff x="528" y="384"/>
            <a:chExt cx="816" cy="816"/>
          </a:xfrm>
        </p:grpSpPr>
        <p:grpSp>
          <p:nvGrpSpPr>
            <p:cNvPr id="15428" name="Group 97">
              <a:extLst>
                <a:ext uri="{FF2B5EF4-FFF2-40B4-BE49-F238E27FC236}">
                  <a16:creationId xmlns:a16="http://schemas.microsoft.com/office/drawing/2014/main" id="{1A24647C-C51F-473F-AE6A-D05FDADDEE5B}"/>
                </a:ext>
              </a:extLst>
            </p:cNvPr>
            <p:cNvGrpSpPr>
              <a:grpSpLocks/>
            </p:cNvGrpSpPr>
            <p:nvPr/>
          </p:nvGrpSpPr>
          <p:grpSpPr bwMode="auto">
            <a:xfrm>
              <a:off x="528" y="384"/>
              <a:ext cx="816" cy="816"/>
              <a:chOff x="192" y="576"/>
              <a:chExt cx="1035" cy="816"/>
            </a:xfrm>
          </p:grpSpPr>
          <p:grpSp>
            <p:nvGrpSpPr>
              <p:cNvPr id="15432" name="Group 98">
                <a:extLst>
                  <a:ext uri="{FF2B5EF4-FFF2-40B4-BE49-F238E27FC236}">
                    <a16:creationId xmlns:a16="http://schemas.microsoft.com/office/drawing/2014/main" id="{5676E128-2E23-445A-A67E-E5A91D27C4A5}"/>
                  </a:ext>
                </a:extLst>
              </p:cNvPr>
              <p:cNvGrpSpPr>
                <a:grpSpLocks/>
              </p:cNvGrpSpPr>
              <p:nvPr/>
            </p:nvGrpSpPr>
            <p:grpSpPr bwMode="auto">
              <a:xfrm>
                <a:off x="192" y="576"/>
                <a:ext cx="555" cy="816"/>
                <a:chOff x="192" y="576"/>
                <a:chExt cx="555" cy="816"/>
              </a:xfrm>
            </p:grpSpPr>
            <p:graphicFrame>
              <p:nvGraphicFramePr>
                <p:cNvPr id="15438" name="Object 99">
                  <a:extLst>
                    <a:ext uri="{FF2B5EF4-FFF2-40B4-BE49-F238E27FC236}">
                      <a16:creationId xmlns:a16="http://schemas.microsoft.com/office/drawing/2014/main" id="{A937E7E9-52A8-4934-ACF6-F7DA11E6CD03}"/>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8" imgW="390580" imgH="237969" progId="Paint.Picture">
                        <p:embed/>
                      </p:oleObj>
                    </mc:Choice>
                    <mc:Fallback>
                      <p:oleObj name="Bitmap Image" r:id="rId8" imgW="390580" imgH="237969" progId="Paint.Picture">
                        <p:embed/>
                        <p:pic>
                          <p:nvPicPr>
                            <p:cNvPr id="0" name="Object 9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39" name="Group 100">
                  <a:extLst>
                    <a:ext uri="{FF2B5EF4-FFF2-40B4-BE49-F238E27FC236}">
                      <a16:creationId xmlns:a16="http://schemas.microsoft.com/office/drawing/2014/main" id="{2CF867AF-A92A-4BBB-B89E-B3F27D97000F}"/>
                    </a:ext>
                  </a:extLst>
                </p:cNvPr>
                <p:cNvGrpSpPr>
                  <a:grpSpLocks/>
                </p:cNvGrpSpPr>
                <p:nvPr/>
              </p:nvGrpSpPr>
              <p:grpSpPr bwMode="auto">
                <a:xfrm flipH="1">
                  <a:off x="192" y="624"/>
                  <a:ext cx="48" cy="768"/>
                  <a:chOff x="1296" y="1296"/>
                  <a:chExt cx="48" cy="768"/>
                </a:xfrm>
              </p:grpSpPr>
              <p:sp>
                <p:nvSpPr>
                  <p:cNvPr id="15440" name="Line 101">
                    <a:extLst>
                      <a:ext uri="{FF2B5EF4-FFF2-40B4-BE49-F238E27FC236}">
                        <a16:creationId xmlns:a16="http://schemas.microsoft.com/office/drawing/2014/main" id="{0009F43D-E4C3-467B-AD7F-FAA9C7CE1676}"/>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1" name="Arc 102">
                    <a:extLst>
                      <a:ext uri="{FF2B5EF4-FFF2-40B4-BE49-F238E27FC236}">
                        <a16:creationId xmlns:a16="http://schemas.microsoft.com/office/drawing/2014/main" id="{8BB4335F-74EC-4DF2-82D5-B06A9FF4C870}"/>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15433" name="Group 103">
                <a:extLst>
                  <a:ext uri="{FF2B5EF4-FFF2-40B4-BE49-F238E27FC236}">
                    <a16:creationId xmlns:a16="http://schemas.microsoft.com/office/drawing/2014/main" id="{2881CC29-0D4E-4A05-8F50-491A0A191F20}"/>
                  </a:ext>
                </a:extLst>
              </p:cNvPr>
              <p:cNvGrpSpPr>
                <a:grpSpLocks/>
              </p:cNvGrpSpPr>
              <p:nvPr/>
            </p:nvGrpSpPr>
            <p:grpSpPr bwMode="auto">
              <a:xfrm>
                <a:off x="672" y="576"/>
                <a:ext cx="555" cy="816"/>
                <a:chOff x="837" y="576"/>
                <a:chExt cx="555" cy="816"/>
              </a:xfrm>
            </p:grpSpPr>
            <p:graphicFrame>
              <p:nvGraphicFramePr>
                <p:cNvPr id="15434" name="Object 104">
                  <a:extLst>
                    <a:ext uri="{FF2B5EF4-FFF2-40B4-BE49-F238E27FC236}">
                      <a16:creationId xmlns:a16="http://schemas.microsoft.com/office/drawing/2014/main" id="{5D259688-5437-4011-ADE5-F4204BD0814F}"/>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9" imgW="390580" imgH="237969" progId="Paint.Picture">
                        <p:embed/>
                      </p:oleObj>
                    </mc:Choice>
                    <mc:Fallback>
                      <p:oleObj name="Bitmap Image" r:id="rId9" imgW="390580" imgH="237969" progId="Paint.Picture">
                        <p:embed/>
                        <p:pic>
                          <p:nvPicPr>
                            <p:cNvPr id="0" name="Object 1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35" name="Group 105">
                  <a:extLst>
                    <a:ext uri="{FF2B5EF4-FFF2-40B4-BE49-F238E27FC236}">
                      <a16:creationId xmlns:a16="http://schemas.microsoft.com/office/drawing/2014/main" id="{611DDEF5-D4A2-4369-BAAA-30FBC49ECED3}"/>
                    </a:ext>
                  </a:extLst>
                </p:cNvPr>
                <p:cNvGrpSpPr>
                  <a:grpSpLocks/>
                </p:cNvGrpSpPr>
                <p:nvPr/>
              </p:nvGrpSpPr>
              <p:grpSpPr bwMode="auto">
                <a:xfrm>
                  <a:off x="1344" y="624"/>
                  <a:ext cx="48" cy="768"/>
                  <a:chOff x="1296" y="1296"/>
                  <a:chExt cx="48" cy="768"/>
                </a:xfrm>
              </p:grpSpPr>
              <p:sp>
                <p:nvSpPr>
                  <p:cNvPr id="15436" name="Line 106">
                    <a:extLst>
                      <a:ext uri="{FF2B5EF4-FFF2-40B4-BE49-F238E27FC236}">
                        <a16:creationId xmlns:a16="http://schemas.microsoft.com/office/drawing/2014/main" id="{78BB460E-5F24-4EDC-8071-9C4840A5B1FA}"/>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7" name="Arc 107">
                    <a:extLst>
                      <a:ext uri="{FF2B5EF4-FFF2-40B4-BE49-F238E27FC236}">
                        <a16:creationId xmlns:a16="http://schemas.microsoft.com/office/drawing/2014/main" id="{E7F04BD2-937D-4266-917A-12762C50F43A}"/>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15429" name="Group 108">
              <a:extLst>
                <a:ext uri="{FF2B5EF4-FFF2-40B4-BE49-F238E27FC236}">
                  <a16:creationId xmlns:a16="http://schemas.microsoft.com/office/drawing/2014/main" id="{9FD710D7-71DD-4F2A-AAC2-C3404D24B10E}"/>
                </a:ext>
              </a:extLst>
            </p:cNvPr>
            <p:cNvGrpSpPr>
              <a:grpSpLocks/>
            </p:cNvGrpSpPr>
            <p:nvPr/>
          </p:nvGrpSpPr>
          <p:grpSpPr bwMode="auto">
            <a:xfrm>
              <a:off x="528" y="1200"/>
              <a:ext cx="816" cy="0"/>
              <a:chOff x="528" y="1200"/>
              <a:chExt cx="816" cy="0"/>
            </a:xfrm>
          </p:grpSpPr>
          <p:sp>
            <p:nvSpPr>
              <p:cNvPr id="15430" name="Line 109">
                <a:extLst>
                  <a:ext uri="{FF2B5EF4-FFF2-40B4-BE49-F238E27FC236}">
                    <a16:creationId xmlns:a16="http://schemas.microsoft.com/office/drawing/2014/main" id="{AAFDE428-377C-474D-B17F-40324BABAB64}"/>
                  </a:ext>
                </a:extLst>
              </p:cNvPr>
              <p:cNvSpPr>
                <a:spLocks noChangeShapeType="1"/>
              </p:cNvSpPr>
              <p:nvPr/>
            </p:nvSpPr>
            <p:spPr bwMode="auto">
              <a:xfrm>
                <a:off x="528" y="1200"/>
                <a:ext cx="336"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1" name="Line 110">
                <a:extLst>
                  <a:ext uri="{FF2B5EF4-FFF2-40B4-BE49-F238E27FC236}">
                    <a16:creationId xmlns:a16="http://schemas.microsoft.com/office/drawing/2014/main" id="{79BEBF2A-4B95-4AD2-823D-7D8E9406CA0F}"/>
                  </a:ext>
                </a:extLst>
              </p:cNvPr>
              <p:cNvSpPr>
                <a:spLocks noChangeShapeType="1"/>
              </p:cNvSpPr>
              <p:nvPr/>
            </p:nvSpPr>
            <p:spPr bwMode="auto">
              <a:xfrm>
                <a:off x="1056" y="1200"/>
                <a:ext cx="288"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3423" name="Group 111">
            <a:extLst>
              <a:ext uri="{FF2B5EF4-FFF2-40B4-BE49-F238E27FC236}">
                <a16:creationId xmlns:a16="http://schemas.microsoft.com/office/drawing/2014/main" id="{15AB4137-F45D-4350-935A-568A282DC17C}"/>
              </a:ext>
            </a:extLst>
          </p:cNvPr>
          <p:cNvGrpSpPr>
            <a:grpSpLocks/>
          </p:cNvGrpSpPr>
          <p:nvPr/>
        </p:nvGrpSpPr>
        <p:grpSpPr bwMode="auto">
          <a:xfrm>
            <a:off x="838200" y="3810000"/>
            <a:ext cx="1295400" cy="1752600"/>
            <a:chOff x="528" y="816"/>
            <a:chExt cx="816" cy="1104"/>
          </a:xfrm>
        </p:grpSpPr>
        <p:grpSp>
          <p:nvGrpSpPr>
            <p:cNvPr id="15405" name="Group 112">
              <a:extLst>
                <a:ext uri="{FF2B5EF4-FFF2-40B4-BE49-F238E27FC236}">
                  <a16:creationId xmlns:a16="http://schemas.microsoft.com/office/drawing/2014/main" id="{6DD69B08-7CD4-40FF-9D05-5B113B9DE82D}"/>
                </a:ext>
              </a:extLst>
            </p:cNvPr>
            <p:cNvGrpSpPr>
              <a:grpSpLocks/>
            </p:cNvGrpSpPr>
            <p:nvPr/>
          </p:nvGrpSpPr>
          <p:grpSpPr bwMode="auto">
            <a:xfrm>
              <a:off x="528" y="816"/>
              <a:ext cx="816" cy="816"/>
              <a:chOff x="192" y="576"/>
              <a:chExt cx="1035" cy="816"/>
            </a:xfrm>
          </p:grpSpPr>
          <p:grpSp>
            <p:nvGrpSpPr>
              <p:cNvPr id="15418" name="Group 113">
                <a:extLst>
                  <a:ext uri="{FF2B5EF4-FFF2-40B4-BE49-F238E27FC236}">
                    <a16:creationId xmlns:a16="http://schemas.microsoft.com/office/drawing/2014/main" id="{AB162EF5-4590-4088-9752-A5D33AEE99F0}"/>
                  </a:ext>
                </a:extLst>
              </p:cNvPr>
              <p:cNvGrpSpPr>
                <a:grpSpLocks/>
              </p:cNvGrpSpPr>
              <p:nvPr/>
            </p:nvGrpSpPr>
            <p:grpSpPr bwMode="auto">
              <a:xfrm>
                <a:off x="192" y="576"/>
                <a:ext cx="555" cy="816"/>
                <a:chOff x="192" y="576"/>
                <a:chExt cx="555" cy="816"/>
              </a:xfrm>
            </p:grpSpPr>
            <p:graphicFrame>
              <p:nvGraphicFramePr>
                <p:cNvPr id="15424" name="Object 114">
                  <a:extLst>
                    <a:ext uri="{FF2B5EF4-FFF2-40B4-BE49-F238E27FC236}">
                      <a16:creationId xmlns:a16="http://schemas.microsoft.com/office/drawing/2014/main" id="{9B0E78AE-81D6-4A00-9106-2D799C25CF30}"/>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10" imgW="390580" imgH="237969" progId="Paint.Picture">
                        <p:embed/>
                      </p:oleObj>
                    </mc:Choice>
                    <mc:Fallback>
                      <p:oleObj name="Bitmap Image" r:id="rId10" imgW="390580" imgH="237969" progId="Paint.Picture">
                        <p:embed/>
                        <p:pic>
                          <p:nvPicPr>
                            <p:cNvPr id="0" name="Object 1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25" name="Group 115">
                  <a:extLst>
                    <a:ext uri="{FF2B5EF4-FFF2-40B4-BE49-F238E27FC236}">
                      <a16:creationId xmlns:a16="http://schemas.microsoft.com/office/drawing/2014/main" id="{E1CA9656-5806-4CD8-9692-0D66F2F79699}"/>
                    </a:ext>
                  </a:extLst>
                </p:cNvPr>
                <p:cNvGrpSpPr>
                  <a:grpSpLocks/>
                </p:cNvGrpSpPr>
                <p:nvPr/>
              </p:nvGrpSpPr>
              <p:grpSpPr bwMode="auto">
                <a:xfrm flipH="1">
                  <a:off x="192" y="624"/>
                  <a:ext cx="48" cy="768"/>
                  <a:chOff x="1296" y="1296"/>
                  <a:chExt cx="48" cy="768"/>
                </a:xfrm>
              </p:grpSpPr>
              <p:sp>
                <p:nvSpPr>
                  <p:cNvPr id="15426" name="Line 116">
                    <a:extLst>
                      <a:ext uri="{FF2B5EF4-FFF2-40B4-BE49-F238E27FC236}">
                        <a16:creationId xmlns:a16="http://schemas.microsoft.com/office/drawing/2014/main" id="{FDBBE5C1-F51E-4848-948F-D43E17EADDE8}"/>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7" name="Arc 117">
                    <a:extLst>
                      <a:ext uri="{FF2B5EF4-FFF2-40B4-BE49-F238E27FC236}">
                        <a16:creationId xmlns:a16="http://schemas.microsoft.com/office/drawing/2014/main" id="{8371C9BA-ACDF-45BE-BA26-9948AC032F67}"/>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15419" name="Group 118">
                <a:extLst>
                  <a:ext uri="{FF2B5EF4-FFF2-40B4-BE49-F238E27FC236}">
                    <a16:creationId xmlns:a16="http://schemas.microsoft.com/office/drawing/2014/main" id="{9BC3B505-8C0D-400A-8AA4-7CD668E67C4A}"/>
                  </a:ext>
                </a:extLst>
              </p:cNvPr>
              <p:cNvGrpSpPr>
                <a:grpSpLocks/>
              </p:cNvGrpSpPr>
              <p:nvPr/>
            </p:nvGrpSpPr>
            <p:grpSpPr bwMode="auto">
              <a:xfrm>
                <a:off x="672" y="576"/>
                <a:ext cx="555" cy="816"/>
                <a:chOff x="837" y="576"/>
                <a:chExt cx="555" cy="816"/>
              </a:xfrm>
            </p:grpSpPr>
            <p:graphicFrame>
              <p:nvGraphicFramePr>
                <p:cNvPr id="15420" name="Object 119">
                  <a:extLst>
                    <a:ext uri="{FF2B5EF4-FFF2-40B4-BE49-F238E27FC236}">
                      <a16:creationId xmlns:a16="http://schemas.microsoft.com/office/drawing/2014/main" id="{DA8A9232-F676-4EFE-9539-33F235227877}"/>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11" imgW="390580" imgH="237969" progId="Paint.Picture">
                        <p:embed/>
                      </p:oleObj>
                    </mc:Choice>
                    <mc:Fallback>
                      <p:oleObj name="Bitmap Image" r:id="rId11" imgW="390580" imgH="237969" progId="Paint.Picture">
                        <p:embed/>
                        <p:pic>
                          <p:nvPicPr>
                            <p:cNvPr id="0" name="Object 1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21" name="Group 120">
                  <a:extLst>
                    <a:ext uri="{FF2B5EF4-FFF2-40B4-BE49-F238E27FC236}">
                      <a16:creationId xmlns:a16="http://schemas.microsoft.com/office/drawing/2014/main" id="{D9A26AEE-68D5-4A18-A5BE-B3D82CBF4900}"/>
                    </a:ext>
                  </a:extLst>
                </p:cNvPr>
                <p:cNvGrpSpPr>
                  <a:grpSpLocks/>
                </p:cNvGrpSpPr>
                <p:nvPr/>
              </p:nvGrpSpPr>
              <p:grpSpPr bwMode="auto">
                <a:xfrm>
                  <a:off x="1344" y="624"/>
                  <a:ext cx="48" cy="768"/>
                  <a:chOff x="1296" y="1296"/>
                  <a:chExt cx="48" cy="768"/>
                </a:xfrm>
              </p:grpSpPr>
              <p:sp>
                <p:nvSpPr>
                  <p:cNvPr id="15422" name="Line 121">
                    <a:extLst>
                      <a:ext uri="{FF2B5EF4-FFF2-40B4-BE49-F238E27FC236}">
                        <a16:creationId xmlns:a16="http://schemas.microsoft.com/office/drawing/2014/main" id="{3DA905F2-8D6B-4C4E-B3AF-0DC15EAA43AF}"/>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3" name="Arc 122">
                    <a:extLst>
                      <a:ext uri="{FF2B5EF4-FFF2-40B4-BE49-F238E27FC236}">
                        <a16:creationId xmlns:a16="http://schemas.microsoft.com/office/drawing/2014/main" id="{037DB956-4138-477D-87ED-D46318A2F8D4}"/>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15406" name="Line 123">
              <a:extLst>
                <a:ext uri="{FF2B5EF4-FFF2-40B4-BE49-F238E27FC236}">
                  <a16:creationId xmlns:a16="http://schemas.microsoft.com/office/drawing/2014/main" id="{17FDDB2A-35ED-49F0-8A8C-A2648DC68F42}"/>
                </a:ext>
              </a:extLst>
            </p:cNvPr>
            <p:cNvSpPr>
              <a:spLocks noChangeShapeType="1"/>
            </p:cNvSpPr>
            <p:nvPr/>
          </p:nvSpPr>
          <p:spPr bwMode="auto">
            <a:xfrm>
              <a:off x="528" y="1632"/>
              <a:ext cx="24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7" name="Line 124">
              <a:extLst>
                <a:ext uri="{FF2B5EF4-FFF2-40B4-BE49-F238E27FC236}">
                  <a16:creationId xmlns:a16="http://schemas.microsoft.com/office/drawing/2014/main" id="{EC3ABF2E-F01C-4C45-8C25-D0BA309B9578}"/>
                </a:ext>
              </a:extLst>
            </p:cNvPr>
            <p:cNvSpPr>
              <a:spLocks noChangeShapeType="1"/>
            </p:cNvSpPr>
            <p:nvPr/>
          </p:nvSpPr>
          <p:spPr bwMode="auto">
            <a:xfrm>
              <a:off x="912" y="1632"/>
              <a:ext cx="192"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5408" name="Group 125">
              <a:extLst>
                <a:ext uri="{FF2B5EF4-FFF2-40B4-BE49-F238E27FC236}">
                  <a16:creationId xmlns:a16="http://schemas.microsoft.com/office/drawing/2014/main" id="{918A019E-21AC-4E0A-AD4B-561407056059}"/>
                </a:ext>
              </a:extLst>
            </p:cNvPr>
            <p:cNvGrpSpPr>
              <a:grpSpLocks/>
            </p:cNvGrpSpPr>
            <p:nvPr/>
          </p:nvGrpSpPr>
          <p:grpSpPr bwMode="auto">
            <a:xfrm>
              <a:off x="768" y="1488"/>
              <a:ext cx="144" cy="240"/>
              <a:chOff x="1296" y="2352"/>
              <a:chExt cx="144" cy="240"/>
            </a:xfrm>
          </p:grpSpPr>
          <p:grpSp>
            <p:nvGrpSpPr>
              <p:cNvPr id="15411" name="Group 126">
                <a:extLst>
                  <a:ext uri="{FF2B5EF4-FFF2-40B4-BE49-F238E27FC236}">
                    <a16:creationId xmlns:a16="http://schemas.microsoft.com/office/drawing/2014/main" id="{39DECF4E-D138-4E77-9BD7-79C74F9C7C98}"/>
                  </a:ext>
                </a:extLst>
              </p:cNvPr>
              <p:cNvGrpSpPr>
                <a:grpSpLocks/>
              </p:cNvGrpSpPr>
              <p:nvPr/>
            </p:nvGrpSpPr>
            <p:grpSpPr bwMode="auto">
              <a:xfrm>
                <a:off x="1296" y="2352"/>
                <a:ext cx="48" cy="240"/>
                <a:chOff x="1392" y="816"/>
                <a:chExt cx="48" cy="240"/>
              </a:xfrm>
            </p:grpSpPr>
            <p:sp>
              <p:nvSpPr>
                <p:cNvPr id="15416" name="Line 127">
                  <a:extLst>
                    <a:ext uri="{FF2B5EF4-FFF2-40B4-BE49-F238E27FC236}">
                      <a16:creationId xmlns:a16="http://schemas.microsoft.com/office/drawing/2014/main" id="{1D8D51C2-6667-45B2-99A4-0F559A54B43D}"/>
                    </a:ext>
                  </a:extLst>
                </p:cNvPr>
                <p:cNvSpPr>
                  <a:spLocks noChangeShapeType="1"/>
                </p:cNvSpPr>
                <p:nvPr/>
              </p:nvSpPr>
              <p:spPr bwMode="auto">
                <a:xfrm>
                  <a:off x="1392" y="816"/>
                  <a:ext cx="0" cy="24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7" name="Line 128">
                  <a:extLst>
                    <a:ext uri="{FF2B5EF4-FFF2-40B4-BE49-F238E27FC236}">
                      <a16:creationId xmlns:a16="http://schemas.microsoft.com/office/drawing/2014/main" id="{76A6FEA6-0B56-49F9-B803-B8C6F6E61547}"/>
                    </a:ext>
                  </a:extLst>
                </p:cNvPr>
                <p:cNvSpPr>
                  <a:spLocks noChangeShapeType="1"/>
                </p:cNvSpPr>
                <p:nvPr/>
              </p:nvSpPr>
              <p:spPr bwMode="auto">
                <a:xfrm>
                  <a:off x="1440" y="864"/>
                  <a:ext cx="0" cy="144"/>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412" name="Group 129">
                <a:extLst>
                  <a:ext uri="{FF2B5EF4-FFF2-40B4-BE49-F238E27FC236}">
                    <a16:creationId xmlns:a16="http://schemas.microsoft.com/office/drawing/2014/main" id="{CF87AEA3-F5EF-4D58-A96F-9A3EF9C37C7C}"/>
                  </a:ext>
                </a:extLst>
              </p:cNvPr>
              <p:cNvGrpSpPr>
                <a:grpSpLocks/>
              </p:cNvGrpSpPr>
              <p:nvPr/>
            </p:nvGrpSpPr>
            <p:grpSpPr bwMode="auto">
              <a:xfrm>
                <a:off x="1392" y="2352"/>
                <a:ext cx="48" cy="240"/>
                <a:chOff x="1392" y="816"/>
                <a:chExt cx="48" cy="240"/>
              </a:xfrm>
            </p:grpSpPr>
            <p:sp>
              <p:nvSpPr>
                <p:cNvPr id="15414" name="Line 130">
                  <a:extLst>
                    <a:ext uri="{FF2B5EF4-FFF2-40B4-BE49-F238E27FC236}">
                      <a16:creationId xmlns:a16="http://schemas.microsoft.com/office/drawing/2014/main" id="{68D3CC17-F763-4BC6-95DF-50E936BB6847}"/>
                    </a:ext>
                  </a:extLst>
                </p:cNvPr>
                <p:cNvSpPr>
                  <a:spLocks noChangeShapeType="1"/>
                </p:cNvSpPr>
                <p:nvPr/>
              </p:nvSpPr>
              <p:spPr bwMode="auto">
                <a:xfrm>
                  <a:off x="1392" y="816"/>
                  <a:ext cx="0" cy="24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5" name="Line 131">
                  <a:extLst>
                    <a:ext uri="{FF2B5EF4-FFF2-40B4-BE49-F238E27FC236}">
                      <a16:creationId xmlns:a16="http://schemas.microsoft.com/office/drawing/2014/main" id="{3D1403E1-A61D-4936-953B-D63C902809CA}"/>
                    </a:ext>
                  </a:extLst>
                </p:cNvPr>
                <p:cNvSpPr>
                  <a:spLocks noChangeShapeType="1"/>
                </p:cNvSpPr>
                <p:nvPr/>
              </p:nvSpPr>
              <p:spPr bwMode="auto">
                <a:xfrm>
                  <a:off x="1440" y="864"/>
                  <a:ext cx="0" cy="144"/>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5413" name="Line 132">
                <a:extLst>
                  <a:ext uri="{FF2B5EF4-FFF2-40B4-BE49-F238E27FC236}">
                    <a16:creationId xmlns:a16="http://schemas.microsoft.com/office/drawing/2014/main" id="{3F3669CF-ACC5-440A-A0DB-C8AFFFC7FBDA}"/>
                  </a:ext>
                </a:extLst>
              </p:cNvPr>
              <p:cNvSpPr>
                <a:spLocks noChangeShapeType="1"/>
              </p:cNvSpPr>
              <p:nvPr/>
            </p:nvSpPr>
            <p:spPr bwMode="auto">
              <a:xfrm>
                <a:off x="1344" y="2496"/>
                <a:ext cx="48"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5409" name="Rectangle 133">
              <a:extLst>
                <a:ext uri="{FF2B5EF4-FFF2-40B4-BE49-F238E27FC236}">
                  <a16:creationId xmlns:a16="http://schemas.microsoft.com/office/drawing/2014/main" id="{6080FA70-5D0C-41AE-887C-CEB3AFB51001}"/>
                </a:ext>
              </a:extLst>
            </p:cNvPr>
            <p:cNvSpPr>
              <a:spLocks noChangeArrowheads="1"/>
            </p:cNvSpPr>
            <p:nvPr/>
          </p:nvSpPr>
          <p:spPr bwMode="auto">
            <a:xfrm>
              <a:off x="720" y="1689"/>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E</a:t>
              </a:r>
            </a:p>
          </p:txBody>
        </p:sp>
        <p:sp>
          <p:nvSpPr>
            <p:cNvPr id="15410" name="Line 134">
              <a:extLst>
                <a:ext uri="{FF2B5EF4-FFF2-40B4-BE49-F238E27FC236}">
                  <a16:creationId xmlns:a16="http://schemas.microsoft.com/office/drawing/2014/main" id="{DF12BFE8-9E4D-4612-9C4A-C149BF27FCC5}"/>
                </a:ext>
              </a:extLst>
            </p:cNvPr>
            <p:cNvSpPr>
              <a:spLocks noChangeShapeType="1"/>
            </p:cNvSpPr>
            <p:nvPr/>
          </p:nvSpPr>
          <p:spPr bwMode="auto">
            <a:xfrm>
              <a:off x="1200" y="1632"/>
              <a:ext cx="14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447" name="Oval 135">
            <a:extLst>
              <a:ext uri="{FF2B5EF4-FFF2-40B4-BE49-F238E27FC236}">
                <a16:creationId xmlns:a16="http://schemas.microsoft.com/office/drawing/2014/main" id="{0E58D031-C09A-475D-9CDC-DC2E258EEFA3}"/>
              </a:ext>
            </a:extLst>
          </p:cNvPr>
          <p:cNvSpPr>
            <a:spLocks noChangeArrowheads="1"/>
          </p:cNvSpPr>
          <p:nvPr/>
        </p:nvSpPr>
        <p:spPr bwMode="auto">
          <a:xfrm>
            <a:off x="3352800" y="4953000"/>
            <a:ext cx="304800" cy="304800"/>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448" name="Line 136">
            <a:extLst>
              <a:ext uri="{FF2B5EF4-FFF2-40B4-BE49-F238E27FC236}">
                <a16:creationId xmlns:a16="http://schemas.microsoft.com/office/drawing/2014/main" id="{BDFC7927-40C6-4033-961B-B91EE046CC69}"/>
              </a:ext>
            </a:extLst>
          </p:cNvPr>
          <p:cNvSpPr>
            <a:spLocks noChangeShapeType="1"/>
          </p:cNvSpPr>
          <p:nvPr/>
        </p:nvSpPr>
        <p:spPr bwMode="auto">
          <a:xfrm rot="19077003" flipV="1">
            <a:off x="3429000" y="5029200"/>
            <a:ext cx="1524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49" name="Text Box 137">
            <a:extLst>
              <a:ext uri="{FF2B5EF4-FFF2-40B4-BE49-F238E27FC236}">
                <a16:creationId xmlns:a16="http://schemas.microsoft.com/office/drawing/2014/main" id="{BC32B806-D2C9-4C77-912B-B0DC8EFE11E2}"/>
              </a:ext>
            </a:extLst>
          </p:cNvPr>
          <p:cNvSpPr txBox="1">
            <a:spLocks noChangeArrowheads="1"/>
          </p:cNvSpPr>
          <p:nvPr/>
        </p:nvSpPr>
        <p:spPr bwMode="auto">
          <a:xfrm>
            <a:off x="3276600" y="51958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G</a:t>
            </a:r>
          </a:p>
        </p:txBody>
      </p:sp>
      <p:sp>
        <p:nvSpPr>
          <p:cNvPr id="13450" name="Line 138">
            <a:extLst>
              <a:ext uri="{FF2B5EF4-FFF2-40B4-BE49-F238E27FC236}">
                <a16:creationId xmlns:a16="http://schemas.microsoft.com/office/drawing/2014/main" id="{F7A08B14-F378-457F-8123-B4F52645CC99}"/>
              </a:ext>
            </a:extLst>
          </p:cNvPr>
          <p:cNvSpPr>
            <a:spLocks noChangeShapeType="1"/>
          </p:cNvSpPr>
          <p:nvPr/>
        </p:nvSpPr>
        <p:spPr bwMode="auto">
          <a:xfrm rot="5400000" flipH="1" flipV="1">
            <a:off x="800100" y="46101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51" name="Line 139">
            <a:extLst>
              <a:ext uri="{FF2B5EF4-FFF2-40B4-BE49-F238E27FC236}">
                <a16:creationId xmlns:a16="http://schemas.microsoft.com/office/drawing/2014/main" id="{FEEE99DE-DD0D-41F5-B6FD-777F7A21A104}"/>
              </a:ext>
            </a:extLst>
          </p:cNvPr>
          <p:cNvSpPr>
            <a:spLocks noChangeShapeType="1"/>
          </p:cNvSpPr>
          <p:nvPr/>
        </p:nvSpPr>
        <p:spPr bwMode="auto">
          <a:xfrm rot="16200000" flipH="1">
            <a:off x="2095500" y="46863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52" name="Line 140">
            <a:extLst>
              <a:ext uri="{FF2B5EF4-FFF2-40B4-BE49-F238E27FC236}">
                <a16:creationId xmlns:a16="http://schemas.microsoft.com/office/drawing/2014/main" id="{F31984F6-700D-420D-8909-4F26DF35B117}"/>
              </a:ext>
            </a:extLst>
          </p:cNvPr>
          <p:cNvSpPr>
            <a:spLocks noChangeShapeType="1"/>
          </p:cNvSpPr>
          <p:nvPr/>
        </p:nvSpPr>
        <p:spPr bwMode="auto">
          <a:xfrm rot="5400000" flipH="1" flipV="1">
            <a:off x="2781300" y="46101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53" name="Line 141">
            <a:extLst>
              <a:ext uri="{FF2B5EF4-FFF2-40B4-BE49-F238E27FC236}">
                <a16:creationId xmlns:a16="http://schemas.microsoft.com/office/drawing/2014/main" id="{04463D27-B499-44EF-989E-A2945ACAD860}"/>
              </a:ext>
            </a:extLst>
          </p:cNvPr>
          <p:cNvSpPr>
            <a:spLocks noChangeShapeType="1"/>
          </p:cNvSpPr>
          <p:nvPr/>
        </p:nvSpPr>
        <p:spPr bwMode="auto">
          <a:xfrm rot="16200000" flipH="1">
            <a:off x="4076700" y="4686300"/>
            <a:ext cx="76200" cy="0"/>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454" name="Group 142">
            <a:extLst>
              <a:ext uri="{FF2B5EF4-FFF2-40B4-BE49-F238E27FC236}">
                <a16:creationId xmlns:a16="http://schemas.microsoft.com/office/drawing/2014/main" id="{9B39E49D-24C6-4E5A-AE76-D140F1676209}"/>
              </a:ext>
            </a:extLst>
          </p:cNvPr>
          <p:cNvGrpSpPr>
            <a:grpSpLocks/>
          </p:cNvGrpSpPr>
          <p:nvPr/>
        </p:nvGrpSpPr>
        <p:grpSpPr bwMode="auto">
          <a:xfrm>
            <a:off x="762000" y="3505200"/>
            <a:ext cx="1447800" cy="336550"/>
            <a:chOff x="4512" y="624"/>
            <a:chExt cx="912" cy="212"/>
          </a:xfrm>
        </p:grpSpPr>
        <p:sp>
          <p:nvSpPr>
            <p:cNvPr id="15403" name="Rectangle 143">
              <a:extLst>
                <a:ext uri="{FF2B5EF4-FFF2-40B4-BE49-F238E27FC236}">
                  <a16:creationId xmlns:a16="http://schemas.microsoft.com/office/drawing/2014/main" id="{39920C64-CC02-431D-B0D0-669C40BD35EA}"/>
                </a:ext>
              </a:extLst>
            </p:cNvPr>
            <p:cNvSpPr>
              <a:spLocks noChangeArrowheads="1"/>
            </p:cNvSpPr>
            <p:nvPr/>
          </p:nvSpPr>
          <p:spPr bwMode="auto">
            <a:xfrm>
              <a:off x="4512" y="62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N</a:t>
              </a:r>
              <a:endParaRPr lang="en-US" altLang="en-US" sz="1800"/>
            </a:p>
          </p:txBody>
        </p:sp>
        <p:sp>
          <p:nvSpPr>
            <p:cNvPr id="15404" name="Rectangle 144">
              <a:extLst>
                <a:ext uri="{FF2B5EF4-FFF2-40B4-BE49-F238E27FC236}">
                  <a16:creationId xmlns:a16="http://schemas.microsoft.com/office/drawing/2014/main" id="{E62106F0-B18D-487A-AF1A-F67C17D08399}"/>
                </a:ext>
              </a:extLst>
            </p:cNvPr>
            <p:cNvSpPr>
              <a:spLocks noChangeArrowheads="1"/>
            </p:cNvSpPr>
            <p:nvPr/>
          </p:nvSpPr>
          <p:spPr bwMode="auto">
            <a:xfrm>
              <a:off x="5223" y="62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endParaRPr lang="en-US" altLang="en-US" sz="1800"/>
            </a:p>
          </p:txBody>
        </p:sp>
      </p:grpSp>
      <p:sp>
        <p:nvSpPr>
          <p:cNvPr id="13460" name="Line 148">
            <a:extLst>
              <a:ext uri="{FF2B5EF4-FFF2-40B4-BE49-F238E27FC236}">
                <a16:creationId xmlns:a16="http://schemas.microsoft.com/office/drawing/2014/main" id="{E526290B-864F-4B0C-97DB-34954328E104}"/>
              </a:ext>
            </a:extLst>
          </p:cNvPr>
          <p:cNvSpPr>
            <a:spLocks noChangeShapeType="1"/>
          </p:cNvSpPr>
          <p:nvPr/>
        </p:nvSpPr>
        <p:spPr bwMode="auto">
          <a:xfrm rot="10800000">
            <a:off x="1716088" y="5103813"/>
            <a:ext cx="228600" cy="1587"/>
          </a:xfrm>
          <a:prstGeom prst="line">
            <a:avLst/>
          </a:prstGeom>
          <a:noFill/>
          <a:ln w="3810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61" name="Rectangle 149">
            <a:extLst>
              <a:ext uri="{FF2B5EF4-FFF2-40B4-BE49-F238E27FC236}">
                <a16:creationId xmlns:a16="http://schemas.microsoft.com/office/drawing/2014/main" id="{F8D99427-32B5-4304-B5F2-8E25589A9CE5}"/>
              </a:ext>
            </a:extLst>
          </p:cNvPr>
          <p:cNvSpPr>
            <a:spLocks noChangeArrowheads="1"/>
          </p:cNvSpPr>
          <p:nvPr/>
        </p:nvSpPr>
        <p:spPr bwMode="auto">
          <a:xfrm>
            <a:off x="1660525" y="5195888"/>
            <a:ext cx="396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99FF"/>
                </a:solidFill>
              </a:rPr>
              <a:t>K</a:t>
            </a:r>
          </a:p>
        </p:txBody>
      </p:sp>
      <p:grpSp>
        <p:nvGrpSpPr>
          <p:cNvPr id="13462" name="Group 150">
            <a:extLst>
              <a:ext uri="{FF2B5EF4-FFF2-40B4-BE49-F238E27FC236}">
                <a16:creationId xmlns:a16="http://schemas.microsoft.com/office/drawing/2014/main" id="{1F73CDBD-68FC-4A23-9AB8-46A5A828B6B7}"/>
              </a:ext>
            </a:extLst>
          </p:cNvPr>
          <p:cNvGrpSpPr>
            <a:grpSpLocks/>
          </p:cNvGrpSpPr>
          <p:nvPr/>
        </p:nvGrpSpPr>
        <p:grpSpPr bwMode="auto">
          <a:xfrm>
            <a:off x="3352800" y="4953000"/>
            <a:ext cx="304800" cy="304800"/>
            <a:chOff x="864" y="1248"/>
            <a:chExt cx="192" cy="192"/>
          </a:xfrm>
        </p:grpSpPr>
        <p:sp>
          <p:nvSpPr>
            <p:cNvPr id="15401" name="Oval 151">
              <a:extLst>
                <a:ext uri="{FF2B5EF4-FFF2-40B4-BE49-F238E27FC236}">
                  <a16:creationId xmlns:a16="http://schemas.microsoft.com/office/drawing/2014/main" id="{AE00BF75-22E1-4357-81F6-FA2FA294F4F7}"/>
                </a:ext>
              </a:extLst>
            </p:cNvPr>
            <p:cNvSpPr>
              <a:spLocks noChangeArrowheads="1"/>
            </p:cNvSpPr>
            <p:nvPr/>
          </p:nvSpPr>
          <p:spPr bwMode="auto">
            <a:xfrm>
              <a:off x="864" y="1248"/>
              <a:ext cx="192" cy="192"/>
            </a:xfrm>
            <a:prstGeom prst="ellipse">
              <a:avLst/>
            </a:prstGeom>
            <a:solidFill>
              <a:schemeClr val="bg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5402" name="Line 152">
              <a:extLst>
                <a:ext uri="{FF2B5EF4-FFF2-40B4-BE49-F238E27FC236}">
                  <a16:creationId xmlns:a16="http://schemas.microsoft.com/office/drawing/2014/main" id="{DE4D1ABF-4FF9-4412-A3EE-0F8D9513F2AF}"/>
                </a:ext>
              </a:extLst>
            </p:cNvPr>
            <p:cNvSpPr>
              <a:spLocks noChangeShapeType="1"/>
            </p:cNvSpPr>
            <p:nvPr/>
          </p:nvSpPr>
          <p:spPr bwMode="auto">
            <a:xfrm rot="19077003" flipV="1">
              <a:off x="912" y="1296"/>
              <a:ext cx="96" cy="96"/>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67" name="Group 155">
            <a:extLst>
              <a:ext uri="{FF2B5EF4-FFF2-40B4-BE49-F238E27FC236}">
                <a16:creationId xmlns:a16="http://schemas.microsoft.com/office/drawing/2014/main" id="{9524471E-22C0-4A53-B7BB-C27DD6F0C662}"/>
              </a:ext>
            </a:extLst>
          </p:cNvPr>
          <p:cNvGrpSpPr>
            <a:grpSpLocks/>
          </p:cNvGrpSpPr>
          <p:nvPr/>
        </p:nvGrpSpPr>
        <p:grpSpPr bwMode="auto">
          <a:xfrm>
            <a:off x="2743200" y="3549650"/>
            <a:ext cx="1447800" cy="336550"/>
            <a:chOff x="4512" y="624"/>
            <a:chExt cx="912" cy="212"/>
          </a:xfrm>
        </p:grpSpPr>
        <p:sp>
          <p:nvSpPr>
            <p:cNvPr id="15399" name="Rectangle 156">
              <a:extLst>
                <a:ext uri="{FF2B5EF4-FFF2-40B4-BE49-F238E27FC236}">
                  <a16:creationId xmlns:a16="http://schemas.microsoft.com/office/drawing/2014/main" id="{16A2DFBB-10FD-4C31-B18E-D1F0DF1B67D3}"/>
                </a:ext>
              </a:extLst>
            </p:cNvPr>
            <p:cNvSpPr>
              <a:spLocks noChangeArrowheads="1"/>
            </p:cNvSpPr>
            <p:nvPr/>
          </p:nvSpPr>
          <p:spPr bwMode="auto">
            <a:xfrm>
              <a:off x="4512" y="62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N</a:t>
              </a:r>
              <a:endParaRPr lang="en-US" altLang="en-US" sz="1800"/>
            </a:p>
          </p:txBody>
        </p:sp>
        <p:sp>
          <p:nvSpPr>
            <p:cNvPr id="15400" name="Rectangle 157">
              <a:extLst>
                <a:ext uri="{FF2B5EF4-FFF2-40B4-BE49-F238E27FC236}">
                  <a16:creationId xmlns:a16="http://schemas.microsoft.com/office/drawing/2014/main" id="{9F0823B1-88B3-472D-8E4A-B15AC9F8FA16}"/>
                </a:ext>
              </a:extLst>
            </p:cNvPr>
            <p:cNvSpPr>
              <a:spLocks noChangeArrowheads="1"/>
            </p:cNvSpPr>
            <p:nvPr/>
          </p:nvSpPr>
          <p:spPr bwMode="auto">
            <a:xfrm>
              <a:off x="5223" y="624"/>
              <a:ext cx="20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00"/>
                  </a:solidFill>
                </a:rPr>
                <a:t>S</a:t>
              </a:r>
              <a:endParaRPr lang="en-US" altLang="en-US" sz="1800"/>
            </a:p>
          </p:txBody>
        </p:sp>
      </p:grpSp>
      <p:sp>
        <p:nvSpPr>
          <p:cNvPr id="13470" name="Line 158">
            <a:extLst>
              <a:ext uri="{FF2B5EF4-FFF2-40B4-BE49-F238E27FC236}">
                <a16:creationId xmlns:a16="http://schemas.microsoft.com/office/drawing/2014/main" id="{A9AD1952-CA19-4F77-8A56-D1F0A1781408}"/>
              </a:ext>
            </a:extLst>
          </p:cNvPr>
          <p:cNvSpPr>
            <a:spLocks noChangeShapeType="1"/>
          </p:cNvSpPr>
          <p:nvPr/>
        </p:nvSpPr>
        <p:spPr bwMode="auto">
          <a:xfrm rot="10800000">
            <a:off x="1752600" y="2590800"/>
            <a:ext cx="228600" cy="1588"/>
          </a:xfrm>
          <a:prstGeom prst="line">
            <a:avLst/>
          </a:prstGeom>
          <a:noFill/>
          <a:ln w="3810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72" name="Line 160">
            <a:extLst>
              <a:ext uri="{FF2B5EF4-FFF2-40B4-BE49-F238E27FC236}">
                <a16:creationId xmlns:a16="http://schemas.microsoft.com/office/drawing/2014/main" id="{B75E29A4-3543-420F-90E6-780FC630D6C6}"/>
              </a:ext>
            </a:extLst>
          </p:cNvPr>
          <p:cNvSpPr>
            <a:spLocks noChangeShapeType="1"/>
          </p:cNvSpPr>
          <p:nvPr/>
        </p:nvSpPr>
        <p:spPr bwMode="auto">
          <a:xfrm rot="-5400000">
            <a:off x="1715294" y="5106194"/>
            <a:ext cx="228600" cy="1588"/>
          </a:xfrm>
          <a:prstGeom prst="line">
            <a:avLst/>
          </a:prstGeom>
          <a:noFill/>
          <a:ln w="3810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73" name="Text Box 161">
            <a:extLst>
              <a:ext uri="{FF2B5EF4-FFF2-40B4-BE49-F238E27FC236}">
                <a16:creationId xmlns:a16="http://schemas.microsoft.com/office/drawing/2014/main" id="{CC1EA333-575A-40A6-B78D-5CCE8709C094}"/>
              </a:ext>
            </a:extLst>
          </p:cNvPr>
          <p:cNvSpPr txBox="1">
            <a:spLocks noChangeArrowheads="1"/>
          </p:cNvSpPr>
          <p:nvPr/>
        </p:nvSpPr>
        <p:spPr bwMode="auto">
          <a:xfrm>
            <a:off x="4876800" y="768350"/>
            <a:ext cx="3962400" cy="517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0099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When the primary circuit is closed current grows from zero to maximum value.</a:t>
            </a:r>
            <a:r>
              <a:rPr lang="en-US" altLang="en-US" sz="1800" b="1"/>
              <a:t>  </a:t>
            </a:r>
          </a:p>
          <a:p>
            <a:pPr eaLnBrk="1" hangingPunct="1">
              <a:spcBef>
                <a:spcPct val="50000"/>
              </a:spcBef>
              <a:buFontTx/>
              <a:buNone/>
            </a:pPr>
            <a:r>
              <a:rPr lang="en-US" altLang="en-US" sz="1800" b="1">
                <a:solidFill>
                  <a:srgbClr val="006600"/>
                </a:solidFill>
              </a:rPr>
              <a:t>During this period changing, current induces changing magnetic flux across the primary coil.</a:t>
            </a:r>
          </a:p>
          <a:p>
            <a:pPr eaLnBrk="1" hangingPunct="1">
              <a:spcBef>
                <a:spcPct val="50000"/>
              </a:spcBef>
              <a:buFontTx/>
              <a:buNone/>
            </a:pPr>
            <a:r>
              <a:rPr lang="en-US" altLang="en-US" sz="1800" b="1">
                <a:solidFill>
                  <a:srgbClr val="FF6600"/>
                </a:solidFill>
              </a:rPr>
              <a:t>This changing magnetic flux is linked across the secondary coil and induces e.m.f (current)</a:t>
            </a:r>
            <a:r>
              <a:rPr lang="en-US" altLang="en-US" sz="1800">
                <a:solidFill>
                  <a:srgbClr val="FF6600"/>
                </a:solidFill>
              </a:rPr>
              <a:t> </a:t>
            </a:r>
            <a:r>
              <a:rPr lang="en-US" altLang="en-US" sz="1800" b="1">
                <a:solidFill>
                  <a:srgbClr val="FF6600"/>
                </a:solidFill>
              </a:rPr>
              <a:t>in the secondary coil.</a:t>
            </a:r>
          </a:p>
          <a:p>
            <a:pPr eaLnBrk="1" hangingPunct="1">
              <a:spcBef>
                <a:spcPct val="50000"/>
              </a:spcBef>
              <a:buFontTx/>
              <a:buNone/>
            </a:pPr>
            <a:r>
              <a:rPr lang="en-US" altLang="en-US" sz="1800" b="1">
                <a:solidFill>
                  <a:srgbClr val="0000FF"/>
                </a:solidFill>
              </a:rPr>
              <a:t>Induced e.m.f (current) and hence deflection in galvanometer lasts only as long as the current in the primary coil and hence the magnetic flux in the secondary coil change.</a:t>
            </a:r>
          </a:p>
        </p:txBody>
      </p:sp>
      <p:sp>
        <p:nvSpPr>
          <p:cNvPr id="13476" name="Rectangle 164">
            <a:extLst>
              <a:ext uri="{FF2B5EF4-FFF2-40B4-BE49-F238E27FC236}">
                <a16:creationId xmlns:a16="http://schemas.microsoft.com/office/drawing/2014/main" id="{F9EC8515-65CD-4F78-B658-CB191D17B0C0}"/>
              </a:ext>
            </a:extLst>
          </p:cNvPr>
          <p:cNvSpPr>
            <a:spLocks noChangeArrowheads="1"/>
          </p:cNvSpPr>
          <p:nvPr/>
        </p:nvSpPr>
        <p:spPr bwMode="auto">
          <a:xfrm>
            <a:off x="1295400" y="1752600"/>
            <a:ext cx="396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rPr>
              <a:t>P</a:t>
            </a:r>
          </a:p>
        </p:txBody>
      </p:sp>
      <p:sp>
        <p:nvSpPr>
          <p:cNvPr id="13477" name="Rectangle 165">
            <a:extLst>
              <a:ext uri="{FF2B5EF4-FFF2-40B4-BE49-F238E27FC236}">
                <a16:creationId xmlns:a16="http://schemas.microsoft.com/office/drawing/2014/main" id="{3448856B-D1CF-4559-87BE-F5A43344F900}"/>
              </a:ext>
            </a:extLst>
          </p:cNvPr>
          <p:cNvSpPr>
            <a:spLocks noChangeArrowheads="1"/>
          </p:cNvSpPr>
          <p:nvPr/>
        </p:nvSpPr>
        <p:spPr bwMode="auto">
          <a:xfrm>
            <a:off x="1295400" y="4267200"/>
            <a:ext cx="396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rPr>
              <a:t>P</a:t>
            </a:r>
          </a:p>
        </p:txBody>
      </p:sp>
      <p:sp>
        <p:nvSpPr>
          <p:cNvPr id="13478" name="Rectangle 166">
            <a:extLst>
              <a:ext uri="{FF2B5EF4-FFF2-40B4-BE49-F238E27FC236}">
                <a16:creationId xmlns:a16="http://schemas.microsoft.com/office/drawing/2014/main" id="{72FFC63F-7941-45C3-9F3C-94E62578E56F}"/>
              </a:ext>
            </a:extLst>
          </p:cNvPr>
          <p:cNvSpPr>
            <a:spLocks noChangeArrowheads="1"/>
          </p:cNvSpPr>
          <p:nvPr/>
        </p:nvSpPr>
        <p:spPr bwMode="auto">
          <a:xfrm>
            <a:off x="3276600" y="1752600"/>
            <a:ext cx="396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rPr>
              <a:t>S</a:t>
            </a:r>
          </a:p>
        </p:txBody>
      </p:sp>
      <p:sp>
        <p:nvSpPr>
          <p:cNvPr id="13479" name="Rectangle 167">
            <a:extLst>
              <a:ext uri="{FF2B5EF4-FFF2-40B4-BE49-F238E27FC236}">
                <a16:creationId xmlns:a16="http://schemas.microsoft.com/office/drawing/2014/main" id="{33E7FB4A-D13C-4DD2-86E0-3EEBD024A1BE}"/>
              </a:ext>
            </a:extLst>
          </p:cNvPr>
          <p:cNvSpPr>
            <a:spLocks noChangeArrowheads="1"/>
          </p:cNvSpPr>
          <p:nvPr/>
        </p:nvSpPr>
        <p:spPr bwMode="auto">
          <a:xfrm>
            <a:off x="3276600" y="4267200"/>
            <a:ext cx="396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FF"/>
                </a:solidFill>
              </a:rPr>
              <a:t>S</a:t>
            </a:r>
          </a:p>
        </p:txBody>
      </p:sp>
      <mc:AlternateContent xmlns:mc="http://schemas.openxmlformats.org/markup-compatibility/2006">
        <mc:Choice xmlns:p14="http://schemas.microsoft.com/office/powerpoint/2010/main" Requires="p14">
          <p:contentPart p14:bwMode="auto" r:id="rId12">
            <p14:nvContentPartPr>
              <p14:cNvPr id="2" name="Ink 1">
                <a:extLst>
                  <a:ext uri="{FF2B5EF4-FFF2-40B4-BE49-F238E27FC236}">
                    <a16:creationId xmlns:a16="http://schemas.microsoft.com/office/drawing/2014/main" id="{DE3F36ED-F3AF-4385-A964-9E3799BF4AA2}"/>
                  </a:ext>
                </a:extLst>
              </p14:cNvPr>
              <p14:cNvContentPartPr/>
              <p14:nvPr/>
            </p14:nvContentPartPr>
            <p14:xfrm>
              <a:off x="1044720" y="868320"/>
              <a:ext cx="3336120" cy="2566440"/>
            </p14:xfrm>
          </p:contentPart>
        </mc:Choice>
        <mc:Fallback>
          <p:pic>
            <p:nvPicPr>
              <p:cNvPr id="2" name="Ink 1">
                <a:extLst>
                  <a:ext uri="{FF2B5EF4-FFF2-40B4-BE49-F238E27FC236}">
                    <a16:creationId xmlns:a16="http://schemas.microsoft.com/office/drawing/2014/main" id="{DE3F36ED-F3AF-4385-A964-9E3799BF4AA2}"/>
                  </a:ext>
                </a:extLst>
              </p:cNvPr>
              <p:cNvPicPr/>
              <p:nvPr/>
            </p:nvPicPr>
            <p:blipFill>
              <a:blip r:embed="rId13"/>
              <a:stretch>
                <a:fillRect/>
              </a:stretch>
            </p:blipFill>
            <p:spPr>
              <a:xfrm>
                <a:off x="1035360" y="858960"/>
                <a:ext cx="3354840" cy="25851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3407"/>
                                        </p:tgtEl>
                                        <p:attrNameLst>
                                          <p:attrName>style.visibility</p:attrName>
                                        </p:attrNameLst>
                                      </p:cBhvr>
                                      <p:to>
                                        <p:strVal val="visible"/>
                                      </p:to>
                                    </p:set>
                                    <p:animEffect transition="in" filter="wipe(up)">
                                      <p:cBhvr>
                                        <p:cTn id="7" dur="500"/>
                                        <p:tgtEl>
                                          <p:spTgt spid="134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3378"/>
                                        </p:tgtEl>
                                        <p:attrNameLst>
                                          <p:attrName>style.visibility</p:attrName>
                                        </p:attrNameLst>
                                      </p:cBhvr>
                                      <p:to>
                                        <p:strVal val="visible"/>
                                      </p:to>
                                    </p:set>
                                    <p:animEffect transition="in" filter="dissolve">
                                      <p:cBhvr>
                                        <p:cTn id="12" dur="500"/>
                                        <p:tgtEl>
                                          <p:spTgt spid="13378"/>
                                        </p:tgtEl>
                                      </p:cBhvr>
                                    </p:animEffect>
                                  </p:childTnLst>
                                </p:cTn>
                              </p:par>
                              <p:par>
                                <p:cTn id="13" presetID="9" presetClass="entr" presetSubtype="0" fill="hold" nodeType="withEffect">
                                  <p:stCondLst>
                                    <p:cond delay="0"/>
                                  </p:stCondLst>
                                  <p:childTnLst>
                                    <p:set>
                                      <p:cBhvr>
                                        <p:cTn id="14" dur="1" fill="hold">
                                          <p:stCondLst>
                                            <p:cond delay="0"/>
                                          </p:stCondLst>
                                        </p:cTn>
                                        <p:tgtEl>
                                          <p:spTgt spid="13376"/>
                                        </p:tgtEl>
                                        <p:attrNameLst>
                                          <p:attrName>style.visibility</p:attrName>
                                        </p:attrNameLst>
                                      </p:cBhvr>
                                      <p:to>
                                        <p:strVal val="visible"/>
                                      </p:to>
                                    </p:set>
                                    <p:animEffect transition="in" filter="dissolve">
                                      <p:cBhvr>
                                        <p:cTn id="15" dur="500"/>
                                        <p:tgtEl>
                                          <p:spTgt spid="1337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403"/>
                                        </p:tgtEl>
                                        <p:attrNameLst>
                                          <p:attrName>style.visibility</p:attrName>
                                        </p:attrNameLst>
                                      </p:cBhvr>
                                      <p:to>
                                        <p:strVal val="visible"/>
                                      </p:to>
                                    </p:set>
                                    <p:animEffect transition="in" filter="dissolve">
                                      <p:cBhvr>
                                        <p:cTn id="18" dur="500"/>
                                        <p:tgtEl>
                                          <p:spTgt spid="13403"/>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3476"/>
                                        </p:tgtEl>
                                        <p:attrNameLst>
                                          <p:attrName>style.visibility</p:attrName>
                                        </p:attrNameLst>
                                      </p:cBhvr>
                                      <p:to>
                                        <p:strVal val="visible"/>
                                      </p:to>
                                    </p:set>
                                    <p:animEffect transition="in" filter="dissolve">
                                      <p:cBhvr>
                                        <p:cTn id="21" dur="500"/>
                                        <p:tgtEl>
                                          <p:spTgt spid="1347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3331"/>
                                        </p:tgtEl>
                                        <p:attrNameLst>
                                          <p:attrName>style.visibility</p:attrName>
                                        </p:attrNameLst>
                                      </p:cBhvr>
                                      <p:to>
                                        <p:strVal val="visible"/>
                                      </p:to>
                                    </p:set>
                                    <p:animEffect transition="in" filter="dissolve">
                                      <p:cBhvr>
                                        <p:cTn id="26" dur="500"/>
                                        <p:tgtEl>
                                          <p:spTgt spid="13331"/>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3478"/>
                                        </p:tgtEl>
                                        <p:attrNameLst>
                                          <p:attrName>style.visibility</p:attrName>
                                        </p:attrNameLst>
                                      </p:cBhvr>
                                      <p:to>
                                        <p:strVal val="visible"/>
                                      </p:to>
                                    </p:set>
                                    <p:animEffect transition="in" filter="dissolve">
                                      <p:cBhvr>
                                        <p:cTn id="29" dur="500"/>
                                        <p:tgtEl>
                                          <p:spTgt spid="13478"/>
                                        </p:tgtEl>
                                      </p:cBhvr>
                                    </p:animEffect>
                                  </p:childTnLst>
                                </p:cTn>
                              </p:par>
                            </p:childTnLst>
                          </p:cTn>
                        </p:par>
                        <p:par>
                          <p:cTn id="30" fill="hold" nodeType="afterGroup">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3358"/>
                                        </p:tgtEl>
                                        <p:attrNameLst>
                                          <p:attrName>style.visibility</p:attrName>
                                        </p:attrNameLst>
                                      </p:cBhvr>
                                      <p:to>
                                        <p:strVal val="visible"/>
                                      </p:to>
                                    </p:set>
                                    <p:animEffect transition="in" filter="dissolve">
                                      <p:cBhvr>
                                        <p:cTn id="33" dur="500"/>
                                        <p:tgtEl>
                                          <p:spTgt spid="13358"/>
                                        </p:tgtEl>
                                      </p:cBhvr>
                                    </p:animEffect>
                                  </p:childTnLst>
                                </p:cTn>
                              </p:par>
                              <p:par>
                                <p:cTn id="34" presetID="9" presetClass="entr" presetSubtype="0" fill="hold" nodeType="withEffect">
                                  <p:stCondLst>
                                    <p:cond delay="0"/>
                                  </p:stCondLst>
                                  <p:childTnLst>
                                    <p:set>
                                      <p:cBhvr>
                                        <p:cTn id="35" dur="1" fill="hold">
                                          <p:stCondLst>
                                            <p:cond delay="0"/>
                                          </p:stCondLst>
                                        </p:cTn>
                                        <p:tgtEl>
                                          <p:spTgt spid="13359"/>
                                        </p:tgtEl>
                                        <p:attrNameLst>
                                          <p:attrName>style.visibility</p:attrName>
                                        </p:attrNameLst>
                                      </p:cBhvr>
                                      <p:to>
                                        <p:strVal val="visible"/>
                                      </p:to>
                                    </p:set>
                                    <p:animEffect transition="in" filter="dissolve">
                                      <p:cBhvr>
                                        <p:cTn id="36" dur="500"/>
                                        <p:tgtEl>
                                          <p:spTgt spid="13359"/>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3360"/>
                                        </p:tgtEl>
                                        <p:attrNameLst>
                                          <p:attrName>style.visibility</p:attrName>
                                        </p:attrNameLst>
                                      </p:cBhvr>
                                      <p:to>
                                        <p:strVal val="visible"/>
                                      </p:to>
                                    </p:set>
                                    <p:animEffect transition="in" filter="dissolve">
                                      <p:cBhvr>
                                        <p:cTn id="39" dur="500"/>
                                        <p:tgtEl>
                                          <p:spTgt spid="1336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xit" presetSubtype="0" fill="hold" nodeType="clickEffect">
                                  <p:stCondLst>
                                    <p:cond delay="0"/>
                                  </p:stCondLst>
                                  <p:childTnLst>
                                    <p:set>
                                      <p:cBhvr>
                                        <p:cTn id="43" dur="1" fill="hold">
                                          <p:stCondLst>
                                            <p:cond delay="0"/>
                                          </p:stCondLst>
                                        </p:cTn>
                                        <p:tgtEl>
                                          <p:spTgt spid="13376"/>
                                        </p:tgtEl>
                                        <p:attrNameLst>
                                          <p:attrName>style.visibility</p:attrName>
                                        </p:attrNameLst>
                                      </p:cBhvr>
                                      <p:to>
                                        <p:strVal val="hidden"/>
                                      </p:to>
                                    </p:set>
                                  </p:childTnLst>
                                </p:cTn>
                              </p:par>
                            </p:childTnLst>
                          </p:cTn>
                        </p:par>
                        <p:par>
                          <p:cTn id="44" fill="hold" nodeType="afterGroup">
                            <p:stCondLst>
                              <p:cond delay="0"/>
                            </p:stCondLst>
                            <p:childTnLst>
                              <p:par>
                                <p:cTn id="45" presetID="1" presetClass="entr" presetSubtype="0" fill="hold" nodeType="afterEffect">
                                  <p:stCondLst>
                                    <p:cond delay="0"/>
                                  </p:stCondLst>
                                  <p:childTnLst>
                                    <p:set>
                                      <p:cBhvr>
                                        <p:cTn id="46" dur="1" fill="hold">
                                          <p:stCondLst>
                                            <p:cond delay="0"/>
                                          </p:stCondLst>
                                        </p:cTn>
                                        <p:tgtEl>
                                          <p:spTgt spid="13470"/>
                                        </p:tgtEl>
                                        <p:attrNameLst>
                                          <p:attrName>style.visibility</p:attrName>
                                        </p:attrNameLst>
                                      </p:cBhvr>
                                      <p:to>
                                        <p:strVal val="visible"/>
                                      </p:to>
                                    </p:set>
                                  </p:childTnLst>
                                </p:cTn>
                              </p:par>
                              <p:par>
                                <p:cTn id="47" presetID="12" presetClass="entr" presetSubtype="4" fill="hold" nodeType="withEffect">
                                  <p:stCondLst>
                                    <p:cond delay="0"/>
                                  </p:stCondLst>
                                  <p:childTnLst>
                                    <p:set>
                                      <p:cBhvr>
                                        <p:cTn id="48" dur="1" fill="hold">
                                          <p:stCondLst>
                                            <p:cond delay="0"/>
                                          </p:stCondLst>
                                        </p:cTn>
                                        <p:tgtEl>
                                          <p:spTgt spid="13364"/>
                                        </p:tgtEl>
                                        <p:attrNameLst>
                                          <p:attrName>style.visibility</p:attrName>
                                        </p:attrNameLst>
                                      </p:cBhvr>
                                      <p:to>
                                        <p:strVal val="visible"/>
                                      </p:to>
                                    </p:set>
                                    <p:animEffect transition="in" filter="slide(fromBottom)">
                                      <p:cBhvr>
                                        <p:cTn id="49" dur="500"/>
                                        <p:tgtEl>
                                          <p:spTgt spid="13364"/>
                                        </p:tgtEl>
                                      </p:cBhvr>
                                    </p:animEffect>
                                  </p:childTnLst>
                                </p:cTn>
                              </p:par>
                              <p:par>
                                <p:cTn id="50" presetID="12" presetClass="entr" presetSubtype="1" fill="hold" nodeType="withEffect">
                                  <p:stCondLst>
                                    <p:cond delay="0"/>
                                  </p:stCondLst>
                                  <p:childTnLst>
                                    <p:set>
                                      <p:cBhvr>
                                        <p:cTn id="51" dur="1" fill="hold">
                                          <p:stCondLst>
                                            <p:cond delay="0"/>
                                          </p:stCondLst>
                                        </p:cTn>
                                        <p:tgtEl>
                                          <p:spTgt spid="13365"/>
                                        </p:tgtEl>
                                        <p:attrNameLst>
                                          <p:attrName>style.visibility</p:attrName>
                                        </p:attrNameLst>
                                      </p:cBhvr>
                                      <p:to>
                                        <p:strVal val="visible"/>
                                      </p:to>
                                    </p:set>
                                    <p:animEffect transition="in" filter="slide(fromTop)">
                                      <p:cBhvr>
                                        <p:cTn id="52" dur="500"/>
                                        <p:tgtEl>
                                          <p:spTgt spid="13365"/>
                                        </p:tgtEl>
                                      </p:cBhvr>
                                    </p:animEffect>
                                  </p:childTnLst>
                                </p:cTn>
                              </p:par>
                              <p:par>
                                <p:cTn id="53" presetID="1" presetClass="entr" presetSubtype="0" fill="hold" nodeType="withEffect">
                                  <p:stCondLst>
                                    <p:cond delay="0"/>
                                  </p:stCondLst>
                                  <p:childTnLst>
                                    <p:set>
                                      <p:cBhvr>
                                        <p:cTn id="54" dur="1" fill="hold">
                                          <p:stCondLst>
                                            <p:cond delay="0"/>
                                          </p:stCondLst>
                                        </p:cTn>
                                        <p:tgtEl>
                                          <p:spTgt spid="1337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3373"/>
                                        </p:tgtEl>
                                        <p:attrNameLst>
                                          <p:attrName>style.visibility</p:attrName>
                                        </p:attrNameLst>
                                      </p:cBhvr>
                                      <p:to>
                                        <p:strVal val="visible"/>
                                      </p:to>
                                    </p:set>
                                  </p:childTnLst>
                                </p:cTn>
                              </p:par>
                              <p:par>
                                <p:cTn id="57" presetID="12" presetClass="entr" presetSubtype="4" fill="hold" nodeType="withEffect">
                                  <p:stCondLst>
                                    <p:cond delay="0"/>
                                  </p:stCondLst>
                                  <p:childTnLst>
                                    <p:set>
                                      <p:cBhvr>
                                        <p:cTn id="58" dur="1" fill="hold">
                                          <p:stCondLst>
                                            <p:cond delay="0"/>
                                          </p:stCondLst>
                                        </p:cTn>
                                        <p:tgtEl>
                                          <p:spTgt spid="13367"/>
                                        </p:tgtEl>
                                        <p:attrNameLst>
                                          <p:attrName>style.visibility</p:attrName>
                                        </p:attrNameLst>
                                      </p:cBhvr>
                                      <p:to>
                                        <p:strVal val="visible"/>
                                      </p:to>
                                    </p:set>
                                    <p:animEffect transition="in" filter="slide(fromBottom)">
                                      <p:cBhvr>
                                        <p:cTn id="59" dur="500"/>
                                        <p:tgtEl>
                                          <p:spTgt spid="13367"/>
                                        </p:tgtEl>
                                      </p:cBhvr>
                                    </p:animEffect>
                                  </p:childTnLst>
                                </p:cTn>
                              </p:par>
                              <p:par>
                                <p:cTn id="60" presetID="12" presetClass="entr" presetSubtype="1" fill="hold" nodeType="withEffect">
                                  <p:stCondLst>
                                    <p:cond delay="0"/>
                                  </p:stCondLst>
                                  <p:childTnLst>
                                    <p:set>
                                      <p:cBhvr>
                                        <p:cTn id="61" dur="1" fill="hold">
                                          <p:stCondLst>
                                            <p:cond delay="0"/>
                                          </p:stCondLst>
                                        </p:cTn>
                                        <p:tgtEl>
                                          <p:spTgt spid="13366"/>
                                        </p:tgtEl>
                                        <p:attrNameLst>
                                          <p:attrName>style.visibility</p:attrName>
                                        </p:attrNameLst>
                                      </p:cBhvr>
                                      <p:to>
                                        <p:strVal val="visible"/>
                                      </p:to>
                                    </p:set>
                                    <p:animEffect transition="in" filter="slide(fromTop)">
                                      <p:cBhvr>
                                        <p:cTn id="62" dur="500"/>
                                        <p:tgtEl>
                                          <p:spTgt spid="13366"/>
                                        </p:tgtEl>
                                      </p:cBhvr>
                                    </p:animEffect>
                                  </p:childTnLst>
                                </p:cTn>
                              </p:par>
                              <p:par>
                                <p:cTn id="63" presetID="8" presetClass="emph" presetSubtype="0" fill="hold" nodeType="withEffect">
                                  <p:stCondLst>
                                    <p:cond delay="0"/>
                                  </p:stCondLst>
                                  <p:childTnLst>
                                    <p:animRot by="4200000">
                                      <p:cBhvr>
                                        <p:cTn id="64" dur="2000" fill="hold"/>
                                        <p:tgtEl>
                                          <p:spTgt spid="13359"/>
                                        </p:tgtEl>
                                        <p:attrNameLst>
                                          <p:attrName>r</p:attrName>
                                        </p:attrNameLst>
                                      </p:cBhvr>
                                    </p:animRot>
                                  </p:childTnLst>
                                </p:cTn>
                              </p:par>
                            </p:childTnLst>
                          </p:cTn>
                        </p:par>
                        <p:par>
                          <p:cTn id="65" fill="hold" nodeType="afterGroup">
                            <p:stCondLst>
                              <p:cond delay="2000"/>
                            </p:stCondLst>
                            <p:childTnLst>
                              <p:par>
                                <p:cTn id="66" presetID="1" presetClass="entr" presetSubtype="0" fill="hold" nodeType="afterEffect">
                                  <p:stCondLst>
                                    <p:cond delay="0"/>
                                  </p:stCondLst>
                                  <p:childTnLst>
                                    <p:set>
                                      <p:cBhvr>
                                        <p:cTn id="67" dur="1" fill="hold">
                                          <p:stCondLst>
                                            <p:cond delay="0"/>
                                          </p:stCondLst>
                                        </p:cTn>
                                        <p:tgtEl>
                                          <p:spTgt spid="13404"/>
                                        </p:tgtEl>
                                        <p:attrNameLst>
                                          <p:attrName>style.visibility</p:attrName>
                                        </p:attrNameLst>
                                      </p:cBhvr>
                                      <p:to>
                                        <p:strVal val="visible"/>
                                      </p:to>
                                    </p:set>
                                  </p:childTnLst>
                                </p:cTn>
                              </p:par>
                              <p:par>
                                <p:cTn id="68" presetID="9" presetClass="exit" presetSubtype="0" fill="hold" nodeType="withEffect">
                                  <p:stCondLst>
                                    <p:cond delay="0"/>
                                  </p:stCondLst>
                                  <p:childTnLst>
                                    <p:animEffect transition="out" filter="dissolve">
                                      <p:cBhvr>
                                        <p:cTn id="69" dur="1000"/>
                                        <p:tgtEl>
                                          <p:spTgt spid="13373"/>
                                        </p:tgtEl>
                                      </p:cBhvr>
                                    </p:animEffect>
                                    <p:set>
                                      <p:cBhvr>
                                        <p:cTn id="70" dur="1" fill="hold">
                                          <p:stCondLst>
                                            <p:cond delay="999"/>
                                          </p:stCondLst>
                                        </p:cTn>
                                        <p:tgtEl>
                                          <p:spTgt spid="13373"/>
                                        </p:tgtEl>
                                        <p:attrNameLst>
                                          <p:attrName>style.visibility</p:attrName>
                                        </p:attrNameLst>
                                      </p:cBhvr>
                                      <p:to>
                                        <p:strVal val="hidden"/>
                                      </p:to>
                                    </p:set>
                                  </p:childTnLst>
                                </p:cTn>
                              </p:par>
                              <p:par>
                                <p:cTn id="71" presetID="9" presetClass="exit" presetSubtype="0" fill="hold" nodeType="withEffect">
                                  <p:stCondLst>
                                    <p:cond delay="0"/>
                                  </p:stCondLst>
                                  <p:childTnLst>
                                    <p:animEffect transition="out" filter="dissolve">
                                      <p:cBhvr>
                                        <p:cTn id="72" dur="1000"/>
                                        <p:tgtEl>
                                          <p:spTgt spid="13366"/>
                                        </p:tgtEl>
                                      </p:cBhvr>
                                    </p:animEffect>
                                    <p:set>
                                      <p:cBhvr>
                                        <p:cTn id="73" dur="1" fill="hold">
                                          <p:stCondLst>
                                            <p:cond delay="999"/>
                                          </p:stCondLst>
                                        </p:cTn>
                                        <p:tgtEl>
                                          <p:spTgt spid="13366"/>
                                        </p:tgtEl>
                                        <p:attrNameLst>
                                          <p:attrName>style.visibility</p:attrName>
                                        </p:attrNameLst>
                                      </p:cBhvr>
                                      <p:to>
                                        <p:strVal val="hidden"/>
                                      </p:to>
                                    </p:set>
                                  </p:childTnLst>
                                </p:cTn>
                              </p:par>
                              <p:par>
                                <p:cTn id="74" presetID="9" presetClass="exit" presetSubtype="0" fill="hold" nodeType="withEffect">
                                  <p:stCondLst>
                                    <p:cond delay="0"/>
                                  </p:stCondLst>
                                  <p:childTnLst>
                                    <p:animEffect transition="out" filter="dissolve">
                                      <p:cBhvr>
                                        <p:cTn id="75" dur="1000"/>
                                        <p:tgtEl>
                                          <p:spTgt spid="13367"/>
                                        </p:tgtEl>
                                      </p:cBhvr>
                                    </p:animEffect>
                                    <p:set>
                                      <p:cBhvr>
                                        <p:cTn id="76" dur="1" fill="hold">
                                          <p:stCondLst>
                                            <p:cond delay="999"/>
                                          </p:stCondLst>
                                        </p:cTn>
                                        <p:tgtEl>
                                          <p:spTgt spid="13367"/>
                                        </p:tgtEl>
                                        <p:attrNameLst>
                                          <p:attrName>style.visibility</p:attrName>
                                        </p:attrNameLst>
                                      </p:cBhvr>
                                      <p:to>
                                        <p:strVal val="hidden"/>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9" presetClass="entr" presetSubtype="0" fill="hold" nodeType="clickEffect">
                                  <p:stCondLst>
                                    <p:cond delay="0"/>
                                  </p:stCondLst>
                                  <p:childTnLst>
                                    <p:set>
                                      <p:cBhvr>
                                        <p:cTn id="80" dur="1" fill="hold">
                                          <p:stCondLst>
                                            <p:cond delay="0"/>
                                          </p:stCondLst>
                                        </p:cTn>
                                        <p:tgtEl>
                                          <p:spTgt spid="13423"/>
                                        </p:tgtEl>
                                        <p:attrNameLst>
                                          <p:attrName>style.visibility</p:attrName>
                                        </p:attrNameLst>
                                      </p:cBhvr>
                                      <p:to>
                                        <p:strVal val="visible"/>
                                      </p:to>
                                    </p:set>
                                    <p:animEffect transition="in" filter="dissolve">
                                      <p:cBhvr>
                                        <p:cTn id="81" dur="500"/>
                                        <p:tgtEl>
                                          <p:spTgt spid="13423"/>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13477"/>
                                        </p:tgtEl>
                                        <p:attrNameLst>
                                          <p:attrName>style.visibility</p:attrName>
                                        </p:attrNameLst>
                                      </p:cBhvr>
                                      <p:to>
                                        <p:strVal val="visible"/>
                                      </p:to>
                                    </p:set>
                                    <p:animEffect transition="in" filter="dissolve">
                                      <p:cBhvr>
                                        <p:cTn id="84" dur="500"/>
                                        <p:tgtEl>
                                          <p:spTgt spid="13477"/>
                                        </p:tgtEl>
                                      </p:cBhvr>
                                    </p:animEffect>
                                  </p:childTnLst>
                                </p:cTn>
                              </p:par>
                              <p:par>
                                <p:cTn id="85" presetID="9" presetClass="entr" presetSubtype="0" fill="hold" nodeType="withEffect">
                                  <p:stCondLst>
                                    <p:cond delay="0"/>
                                  </p:stCondLst>
                                  <p:childTnLst>
                                    <p:set>
                                      <p:cBhvr>
                                        <p:cTn id="86" dur="1" fill="hold">
                                          <p:stCondLst>
                                            <p:cond delay="0"/>
                                          </p:stCondLst>
                                        </p:cTn>
                                        <p:tgtEl>
                                          <p:spTgt spid="13460"/>
                                        </p:tgtEl>
                                        <p:attrNameLst>
                                          <p:attrName>style.visibility</p:attrName>
                                        </p:attrNameLst>
                                      </p:cBhvr>
                                      <p:to>
                                        <p:strVal val="visible"/>
                                      </p:to>
                                    </p:set>
                                    <p:animEffect transition="in" filter="dissolve">
                                      <p:cBhvr>
                                        <p:cTn id="87" dur="500"/>
                                        <p:tgtEl>
                                          <p:spTgt spid="13460"/>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3461"/>
                                        </p:tgtEl>
                                        <p:attrNameLst>
                                          <p:attrName>style.visibility</p:attrName>
                                        </p:attrNameLst>
                                      </p:cBhvr>
                                      <p:to>
                                        <p:strVal val="visible"/>
                                      </p:to>
                                    </p:set>
                                    <p:animEffect transition="in" filter="dissolve">
                                      <p:cBhvr>
                                        <p:cTn id="90" dur="500"/>
                                        <p:tgtEl>
                                          <p:spTgt spid="13461"/>
                                        </p:tgtEl>
                                      </p:cBhvr>
                                    </p:animEffect>
                                  </p:childTnLst>
                                </p:cTn>
                              </p:par>
                              <p:par>
                                <p:cTn id="91" presetID="9" presetClass="entr" presetSubtype="0" fill="hold" nodeType="withEffect">
                                  <p:stCondLst>
                                    <p:cond delay="0"/>
                                  </p:stCondLst>
                                  <p:childTnLst>
                                    <p:set>
                                      <p:cBhvr>
                                        <p:cTn id="92" dur="1" fill="hold">
                                          <p:stCondLst>
                                            <p:cond delay="0"/>
                                          </p:stCondLst>
                                        </p:cTn>
                                        <p:tgtEl>
                                          <p:spTgt spid="13450"/>
                                        </p:tgtEl>
                                        <p:attrNameLst>
                                          <p:attrName>style.visibility</p:attrName>
                                        </p:attrNameLst>
                                      </p:cBhvr>
                                      <p:to>
                                        <p:strVal val="visible"/>
                                      </p:to>
                                    </p:set>
                                    <p:animEffect transition="in" filter="dissolve">
                                      <p:cBhvr>
                                        <p:cTn id="93" dur="500"/>
                                        <p:tgtEl>
                                          <p:spTgt spid="13450"/>
                                        </p:tgtEl>
                                      </p:cBhvr>
                                    </p:animEffect>
                                  </p:childTnLst>
                                </p:cTn>
                              </p:par>
                              <p:par>
                                <p:cTn id="94" presetID="9" presetClass="entr" presetSubtype="0" fill="hold" nodeType="withEffect">
                                  <p:stCondLst>
                                    <p:cond delay="0"/>
                                  </p:stCondLst>
                                  <p:childTnLst>
                                    <p:set>
                                      <p:cBhvr>
                                        <p:cTn id="95" dur="1" fill="hold">
                                          <p:stCondLst>
                                            <p:cond delay="0"/>
                                          </p:stCondLst>
                                        </p:cTn>
                                        <p:tgtEl>
                                          <p:spTgt spid="13451"/>
                                        </p:tgtEl>
                                        <p:attrNameLst>
                                          <p:attrName>style.visibility</p:attrName>
                                        </p:attrNameLst>
                                      </p:cBhvr>
                                      <p:to>
                                        <p:strVal val="visible"/>
                                      </p:to>
                                    </p:set>
                                    <p:animEffect transition="in" filter="dissolve">
                                      <p:cBhvr>
                                        <p:cTn id="96" dur="500"/>
                                        <p:tgtEl>
                                          <p:spTgt spid="13451"/>
                                        </p:tgtEl>
                                      </p:cBhvr>
                                    </p:animEffect>
                                  </p:childTnLst>
                                </p:cTn>
                              </p:par>
                              <p:par>
                                <p:cTn id="97" presetID="9" presetClass="entr" presetSubtype="0" fill="hold" nodeType="withEffect">
                                  <p:stCondLst>
                                    <p:cond delay="0"/>
                                  </p:stCondLst>
                                  <p:childTnLst>
                                    <p:set>
                                      <p:cBhvr>
                                        <p:cTn id="98" dur="1" fill="hold">
                                          <p:stCondLst>
                                            <p:cond delay="0"/>
                                          </p:stCondLst>
                                        </p:cTn>
                                        <p:tgtEl>
                                          <p:spTgt spid="13408"/>
                                        </p:tgtEl>
                                        <p:attrNameLst>
                                          <p:attrName>style.visibility</p:attrName>
                                        </p:attrNameLst>
                                      </p:cBhvr>
                                      <p:to>
                                        <p:strVal val="visible"/>
                                      </p:to>
                                    </p:set>
                                    <p:animEffect transition="in" filter="dissolve">
                                      <p:cBhvr>
                                        <p:cTn id="99" dur="500"/>
                                        <p:tgtEl>
                                          <p:spTgt spid="13408"/>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13479"/>
                                        </p:tgtEl>
                                        <p:attrNameLst>
                                          <p:attrName>style.visibility</p:attrName>
                                        </p:attrNameLst>
                                      </p:cBhvr>
                                      <p:to>
                                        <p:strVal val="visible"/>
                                      </p:to>
                                    </p:set>
                                    <p:animEffect transition="in" filter="dissolve">
                                      <p:cBhvr>
                                        <p:cTn id="102" dur="500"/>
                                        <p:tgtEl>
                                          <p:spTgt spid="13479"/>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13447"/>
                                        </p:tgtEl>
                                        <p:attrNameLst>
                                          <p:attrName>style.visibility</p:attrName>
                                        </p:attrNameLst>
                                      </p:cBhvr>
                                      <p:to>
                                        <p:strVal val="visible"/>
                                      </p:to>
                                    </p:set>
                                    <p:animEffect transition="in" filter="dissolve">
                                      <p:cBhvr>
                                        <p:cTn id="105" dur="500"/>
                                        <p:tgtEl>
                                          <p:spTgt spid="13447"/>
                                        </p:tgtEl>
                                      </p:cBhvr>
                                    </p:animEffect>
                                  </p:childTnLst>
                                </p:cTn>
                              </p:par>
                              <p:par>
                                <p:cTn id="106" presetID="9" presetClass="entr" presetSubtype="0" fill="hold" nodeType="withEffect">
                                  <p:stCondLst>
                                    <p:cond delay="0"/>
                                  </p:stCondLst>
                                  <p:childTnLst>
                                    <p:set>
                                      <p:cBhvr>
                                        <p:cTn id="107" dur="1" fill="hold">
                                          <p:stCondLst>
                                            <p:cond delay="0"/>
                                          </p:stCondLst>
                                        </p:cTn>
                                        <p:tgtEl>
                                          <p:spTgt spid="13448"/>
                                        </p:tgtEl>
                                        <p:attrNameLst>
                                          <p:attrName>style.visibility</p:attrName>
                                        </p:attrNameLst>
                                      </p:cBhvr>
                                      <p:to>
                                        <p:strVal val="visible"/>
                                      </p:to>
                                    </p:set>
                                    <p:animEffect transition="in" filter="dissolve">
                                      <p:cBhvr>
                                        <p:cTn id="108" dur="500"/>
                                        <p:tgtEl>
                                          <p:spTgt spid="13448"/>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13449"/>
                                        </p:tgtEl>
                                        <p:attrNameLst>
                                          <p:attrName>style.visibility</p:attrName>
                                        </p:attrNameLst>
                                      </p:cBhvr>
                                      <p:to>
                                        <p:strVal val="visible"/>
                                      </p:to>
                                    </p:set>
                                    <p:animEffect transition="in" filter="dissolve">
                                      <p:cBhvr>
                                        <p:cTn id="111" dur="500"/>
                                        <p:tgtEl>
                                          <p:spTgt spid="13449"/>
                                        </p:tgtEl>
                                      </p:cBhvr>
                                    </p:animEffect>
                                  </p:childTnLst>
                                </p:cTn>
                              </p:par>
                              <p:par>
                                <p:cTn id="112" presetID="9" presetClass="entr" presetSubtype="0" fill="hold" nodeType="withEffect">
                                  <p:stCondLst>
                                    <p:cond delay="0"/>
                                  </p:stCondLst>
                                  <p:childTnLst>
                                    <p:set>
                                      <p:cBhvr>
                                        <p:cTn id="113" dur="1" fill="hold">
                                          <p:stCondLst>
                                            <p:cond delay="0"/>
                                          </p:stCondLst>
                                        </p:cTn>
                                        <p:tgtEl>
                                          <p:spTgt spid="13454"/>
                                        </p:tgtEl>
                                        <p:attrNameLst>
                                          <p:attrName>style.visibility</p:attrName>
                                        </p:attrNameLst>
                                      </p:cBhvr>
                                      <p:to>
                                        <p:strVal val="visible"/>
                                      </p:to>
                                    </p:set>
                                    <p:animEffect transition="in" filter="dissolve">
                                      <p:cBhvr>
                                        <p:cTn id="114" dur="500"/>
                                        <p:tgtEl>
                                          <p:spTgt spid="13454"/>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 presetClass="exit" presetSubtype="0" fill="hold" nodeType="clickEffect">
                                  <p:stCondLst>
                                    <p:cond delay="0"/>
                                  </p:stCondLst>
                                  <p:childTnLst>
                                    <p:set>
                                      <p:cBhvr>
                                        <p:cTn id="118" dur="1" fill="hold">
                                          <p:stCondLst>
                                            <p:cond delay="0"/>
                                          </p:stCondLst>
                                        </p:cTn>
                                        <p:tgtEl>
                                          <p:spTgt spid="13460"/>
                                        </p:tgtEl>
                                        <p:attrNameLst>
                                          <p:attrName>style.visibility</p:attrName>
                                        </p:attrNameLst>
                                      </p:cBhvr>
                                      <p:to>
                                        <p:strVal val="hidden"/>
                                      </p:to>
                                    </p:set>
                                  </p:childTnLst>
                                </p:cTn>
                              </p:par>
                            </p:childTnLst>
                          </p:cTn>
                        </p:par>
                        <p:par>
                          <p:cTn id="119" fill="hold" nodeType="afterGroup">
                            <p:stCondLst>
                              <p:cond delay="0"/>
                            </p:stCondLst>
                            <p:childTnLst>
                              <p:par>
                                <p:cTn id="120" presetID="1" presetClass="entr" presetSubtype="0" fill="hold" nodeType="afterEffect">
                                  <p:stCondLst>
                                    <p:cond delay="0"/>
                                  </p:stCondLst>
                                  <p:childTnLst>
                                    <p:set>
                                      <p:cBhvr>
                                        <p:cTn id="121" dur="1" fill="hold">
                                          <p:stCondLst>
                                            <p:cond delay="0"/>
                                          </p:stCondLst>
                                        </p:cTn>
                                        <p:tgtEl>
                                          <p:spTgt spid="13472"/>
                                        </p:tgtEl>
                                        <p:attrNameLst>
                                          <p:attrName>style.visibility</p:attrName>
                                        </p:attrNameLst>
                                      </p:cBhvr>
                                      <p:to>
                                        <p:strVal val="visible"/>
                                      </p:to>
                                    </p:set>
                                  </p:childTnLst>
                                </p:cTn>
                              </p:par>
                              <p:par>
                                <p:cTn id="122" presetID="1" presetClass="entr" presetSubtype="0" fill="hold" nodeType="withEffect">
                                  <p:stCondLst>
                                    <p:cond delay="0"/>
                                  </p:stCondLst>
                                  <p:childTnLst>
                                    <p:set>
                                      <p:cBhvr>
                                        <p:cTn id="123" dur="1" fill="hold">
                                          <p:stCondLst>
                                            <p:cond delay="0"/>
                                          </p:stCondLst>
                                        </p:cTn>
                                        <p:tgtEl>
                                          <p:spTgt spid="13454"/>
                                        </p:tgtEl>
                                        <p:attrNameLst>
                                          <p:attrName>style.visibility</p:attrName>
                                        </p:attrNameLst>
                                      </p:cBhvr>
                                      <p:to>
                                        <p:strVal val="visible"/>
                                      </p:to>
                                    </p:set>
                                  </p:childTnLst>
                                </p:cTn>
                              </p:par>
                              <p:par>
                                <p:cTn id="124" presetID="8" presetClass="emph" presetSubtype="0" fill="hold" nodeType="withEffect">
                                  <p:stCondLst>
                                    <p:cond delay="0"/>
                                  </p:stCondLst>
                                  <p:childTnLst>
                                    <p:animRot by="-4200000">
                                      <p:cBhvr>
                                        <p:cTn id="125" dur="2000" fill="hold"/>
                                        <p:tgtEl>
                                          <p:spTgt spid="13448"/>
                                        </p:tgtEl>
                                        <p:attrNameLst>
                                          <p:attrName>r</p:attrName>
                                        </p:attrNameLst>
                                      </p:cBhvr>
                                    </p:animRot>
                                  </p:childTnLst>
                                </p:cTn>
                              </p:par>
                              <p:par>
                                <p:cTn id="126" presetID="9" presetClass="entr" presetSubtype="0" fill="hold" nodeType="withEffect">
                                  <p:stCondLst>
                                    <p:cond delay="0"/>
                                  </p:stCondLst>
                                  <p:childTnLst>
                                    <p:set>
                                      <p:cBhvr>
                                        <p:cTn id="127" dur="1" fill="hold">
                                          <p:stCondLst>
                                            <p:cond delay="0"/>
                                          </p:stCondLst>
                                        </p:cTn>
                                        <p:tgtEl>
                                          <p:spTgt spid="13467"/>
                                        </p:tgtEl>
                                        <p:attrNameLst>
                                          <p:attrName>style.visibility</p:attrName>
                                        </p:attrNameLst>
                                      </p:cBhvr>
                                      <p:to>
                                        <p:strVal val="visible"/>
                                      </p:to>
                                    </p:set>
                                    <p:animEffect transition="in" filter="dissolve">
                                      <p:cBhvr>
                                        <p:cTn id="128" dur="500"/>
                                        <p:tgtEl>
                                          <p:spTgt spid="13467"/>
                                        </p:tgtEl>
                                      </p:cBhvr>
                                    </p:animEffect>
                                  </p:childTnLst>
                                </p:cTn>
                              </p:par>
                              <p:par>
                                <p:cTn id="129" presetID="9" presetClass="entr" presetSubtype="0" fill="hold" nodeType="withEffect">
                                  <p:stCondLst>
                                    <p:cond delay="0"/>
                                  </p:stCondLst>
                                  <p:childTnLst>
                                    <p:set>
                                      <p:cBhvr>
                                        <p:cTn id="130" dur="1" fill="hold">
                                          <p:stCondLst>
                                            <p:cond delay="0"/>
                                          </p:stCondLst>
                                        </p:cTn>
                                        <p:tgtEl>
                                          <p:spTgt spid="13453"/>
                                        </p:tgtEl>
                                        <p:attrNameLst>
                                          <p:attrName>style.visibility</p:attrName>
                                        </p:attrNameLst>
                                      </p:cBhvr>
                                      <p:to>
                                        <p:strVal val="visible"/>
                                      </p:to>
                                    </p:set>
                                    <p:animEffect transition="in" filter="dissolve">
                                      <p:cBhvr>
                                        <p:cTn id="131" dur="1000"/>
                                        <p:tgtEl>
                                          <p:spTgt spid="13453"/>
                                        </p:tgtEl>
                                      </p:cBhvr>
                                    </p:animEffect>
                                  </p:childTnLst>
                                </p:cTn>
                              </p:par>
                              <p:par>
                                <p:cTn id="132" presetID="9" presetClass="entr" presetSubtype="0" fill="hold" nodeType="withEffect">
                                  <p:stCondLst>
                                    <p:cond delay="0"/>
                                  </p:stCondLst>
                                  <p:childTnLst>
                                    <p:set>
                                      <p:cBhvr>
                                        <p:cTn id="133" dur="1" fill="hold">
                                          <p:stCondLst>
                                            <p:cond delay="0"/>
                                          </p:stCondLst>
                                        </p:cTn>
                                        <p:tgtEl>
                                          <p:spTgt spid="13452"/>
                                        </p:tgtEl>
                                        <p:attrNameLst>
                                          <p:attrName>style.visibility</p:attrName>
                                        </p:attrNameLst>
                                      </p:cBhvr>
                                      <p:to>
                                        <p:strVal val="visible"/>
                                      </p:to>
                                    </p:set>
                                    <p:animEffect transition="in" filter="dissolve">
                                      <p:cBhvr>
                                        <p:cTn id="134" dur="1000"/>
                                        <p:tgtEl>
                                          <p:spTgt spid="13452"/>
                                        </p:tgtEl>
                                      </p:cBhvr>
                                    </p:animEffect>
                                  </p:childTnLst>
                                </p:cTn>
                              </p:par>
                            </p:childTnLst>
                          </p:cTn>
                        </p:par>
                        <p:par>
                          <p:cTn id="135" fill="hold" nodeType="afterGroup">
                            <p:stCondLst>
                              <p:cond delay="2000"/>
                            </p:stCondLst>
                            <p:childTnLst>
                              <p:par>
                                <p:cTn id="136" presetID="1" presetClass="entr" presetSubtype="0" fill="hold" nodeType="afterEffect">
                                  <p:stCondLst>
                                    <p:cond delay="0"/>
                                  </p:stCondLst>
                                  <p:childTnLst>
                                    <p:set>
                                      <p:cBhvr>
                                        <p:cTn id="137" dur="1" fill="hold">
                                          <p:stCondLst>
                                            <p:cond delay="0"/>
                                          </p:stCondLst>
                                        </p:cTn>
                                        <p:tgtEl>
                                          <p:spTgt spid="13462"/>
                                        </p:tgtEl>
                                        <p:attrNameLst>
                                          <p:attrName>style.visibility</p:attrName>
                                        </p:attrNameLst>
                                      </p:cBhvr>
                                      <p:to>
                                        <p:strVal val="visible"/>
                                      </p:to>
                                    </p:set>
                                  </p:childTnLst>
                                </p:cTn>
                              </p:par>
                              <p:par>
                                <p:cTn id="138" presetID="9" presetClass="exit" presetSubtype="0" fill="hold" nodeType="withEffect">
                                  <p:stCondLst>
                                    <p:cond delay="0"/>
                                  </p:stCondLst>
                                  <p:childTnLst>
                                    <p:animEffect transition="out" filter="dissolve">
                                      <p:cBhvr>
                                        <p:cTn id="139" dur="1000"/>
                                        <p:tgtEl>
                                          <p:spTgt spid="13467"/>
                                        </p:tgtEl>
                                      </p:cBhvr>
                                    </p:animEffect>
                                    <p:set>
                                      <p:cBhvr>
                                        <p:cTn id="140" dur="1" fill="hold">
                                          <p:stCondLst>
                                            <p:cond delay="999"/>
                                          </p:stCondLst>
                                        </p:cTn>
                                        <p:tgtEl>
                                          <p:spTgt spid="13467"/>
                                        </p:tgtEl>
                                        <p:attrNameLst>
                                          <p:attrName>style.visibility</p:attrName>
                                        </p:attrNameLst>
                                      </p:cBhvr>
                                      <p:to>
                                        <p:strVal val="hidden"/>
                                      </p:to>
                                    </p:set>
                                  </p:childTnLst>
                                </p:cTn>
                              </p:par>
                              <p:par>
                                <p:cTn id="141" presetID="9" presetClass="exit" presetSubtype="0" fill="hold" nodeType="withEffect">
                                  <p:stCondLst>
                                    <p:cond delay="0"/>
                                  </p:stCondLst>
                                  <p:childTnLst>
                                    <p:animEffect transition="out" filter="dissolve">
                                      <p:cBhvr>
                                        <p:cTn id="142" dur="1000"/>
                                        <p:tgtEl>
                                          <p:spTgt spid="13452"/>
                                        </p:tgtEl>
                                      </p:cBhvr>
                                    </p:animEffect>
                                    <p:set>
                                      <p:cBhvr>
                                        <p:cTn id="143" dur="1" fill="hold">
                                          <p:stCondLst>
                                            <p:cond delay="999"/>
                                          </p:stCondLst>
                                        </p:cTn>
                                        <p:tgtEl>
                                          <p:spTgt spid="13452"/>
                                        </p:tgtEl>
                                        <p:attrNameLst>
                                          <p:attrName>style.visibility</p:attrName>
                                        </p:attrNameLst>
                                      </p:cBhvr>
                                      <p:to>
                                        <p:strVal val="hidden"/>
                                      </p:to>
                                    </p:set>
                                  </p:childTnLst>
                                </p:cTn>
                              </p:par>
                              <p:par>
                                <p:cTn id="144" presetID="9" presetClass="exit" presetSubtype="0" fill="hold" nodeType="withEffect">
                                  <p:stCondLst>
                                    <p:cond delay="0"/>
                                  </p:stCondLst>
                                  <p:childTnLst>
                                    <p:animEffect transition="out" filter="dissolve">
                                      <p:cBhvr>
                                        <p:cTn id="145" dur="1000"/>
                                        <p:tgtEl>
                                          <p:spTgt spid="13453"/>
                                        </p:tgtEl>
                                      </p:cBhvr>
                                    </p:animEffect>
                                    <p:set>
                                      <p:cBhvr>
                                        <p:cTn id="146" dur="1" fill="hold">
                                          <p:stCondLst>
                                            <p:cond delay="999"/>
                                          </p:stCondLst>
                                        </p:cTn>
                                        <p:tgtEl>
                                          <p:spTgt spid="13453"/>
                                        </p:tgtEl>
                                        <p:attrNameLst>
                                          <p:attrName>style.visibility</p:attrName>
                                        </p:attrNameLst>
                                      </p:cBhvr>
                                      <p:to>
                                        <p:strVal val="hidden"/>
                                      </p:to>
                                    </p:set>
                                  </p:childTnLst>
                                </p:cTn>
                              </p:par>
                              <p:par>
                                <p:cTn id="147" presetID="9" presetClass="entr" presetSubtype="0" fill="hold" nodeType="withEffect">
                                  <p:stCondLst>
                                    <p:cond delay="0"/>
                                  </p:stCondLst>
                                  <p:childTnLst>
                                    <p:set>
                                      <p:cBhvr>
                                        <p:cTn id="148" dur="1" fill="hold">
                                          <p:stCondLst>
                                            <p:cond delay="0"/>
                                          </p:stCondLst>
                                        </p:cTn>
                                        <p:tgtEl>
                                          <p:spTgt spid="13470"/>
                                        </p:tgtEl>
                                        <p:attrNameLst>
                                          <p:attrName>style.visibility</p:attrName>
                                        </p:attrNameLst>
                                      </p:cBhvr>
                                      <p:to>
                                        <p:strVal val="visible"/>
                                      </p:to>
                                    </p:set>
                                    <p:animEffect transition="in" filter="dissolve">
                                      <p:cBhvr>
                                        <p:cTn id="149" dur="500"/>
                                        <p:tgtEl>
                                          <p:spTgt spid="13470"/>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53" presetClass="entr" presetSubtype="0" fill="hold" grpId="0" nodeType="clickEffect">
                                  <p:stCondLst>
                                    <p:cond delay="0"/>
                                  </p:stCondLst>
                                  <p:childTnLst>
                                    <p:set>
                                      <p:cBhvr>
                                        <p:cTn id="153" dur="1" fill="hold">
                                          <p:stCondLst>
                                            <p:cond delay="0"/>
                                          </p:stCondLst>
                                        </p:cTn>
                                        <p:tgtEl>
                                          <p:spTgt spid="13475"/>
                                        </p:tgtEl>
                                        <p:attrNameLst>
                                          <p:attrName>style.visibility</p:attrName>
                                        </p:attrNameLst>
                                      </p:cBhvr>
                                      <p:to>
                                        <p:strVal val="visible"/>
                                      </p:to>
                                    </p:set>
                                    <p:anim calcmode="lin" valueType="num">
                                      <p:cBhvr>
                                        <p:cTn id="154" dur="500" fill="hold"/>
                                        <p:tgtEl>
                                          <p:spTgt spid="13475"/>
                                        </p:tgtEl>
                                        <p:attrNameLst>
                                          <p:attrName>ppt_w</p:attrName>
                                        </p:attrNameLst>
                                      </p:cBhvr>
                                      <p:tavLst>
                                        <p:tav tm="0">
                                          <p:val>
                                            <p:fltVal val="0"/>
                                          </p:val>
                                        </p:tav>
                                        <p:tav tm="100000">
                                          <p:val>
                                            <p:strVal val="#ppt_w"/>
                                          </p:val>
                                        </p:tav>
                                      </p:tavLst>
                                    </p:anim>
                                    <p:anim calcmode="lin" valueType="num">
                                      <p:cBhvr>
                                        <p:cTn id="155" dur="500" fill="hold"/>
                                        <p:tgtEl>
                                          <p:spTgt spid="13475"/>
                                        </p:tgtEl>
                                        <p:attrNameLst>
                                          <p:attrName>ppt_h</p:attrName>
                                        </p:attrNameLst>
                                      </p:cBhvr>
                                      <p:tavLst>
                                        <p:tav tm="0">
                                          <p:val>
                                            <p:fltVal val="0"/>
                                          </p:val>
                                        </p:tav>
                                        <p:tav tm="100000">
                                          <p:val>
                                            <p:strVal val="#ppt_h"/>
                                          </p:val>
                                        </p:tav>
                                      </p:tavLst>
                                    </p:anim>
                                    <p:animEffect transition="in" filter="fade">
                                      <p:cBhvr>
                                        <p:cTn id="156" dur="500"/>
                                        <p:tgtEl>
                                          <p:spTgt spid="13475"/>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2" presetClass="entr" presetSubtype="1" fill="hold" nodeType="clickEffect">
                                  <p:stCondLst>
                                    <p:cond delay="0"/>
                                  </p:stCondLst>
                                  <p:childTnLst>
                                    <p:set>
                                      <p:cBhvr>
                                        <p:cTn id="160" dur="1" fill="hold">
                                          <p:stCondLst>
                                            <p:cond delay="0"/>
                                          </p:stCondLst>
                                        </p:cTn>
                                        <p:tgtEl>
                                          <p:spTgt spid="13473">
                                            <p:txEl>
                                              <p:pRg st="0" end="0"/>
                                            </p:txEl>
                                          </p:spTgt>
                                        </p:tgtEl>
                                        <p:attrNameLst>
                                          <p:attrName>style.visibility</p:attrName>
                                        </p:attrNameLst>
                                      </p:cBhvr>
                                      <p:to>
                                        <p:strVal val="visible"/>
                                      </p:to>
                                    </p:set>
                                    <p:animEffect transition="in" filter="wipe(up)">
                                      <p:cBhvr>
                                        <p:cTn id="161" dur="500"/>
                                        <p:tgtEl>
                                          <p:spTgt spid="13473">
                                            <p:txEl>
                                              <p:pRg st="0" end="0"/>
                                            </p:txEl>
                                          </p:spTgt>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22" presetClass="entr" presetSubtype="1" fill="hold" nodeType="clickEffect">
                                  <p:stCondLst>
                                    <p:cond delay="0"/>
                                  </p:stCondLst>
                                  <p:childTnLst>
                                    <p:set>
                                      <p:cBhvr>
                                        <p:cTn id="165" dur="1" fill="hold">
                                          <p:stCondLst>
                                            <p:cond delay="0"/>
                                          </p:stCondLst>
                                        </p:cTn>
                                        <p:tgtEl>
                                          <p:spTgt spid="13473">
                                            <p:txEl>
                                              <p:pRg st="1" end="1"/>
                                            </p:txEl>
                                          </p:spTgt>
                                        </p:tgtEl>
                                        <p:attrNameLst>
                                          <p:attrName>style.visibility</p:attrName>
                                        </p:attrNameLst>
                                      </p:cBhvr>
                                      <p:to>
                                        <p:strVal val="visible"/>
                                      </p:to>
                                    </p:set>
                                    <p:animEffect transition="in" filter="wipe(up)">
                                      <p:cBhvr>
                                        <p:cTn id="166" dur="500"/>
                                        <p:tgtEl>
                                          <p:spTgt spid="13473">
                                            <p:txEl>
                                              <p:pRg st="1" end="1"/>
                                            </p:txEl>
                                          </p:spTgt>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2" presetClass="entr" presetSubtype="1" fill="hold" nodeType="clickEffect">
                                  <p:stCondLst>
                                    <p:cond delay="0"/>
                                  </p:stCondLst>
                                  <p:childTnLst>
                                    <p:set>
                                      <p:cBhvr>
                                        <p:cTn id="170" dur="1" fill="hold">
                                          <p:stCondLst>
                                            <p:cond delay="0"/>
                                          </p:stCondLst>
                                        </p:cTn>
                                        <p:tgtEl>
                                          <p:spTgt spid="13473">
                                            <p:txEl>
                                              <p:pRg st="2" end="2"/>
                                            </p:txEl>
                                          </p:spTgt>
                                        </p:tgtEl>
                                        <p:attrNameLst>
                                          <p:attrName>style.visibility</p:attrName>
                                        </p:attrNameLst>
                                      </p:cBhvr>
                                      <p:to>
                                        <p:strVal val="visible"/>
                                      </p:to>
                                    </p:set>
                                    <p:animEffect transition="in" filter="wipe(up)">
                                      <p:cBhvr>
                                        <p:cTn id="171" dur="500"/>
                                        <p:tgtEl>
                                          <p:spTgt spid="13473">
                                            <p:txEl>
                                              <p:pRg st="2" end="2"/>
                                            </p:txEl>
                                          </p:spTgt>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22" presetClass="entr" presetSubtype="1" fill="hold" nodeType="clickEffect">
                                  <p:stCondLst>
                                    <p:cond delay="0"/>
                                  </p:stCondLst>
                                  <p:childTnLst>
                                    <p:set>
                                      <p:cBhvr>
                                        <p:cTn id="175" dur="1" fill="hold">
                                          <p:stCondLst>
                                            <p:cond delay="0"/>
                                          </p:stCondLst>
                                        </p:cTn>
                                        <p:tgtEl>
                                          <p:spTgt spid="13473">
                                            <p:txEl>
                                              <p:pRg st="3" end="3"/>
                                            </p:txEl>
                                          </p:spTgt>
                                        </p:tgtEl>
                                        <p:attrNameLst>
                                          <p:attrName>style.visibility</p:attrName>
                                        </p:attrNameLst>
                                      </p:cBhvr>
                                      <p:to>
                                        <p:strVal val="visible"/>
                                      </p:to>
                                    </p:set>
                                    <p:animEffect transition="in" filter="wipe(up)">
                                      <p:cBhvr>
                                        <p:cTn id="176" dur="500"/>
                                        <p:tgtEl>
                                          <p:spTgt spid="1347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75" grpId="0" animBg="1"/>
      <p:bldP spid="13358" grpId="0" animBg="1"/>
      <p:bldP spid="13360" grpId="0"/>
      <p:bldP spid="13403" grpId="0"/>
      <p:bldP spid="13407" grpId="0"/>
      <p:bldP spid="13447" grpId="0" animBg="1"/>
      <p:bldP spid="13449" grpId="0"/>
      <p:bldP spid="13461" grpId="0"/>
      <p:bldP spid="13476" grpId="0"/>
      <p:bldP spid="13477" grpId="0"/>
      <p:bldP spid="13478" grpId="0"/>
      <p:bldP spid="134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a:extLst>
              <a:ext uri="{FF2B5EF4-FFF2-40B4-BE49-F238E27FC236}">
                <a16:creationId xmlns:a16="http://schemas.microsoft.com/office/drawing/2014/main" id="{97619319-BF70-4099-987F-EB2BCA498B3D}"/>
              </a:ext>
            </a:extLst>
          </p:cNvPr>
          <p:cNvSpPr txBox="1">
            <a:spLocks noChangeArrowheads="1"/>
          </p:cNvSpPr>
          <p:nvPr/>
        </p:nvSpPr>
        <p:spPr bwMode="auto">
          <a:xfrm>
            <a:off x="152400" y="192088"/>
            <a:ext cx="8839200" cy="270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When the primary circuit is open current decreases from maximum value to zero.  </a:t>
            </a:r>
          </a:p>
          <a:p>
            <a:pPr eaLnBrk="1" hangingPunct="1">
              <a:spcBef>
                <a:spcPct val="50000"/>
              </a:spcBef>
              <a:buFontTx/>
              <a:buNone/>
            </a:pPr>
            <a:r>
              <a:rPr lang="en-US" altLang="en-US" sz="1800" b="1">
                <a:solidFill>
                  <a:srgbClr val="006600"/>
                </a:solidFill>
              </a:rPr>
              <a:t>During this period changing current induces changing magnetic flux across the primary coil.</a:t>
            </a:r>
          </a:p>
          <a:p>
            <a:pPr eaLnBrk="1" hangingPunct="1">
              <a:spcBef>
                <a:spcPct val="50000"/>
              </a:spcBef>
              <a:buFontTx/>
              <a:buNone/>
            </a:pPr>
            <a:r>
              <a:rPr lang="en-US" altLang="en-US" sz="1800" b="1">
                <a:solidFill>
                  <a:srgbClr val="FF6600"/>
                </a:solidFill>
              </a:rPr>
              <a:t>This changing magnetic flux is linked across the secondary coil and induces current (e.m.f) in the secondary coil.</a:t>
            </a:r>
          </a:p>
          <a:p>
            <a:pPr eaLnBrk="1" hangingPunct="1">
              <a:spcBef>
                <a:spcPct val="50000"/>
              </a:spcBef>
              <a:buFontTx/>
              <a:buNone/>
            </a:pPr>
            <a:r>
              <a:rPr lang="en-US" altLang="en-US" sz="1800" b="1">
                <a:solidFill>
                  <a:srgbClr val="0000FF"/>
                </a:solidFill>
              </a:rPr>
              <a:t>However, note that the direction of current in the secondary coil is reversed and hence the deflection in the galvanometer is opposite to the previous case.</a:t>
            </a:r>
          </a:p>
        </p:txBody>
      </p:sp>
      <p:sp>
        <p:nvSpPr>
          <p:cNvPr id="23557" name="Rectangle 5">
            <a:extLst>
              <a:ext uri="{FF2B5EF4-FFF2-40B4-BE49-F238E27FC236}">
                <a16:creationId xmlns:a16="http://schemas.microsoft.com/office/drawing/2014/main" id="{C7304D66-0579-47CC-B5BE-5EFEB248C940}"/>
              </a:ext>
            </a:extLst>
          </p:cNvPr>
          <p:cNvSpPr>
            <a:spLocks noChangeArrowheads="1"/>
          </p:cNvSpPr>
          <p:nvPr/>
        </p:nvSpPr>
        <p:spPr bwMode="auto">
          <a:xfrm>
            <a:off x="152400" y="228600"/>
            <a:ext cx="8863013" cy="2667000"/>
          </a:xfrm>
          <a:prstGeom prst="rect">
            <a:avLst/>
          </a:prstGeom>
          <a:noFill/>
          <a:ln w="28575">
            <a:solidFill>
              <a:srgbClr val="33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58" name="Text Box 6">
            <a:extLst>
              <a:ext uri="{FF2B5EF4-FFF2-40B4-BE49-F238E27FC236}">
                <a16:creationId xmlns:a16="http://schemas.microsoft.com/office/drawing/2014/main" id="{662C1AE9-EE8B-4E4E-A5EA-882BDE1E0779}"/>
              </a:ext>
            </a:extLst>
          </p:cNvPr>
          <p:cNvSpPr txBox="1">
            <a:spLocks noChangeArrowheads="1"/>
          </p:cNvSpPr>
          <p:nvPr/>
        </p:nvSpPr>
        <p:spPr bwMode="auto">
          <a:xfrm>
            <a:off x="76200" y="2925763"/>
            <a:ext cx="63246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FF0000"/>
                </a:solidFill>
              </a:rPr>
              <a:t>Faraday’s Laws of Electromagnetic Induction:</a:t>
            </a:r>
          </a:p>
        </p:txBody>
      </p:sp>
      <p:sp>
        <p:nvSpPr>
          <p:cNvPr id="17413" name="Text Box 7">
            <a:extLst>
              <a:ext uri="{FF2B5EF4-FFF2-40B4-BE49-F238E27FC236}">
                <a16:creationId xmlns:a16="http://schemas.microsoft.com/office/drawing/2014/main" id="{EB02558B-BDEF-49E7-82FD-80EEA4682DE0}"/>
              </a:ext>
            </a:extLst>
          </p:cNvPr>
          <p:cNvSpPr txBox="1">
            <a:spLocks noChangeArrowheads="1"/>
          </p:cNvSpPr>
          <p:nvPr/>
        </p:nvSpPr>
        <p:spPr bwMode="auto">
          <a:xfrm>
            <a:off x="152400" y="4191000"/>
            <a:ext cx="876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23560" name="Text Box 8">
            <a:extLst>
              <a:ext uri="{FF2B5EF4-FFF2-40B4-BE49-F238E27FC236}">
                <a16:creationId xmlns:a16="http://schemas.microsoft.com/office/drawing/2014/main" id="{2EA1968D-D3F9-4263-85A6-3434819E1F65}"/>
              </a:ext>
            </a:extLst>
          </p:cNvPr>
          <p:cNvSpPr txBox="1">
            <a:spLocks noChangeArrowheads="1"/>
          </p:cNvSpPr>
          <p:nvPr/>
        </p:nvSpPr>
        <p:spPr bwMode="auto">
          <a:xfrm>
            <a:off x="228600" y="3429000"/>
            <a:ext cx="86106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I Law:</a:t>
            </a:r>
          </a:p>
          <a:p>
            <a:pPr eaLnBrk="1" hangingPunct="1">
              <a:spcBef>
                <a:spcPct val="50000"/>
              </a:spcBef>
              <a:buFontTx/>
              <a:buNone/>
            </a:pPr>
            <a:r>
              <a:rPr lang="en-US" altLang="en-US" sz="1800" b="1">
                <a:solidFill>
                  <a:srgbClr val="0066FF"/>
                </a:solidFill>
              </a:rPr>
              <a:t>Whenever there is a change in the magnetic flux linked with a circuit, an emf and hence a current is induced in the circuit.  However, it lasts only so long as the magnetic flux is changing.</a:t>
            </a:r>
          </a:p>
        </p:txBody>
      </p:sp>
      <p:sp>
        <p:nvSpPr>
          <p:cNvPr id="23561" name="Text Box 9">
            <a:extLst>
              <a:ext uri="{FF2B5EF4-FFF2-40B4-BE49-F238E27FC236}">
                <a16:creationId xmlns:a16="http://schemas.microsoft.com/office/drawing/2014/main" id="{F5BE5AEE-F97F-4E04-B645-256D1ED687D4}"/>
              </a:ext>
            </a:extLst>
          </p:cNvPr>
          <p:cNvSpPr txBox="1">
            <a:spLocks noChangeArrowheads="1"/>
          </p:cNvSpPr>
          <p:nvPr/>
        </p:nvSpPr>
        <p:spPr bwMode="auto">
          <a:xfrm>
            <a:off x="228600" y="4800600"/>
            <a:ext cx="86106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3300"/>
                </a:solidFill>
              </a:rPr>
              <a:t>II Law:</a:t>
            </a:r>
          </a:p>
          <a:p>
            <a:pPr eaLnBrk="1" hangingPunct="1">
              <a:spcBef>
                <a:spcPct val="0"/>
              </a:spcBef>
              <a:buFontTx/>
              <a:buNone/>
            </a:pPr>
            <a:r>
              <a:rPr lang="en-US" altLang="en-US" sz="1800" b="1">
                <a:solidFill>
                  <a:srgbClr val="CC3300"/>
                </a:solidFill>
              </a:rPr>
              <a:t>The magnitude of the induced emf is directly proportional to the rate of change of magnetic flux linked with a circuit.</a:t>
            </a:r>
            <a:endParaRPr lang="en-US" altLang="en-US" sz="1800">
              <a:solidFill>
                <a:srgbClr val="CC3300"/>
              </a:solidFill>
            </a:endParaRPr>
          </a:p>
        </p:txBody>
      </p:sp>
      <p:sp>
        <p:nvSpPr>
          <p:cNvPr id="23562" name="Text Box 10">
            <a:extLst>
              <a:ext uri="{FF2B5EF4-FFF2-40B4-BE49-F238E27FC236}">
                <a16:creationId xmlns:a16="http://schemas.microsoft.com/office/drawing/2014/main" id="{C9D70FBE-FEA4-4056-A872-08DDF4DD392E}"/>
              </a:ext>
            </a:extLst>
          </p:cNvPr>
          <p:cNvSpPr txBox="1">
            <a:spLocks noChangeArrowheads="1"/>
          </p:cNvSpPr>
          <p:nvPr/>
        </p:nvSpPr>
        <p:spPr bwMode="auto">
          <a:xfrm>
            <a:off x="228600" y="57912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latin typeface="CommercialScript BT" pitchFamily="66" charset="0"/>
              </a:rPr>
              <a:t>E</a:t>
            </a:r>
            <a:r>
              <a:rPr lang="en-US" altLang="en-US" sz="1800" b="1">
                <a:solidFill>
                  <a:srgbClr val="9900FF"/>
                </a:solidFill>
              </a:rPr>
              <a:t> </a:t>
            </a:r>
            <a:r>
              <a:rPr lang="el-GR" altLang="en-US" sz="1800" b="1">
                <a:solidFill>
                  <a:srgbClr val="9900FF"/>
                </a:solidFill>
                <a:cs typeface="Arial" panose="020B0604020202020204" pitchFamily="34" charset="0"/>
              </a:rPr>
              <a:t>α</a:t>
            </a:r>
            <a:r>
              <a:rPr lang="en-US" altLang="en-US" sz="1800" b="1">
                <a:solidFill>
                  <a:srgbClr val="9900FF"/>
                </a:solidFill>
              </a:rPr>
              <a:t> d</a:t>
            </a:r>
            <a:r>
              <a:rPr lang="el-GR" altLang="en-US" sz="1800" b="1">
                <a:solidFill>
                  <a:srgbClr val="9900FF"/>
                </a:solidFill>
              </a:rPr>
              <a:t>Φ</a:t>
            </a:r>
            <a:r>
              <a:rPr lang="en-US" altLang="en-US" sz="1800" b="1">
                <a:solidFill>
                  <a:srgbClr val="9900FF"/>
                </a:solidFill>
              </a:rPr>
              <a:t> / dt    </a:t>
            </a:r>
            <a:endParaRPr lang="en-US" altLang="en-US" sz="1800" b="1">
              <a:solidFill>
                <a:srgbClr val="9900FF"/>
              </a:solidFill>
              <a:cs typeface="Arial" panose="020B0604020202020204" pitchFamily="34" charset="0"/>
            </a:endParaRPr>
          </a:p>
        </p:txBody>
      </p:sp>
      <p:sp>
        <p:nvSpPr>
          <p:cNvPr id="23563" name="AutoShape 11">
            <a:extLst>
              <a:ext uri="{FF2B5EF4-FFF2-40B4-BE49-F238E27FC236}">
                <a16:creationId xmlns:a16="http://schemas.microsoft.com/office/drawing/2014/main" id="{F2341AE0-5B18-40E8-BCE6-DEF5FD2DC8DB}"/>
              </a:ext>
            </a:extLst>
          </p:cNvPr>
          <p:cNvSpPr>
            <a:spLocks noChangeArrowheads="1"/>
          </p:cNvSpPr>
          <p:nvPr/>
        </p:nvSpPr>
        <p:spPr bwMode="auto">
          <a:xfrm>
            <a:off x="1676400" y="5943600"/>
            <a:ext cx="381000" cy="76200"/>
          </a:xfrm>
          <a:prstGeom prst="rightArrow">
            <a:avLst>
              <a:gd name="adj1" fmla="val 50000"/>
              <a:gd name="adj2" fmla="val 125000"/>
            </a:avLst>
          </a:prstGeom>
          <a:noFill/>
          <a:ln w="9525">
            <a:solidFill>
              <a:srgbClr val="99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FF0066"/>
              </a:solidFill>
            </a:endParaRPr>
          </a:p>
        </p:txBody>
      </p:sp>
      <p:sp>
        <p:nvSpPr>
          <p:cNvPr id="23564" name="Text Box 12">
            <a:extLst>
              <a:ext uri="{FF2B5EF4-FFF2-40B4-BE49-F238E27FC236}">
                <a16:creationId xmlns:a16="http://schemas.microsoft.com/office/drawing/2014/main" id="{7D361AD2-05BA-4AEB-AD57-C5F5A4464124}"/>
              </a:ext>
            </a:extLst>
          </p:cNvPr>
          <p:cNvSpPr txBox="1">
            <a:spLocks noChangeArrowheads="1"/>
          </p:cNvSpPr>
          <p:nvPr/>
        </p:nvSpPr>
        <p:spPr bwMode="auto">
          <a:xfrm>
            <a:off x="2209800" y="57912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latin typeface="CommercialScript BT" pitchFamily="66" charset="0"/>
              </a:rPr>
              <a:t>E  </a:t>
            </a:r>
            <a:r>
              <a:rPr lang="en-US" altLang="en-US" sz="1800" b="1">
                <a:solidFill>
                  <a:srgbClr val="9900FF"/>
                </a:solidFill>
              </a:rPr>
              <a:t>= k d</a:t>
            </a:r>
            <a:r>
              <a:rPr lang="el-GR" altLang="en-US" sz="1800" b="1">
                <a:solidFill>
                  <a:srgbClr val="9900FF"/>
                </a:solidFill>
              </a:rPr>
              <a:t>Φ</a:t>
            </a:r>
            <a:r>
              <a:rPr lang="en-US" altLang="en-US" sz="1800" b="1">
                <a:solidFill>
                  <a:srgbClr val="9900FF"/>
                </a:solidFill>
              </a:rPr>
              <a:t> / dt</a:t>
            </a:r>
            <a:endParaRPr lang="en-US" altLang="en-US" sz="1800" b="1">
              <a:solidFill>
                <a:srgbClr val="9900FF"/>
              </a:solidFill>
              <a:cs typeface="Arial" panose="020B0604020202020204" pitchFamily="34" charset="0"/>
            </a:endParaRPr>
          </a:p>
        </p:txBody>
      </p:sp>
      <p:sp>
        <p:nvSpPr>
          <p:cNvPr id="23565" name="Rectangle 13">
            <a:extLst>
              <a:ext uri="{FF2B5EF4-FFF2-40B4-BE49-F238E27FC236}">
                <a16:creationId xmlns:a16="http://schemas.microsoft.com/office/drawing/2014/main" id="{4585B3EB-6C16-408B-8E93-77C4BDFEE87D}"/>
              </a:ext>
            </a:extLst>
          </p:cNvPr>
          <p:cNvSpPr>
            <a:spLocks noChangeArrowheads="1"/>
          </p:cNvSpPr>
          <p:nvPr/>
        </p:nvSpPr>
        <p:spPr bwMode="auto">
          <a:xfrm>
            <a:off x="2286000" y="6172200"/>
            <a:ext cx="678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hlink"/>
                </a:solidFill>
              </a:rPr>
              <a:t>(where k is a constant and units are chosen  such that k = 1)</a:t>
            </a:r>
          </a:p>
        </p:txBody>
      </p:sp>
      <p:sp>
        <p:nvSpPr>
          <p:cNvPr id="23566" name="Text Box 14">
            <a:extLst>
              <a:ext uri="{FF2B5EF4-FFF2-40B4-BE49-F238E27FC236}">
                <a16:creationId xmlns:a16="http://schemas.microsoft.com/office/drawing/2014/main" id="{F5632D27-223C-4FA7-9A52-125409E49F9E}"/>
              </a:ext>
            </a:extLst>
          </p:cNvPr>
          <p:cNvSpPr txBox="1">
            <a:spLocks noChangeArrowheads="1"/>
          </p:cNvSpPr>
          <p:nvPr/>
        </p:nvSpPr>
        <p:spPr bwMode="auto">
          <a:xfrm>
            <a:off x="4572000" y="57912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latin typeface="CommercialScript BT" pitchFamily="66" charset="0"/>
              </a:rPr>
              <a:t>E</a:t>
            </a:r>
            <a:r>
              <a:rPr lang="en-US" altLang="en-US" sz="1800" b="1">
                <a:solidFill>
                  <a:srgbClr val="9900FF"/>
                </a:solidFill>
              </a:rPr>
              <a:t>  = d</a:t>
            </a:r>
            <a:r>
              <a:rPr lang="el-GR" altLang="en-US" sz="1800" b="1">
                <a:solidFill>
                  <a:srgbClr val="9900FF"/>
                </a:solidFill>
              </a:rPr>
              <a:t>Φ</a:t>
            </a:r>
            <a:r>
              <a:rPr lang="en-US" altLang="en-US" sz="1800" b="1">
                <a:solidFill>
                  <a:srgbClr val="9900FF"/>
                </a:solidFill>
              </a:rPr>
              <a:t> / dt</a:t>
            </a:r>
            <a:endParaRPr lang="en-US" altLang="en-US" sz="1800" b="1">
              <a:solidFill>
                <a:srgbClr val="9900FF"/>
              </a:solidFill>
              <a:cs typeface="Arial" panose="020B0604020202020204" pitchFamily="34" charset="0"/>
            </a:endParaRPr>
          </a:p>
        </p:txBody>
      </p:sp>
      <p:sp>
        <p:nvSpPr>
          <p:cNvPr id="23567" name="AutoShape 15">
            <a:extLst>
              <a:ext uri="{FF2B5EF4-FFF2-40B4-BE49-F238E27FC236}">
                <a16:creationId xmlns:a16="http://schemas.microsoft.com/office/drawing/2014/main" id="{B30FCA65-D83C-471C-9337-2196A708CF5E}"/>
              </a:ext>
            </a:extLst>
          </p:cNvPr>
          <p:cNvSpPr>
            <a:spLocks noChangeArrowheads="1"/>
          </p:cNvSpPr>
          <p:nvPr/>
        </p:nvSpPr>
        <p:spPr bwMode="auto">
          <a:xfrm>
            <a:off x="3962400" y="5943600"/>
            <a:ext cx="381000" cy="76200"/>
          </a:xfrm>
          <a:prstGeom prst="rightArrow">
            <a:avLst>
              <a:gd name="adj1" fmla="val 50000"/>
              <a:gd name="adj2" fmla="val 125000"/>
            </a:avLst>
          </a:prstGeom>
          <a:noFill/>
          <a:ln w="9525">
            <a:solidFill>
              <a:srgbClr val="99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FF0066"/>
              </a:solidFill>
            </a:endParaRPr>
          </a:p>
        </p:txBody>
      </p:sp>
      <p:sp>
        <p:nvSpPr>
          <p:cNvPr id="23568" name="AutoShape 16">
            <a:extLst>
              <a:ext uri="{FF2B5EF4-FFF2-40B4-BE49-F238E27FC236}">
                <a16:creationId xmlns:a16="http://schemas.microsoft.com/office/drawing/2014/main" id="{41CAEA20-9BA7-46D2-8848-0C72E853F3AA}"/>
              </a:ext>
            </a:extLst>
          </p:cNvPr>
          <p:cNvSpPr>
            <a:spLocks noChangeArrowheads="1"/>
          </p:cNvSpPr>
          <p:nvPr/>
        </p:nvSpPr>
        <p:spPr bwMode="auto">
          <a:xfrm>
            <a:off x="6096000" y="5943600"/>
            <a:ext cx="381000" cy="76200"/>
          </a:xfrm>
          <a:prstGeom prst="rightArrow">
            <a:avLst>
              <a:gd name="adj1" fmla="val 50000"/>
              <a:gd name="adj2" fmla="val 125000"/>
            </a:avLst>
          </a:prstGeom>
          <a:noFill/>
          <a:ln w="9525">
            <a:solidFill>
              <a:srgbClr val="99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569" name="Text Box 17">
            <a:extLst>
              <a:ext uri="{FF2B5EF4-FFF2-40B4-BE49-F238E27FC236}">
                <a16:creationId xmlns:a16="http://schemas.microsoft.com/office/drawing/2014/main" id="{6BD9D8BB-0B1F-4A3D-A23E-0FAA71D458A7}"/>
              </a:ext>
            </a:extLst>
          </p:cNvPr>
          <p:cNvSpPr txBox="1">
            <a:spLocks noChangeArrowheads="1"/>
          </p:cNvSpPr>
          <p:nvPr/>
        </p:nvSpPr>
        <p:spPr bwMode="auto">
          <a:xfrm>
            <a:off x="6629400" y="5791200"/>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FF"/>
                </a:solidFill>
                <a:latin typeface="CommercialScript BT" pitchFamily="66" charset="0"/>
              </a:rPr>
              <a:t>E</a:t>
            </a:r>
            <a:r>
              <a:rPr lang="en-US" altLang="en-US" sz="1800" b="1">
                <a:solidFill>
                  <a:srgbClr val="9900FF"/>
                </a:solidFill>
              </a:rPr>
              <a:t>  = (</a:t>
            </a:r>
            <a:r>
              <a:rPr lang="el-GR" altLang="en-US" sz="1800" b="1">
                <a:solidFill>
                  <a:srgbClr val="9900FF"/>
                </a:solidFill>
              </a:rPr>
              <a:t>Φ</a:t>
            </a:r>
            <a:r>
              <a:rPr lang="en-US" altLang="en-US" sz="1800" b="1" baseline="-25000">
                <a:solidFill>
                  <a:srgbClr val="9900FF"/>
                </a:solidFill>
              </a:rPr>
              <a:t>2 </a:t>
            </a:r>
            <a:r>
              <a:rPr lang="en-US" altLang="en-US" sz="1800" b="1">
                <a:solidFill>
                  <a:srgbClr val="9900FF"/>
                </a:solidFill>
              </a:rPr>
              <a:t>– </a:t>
            </a:r>
            <a:r>
              <a:rPr lang="el-GR" altLang="en-US" sz="1800" b="1">
                <a:solidFill>
                  <a:srgbClr val="9900FF"/>
                </a:solidFill>
              </a:rPr>
              <a:t>Φ</a:t>
            </a:r>
            <a:r>
              <a:rPr lang="en-US" altLang="en-US" sz="1800" b="1" baseline="-25000">
                <a:solidFill>
                  <a:srgbClr val="9900FF"/>
                </a:solidFill>
              </a:rPr>
              <a:t>1</a:t>
            </a:r>
            <a:r>
              <a:rPr lang="en-US" altLang="en-US" sz="1800" b="1">
                <a:solidFill>
                  <a:srgbClr val="9900FF"/>
                </a:solidFill>
              </a:rPr>
              <a:t>) / t</a:t>
            </a:r>
          </a:p>
        </p:txBody>
      </p:sp>
      <p:sp>
        <p:nvSpPr>
          <p:cNvPr id="23571" name="Rectangle 19">
            <a:extLst>
              <a:ext uri="{FF2B5EF4-FFF2-40B4-BE49-F238E27FC236}">
                <a16:creationId xmlns:a16="http://schemas.microsoft.com/office/drawing/2014/main" id="{4BE37D32-63EB-447C-AC63-D8F54A46A32D}"/>
              </a:ext>
            </a:extLst>
          </p:cNvPr>
          <p:cNvSpPr>
            <a:spLocks noChangeArrowheads="1"/>
          </p:cNvSpPr>
          <p:nvPr/>
        </p:nvSpPr>
        <p:spPr bwMode="auto">
          <a:xfrm>
            <a:off x="152400" y="3429000"/>
            <a:ext cx="8863013" cy="3124200"/>
          </a:xfrm>
          <a:prstGeom prst="rect">
            <a:avLst/>
          </a:prstGeom>
          <a:noFill/>
          <a:ln w="28575">
            <a:solidFill>
              <a:srgbClr val="33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5570CE85-CD6B-4FB3-A386-87BAB66D9E48}"/>
                  </a:ext>
                </a:extLst>
              </p14:cNvPr>
              <p14:cNvContentPartPr/>
              <p14:nvPr/>
            </p14:nvContentPartPr>
            <p14:xfrm>
              <a:off x="49680" y="2811600"/>
              <a:ext cx="8657640" cy="896040"/>
            </p14:xfrm>
          </p:contentPart>
        </mc:Choice>
        <mc:Fallback>
          <p:pic>
            <p:nvPicPr>
              <p:cNvPr id="2" name="Ink 1">
                <a:extLst>
                  <a:ext uri="{FF2B5EF4-FFF2-40B4-BE49-F238E27FC236}">
                    <a16:creationId xmlns:a16="http://schemas.microsoft.com/office/drawing/2014/main" id="{5570CE85-CD6B-4FB3-A386-87BAB66D9E48}"/>
                  </a:ext>
                </a:extLst>
              </p:cNvPr>
              <p:cNvPicPr/>
              <p:nvPr/>
            </p:nvPicPr>
            <p:blipFill>
              <a:blip r:embed="rId4"/>
              <a:stretch>
                <a:fillRect/>
              </a:stretch>
            </p:blipFill>
            <p:spPr>
              <a:xfrm>
                <a:off x="40320" y="2802240"/>
                <a:ext cx="8676360" cy="9147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3557"/>
                                        </p:tgtEl>
                                        <p:attrNameLst>
                                          <p:attrName>style.visibility</p:attrName>
                                        </p:attrNameLst>
                                      </p:cBhvr>
                                      <p:to>
                                        <p:strVal val="visible"/>
                                      </p:to>
                                    </p:set>
                                    <p:anim calcmode="lin" valueType="num">
                                      <p:cBhvr>
                                        <p:cTn id="7" dur="500" fill="hold"/>
                                        <p:tgtEl>
                                          <p:spTgt spid="23557"/>
                                        </p:tgtEl>
                                        <p:attrNameLst>
                                          <p:attrName>ppt_w</p:attrName>
                                        </p:attrNameLst>
                                      </p:cBhvr>
                                      <p:tavLst>
                                        <p:tav tm="0">
                                          <p:val>
                                            <p:fltVal val="0"/>
                                          </p:val>
                                        </p:tav>
                                        <p:tav tm="100000">
                                          <p:val>
                                            <p:strVal val="#ppt_w"/>
                                          </p:val>
                                        </p:tav>
                                      </p:tavLst>
                                    </p:anim>
                                    <p:anim calcmode="lin" valueType="num">
                                      <p:cBhvr>
                                        <p:cTn id="8" dur="500" fill="hold"/>
                                        <p:tgtEl>
                                          <p:spTgt spid="23557"/>
                                        </p:tgtEl>
                                        <p:attrNameLst>
                                          <p:attrName>ppt_h</p:attrName>
                                        </p:attrNameLst>
                                      </p:cBhvr>
                                      <p:tavLst>
                                        <p:tav tm="0">
                                          <p:val>
                                            <p:fltVal val="0"/>
                                          </p:val>
                                        </p:tav>
                                        <p:tav tm="100000">
                                          <p:val>
                                            <p:strVal val="#ppt_h"/>
                                          </p:val>
                                        </p:tav>
                                      </p:tavLst>
                                    </p:anim>
                                    <p:animEffect transition="in" filter="fade">
                                      <p:cBhvr>
                                        <p:cTn id="9" dur="500"/>
                                        <p:tgtEl>
                                          <p:spTgt spid="2355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nodeType="clickEffect">
                                  <p:stCondLst>
                                    <p:cond delay="0"/>
                                  </p:stCondLst>
                                  <p:childTnLst>
                                    <p:set>
                                      <p:cBhvr>
                                        <p:cTn id="13" dur="1" fill="hold">
                                          <p:stCondLst>
                                            <p:cond delay="0"/>
                                          </p:stCondLst>
                                        </p:cTn>
                                        <p:tgtEl>
                                          <p:spTgt spid="23556">
                                            <p:txEl>
                                              <p:pRg st="0" end="0"/>
                                            </p:txEl>
                                          </p:spTgt>
                                        </p:tgtEl>
                                        <p:attrNameLst>
                                          <p:attrName>style.visibility</p:attrName>
                                        </p:attrNameLst>
                                      </p:cBhvr>
                                      <p:to>
                                        <p:strVal val="visible"/>
                                      </p:to>
                                    </p:set>
                                    <p:animEffect transition="in" filter="wipe(up)">
                                      <p:cBhvr>
                                        <p:cTn id="14" dur="500"/>
                                        <p:tgtEl>
                                          <p:spTgt spid="23556">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23556">
                                            <p:txEl>
                                              <p:pRg st="1" end="1"/>
                                            </p:txEl>
                                          </p:spTgt>
                                        </p:tgtEl>
                                        <p:attrNameLst>
                                          <p:attrName>style.visibility</p:attrName>
                                        </p:attrNameLst>
                                      </p:cBhvr>
                                      <p:to>
                                        <p:strVal val="visible"/>
                                      </p:to>
                                    </p:set>
                                    <p:animEffect transition="in" filter="wipe(up)">
                                      <p:cBhvr>
                                        <p:cTn id="19" dur="500"/>
                                        <p:tgtEl>
                                          <p:spTgt spid="23556">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23556">
                                            <p:txEl>
                                              <p:pRg st="2" end="2"/>
                                            </p:txEl>
                                          </p:spTgt>
                                        </p:tgtEl>
                                        <p:attrNameLst>
                                          <p:attrName>style.visibility</p:attrName>
                                        </p:attrNameLst>
                                      </p:cBhvr>
                                      <p:to>
                                        <p:strVal val="visible"/>
                                      </p:to>
                                    </p:set>
                                    <p:animEffect transition="in" filter="wipe(up)">
                                      <p:cBhvr>
                                        <p:cTn id="24" dur="500"/>
                                        <p:tgtEl>
                                          <p:spTgt spid="23556">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23556">
                                            <p:txEl>
                                              <p:pRg st="3" end="3"/>
                                            </p:txEl>
                                          </p:spTgt>
                                        </p:tgtEl>
                                        <p:attrNameLst>
                                          <p:attrName>style.visibility</p:attrName>
                                        </p:attrNameLst>
                                      </p:cBhvr>
                                      <p:to>
                                        <p:strVal val="visible"/>
                                      </p:to>
                                    </p:set>
                                    <p:animEffect transition="in" filter="wipe(up)">
                                      <p:cBhvr>
                                        <p:cTn id="29" dur="500"/>
                                        <p:tgtEl>
                                          <p:spTgt spid="23556">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23558"/>
                                        </p:tgtEl>
                                        <p:attrNameLst>
                                          <p:attrName>style.visibility</p:attrName>
                                        </p:attrNameLst>
                                      </p:cBhvr>
                                      <p:to>
                                        <p:strVal val="visible"/>
                                      </p:to>
                                    </p:set>
                                    <p:anim calcmode="lin" valueType="num">
                                      <p:cBhvr>
                                        <p:cTn id="34" dur="500" fill="hold"/>
                                        <p:tgtEl>
                                          <p:spTgt spid="23558"/>
                                        </p:tgtEl>
                                        <p:attrNameLst>
                                          <p:attrName>ppt_w</p:attrName>
                                        </p:attrNameLst>
                                      </p:cBhvr>
                                      <p:tavLst>
                                        <p:tav tm="0">
                                          <p:val>
                                            <p:fltVal val="0"/>
                                          </p:val>
                                        </p:tav>
                                        <p:tav tm="100000">
                                          <p:val>
                                            <p:strVal val="#ppt_w"/>
                                          </p:val>
                                        </p:tav>
                                      </p:tavLst>
                                    </p:anim>
                                    <p:anim calcmode="lin" valueType="num">
                                      <p:cBhvr>
                                        <p:cTn id="35" dur="500" fill="hold"/>
                                        <p:tgtEl>
                                          <p:spTgt spid="23558"/>
                                        </p:tgtEl>
                                        <p:attrNameLst>
                                          <p:attrName>ppt_h</p:attrName>
                                        </p:attrNameLst>
                                      </p:cBhvr>
                                      <p:tavLst>
                                        <p:tav tm="0">
                                          <p:val>
                                            <p:fltVal val="0"/>
                                          </p:val>
                                        </p:tav>
                                        <p:tav tm="100000">
                                          <p:val>
                                            <p:strVal val="#ppt_h"/>
                                          </p:val>
                                        </p:tav>
                                      </p:tavLst>
                                    </p:anim>
                                    <p:animEffect transition="in" filter="fade">
                                      <p:cBhvr>
                                        <p:cTn id="36" dur="500"/>
                                        <p:tgtEl>
                                          <p:spTgt spid="2355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23571"/>
                                        </p:tgtEl>
                                        <p:attrNameLst>
                                          <p:attrName>style.visibility</p:attrName>
                                        </p:attrNameLst>
                                      </p:cBhvr>
                                      <p:to>
                                        <p:strVal val="visible"/>
                                      </p:to>
                                    </p:set>
                                    <p:anim calcmode="lin" valueType="num">
                                      <p:cBhvr>
                                        <p:cTn id="41" dur="500" fill="hold"/>
                                        <p:tgtEl>
                                          <p:spTgt spid="23571"/>
                                        </p:tgtEl>
                                        <p:attrNameLst>
                                          <p:attrName>ppt_w</p:attrName>
                                        </p:attrNameLst>
                                      </p:cBhvr>
                                      <p:tavLst>
                                        <p:tav tm="0">
                                          <p:val>
                                            <p:fltVal val="0"/>
                                          </p:val>
                                        </p:tav>
                                        <p:tav tm="100000">
                                          <p:val>
                                            <p:strVal val="#ppt_w"/>
                                          </p:val>
                                        </p:tav>
                                      </p:tavLst>
                                    </p:anim>
                                    <p:anim calcmode="lin" valueType="num">
                                      <p:cBhvr>
                                        <p:cTn id="42" dur="500" fill="hold"/>
                                        <p:tgtEl>
                                          <p:spTgt spid="23571"/>
                                        </p:tgtEl>
                                        <p:attrNameLst>
                                          <p:attrName>ppt_h</p:attrName>
                                        </p:attrNameLst>
                                      </p:cBhvr>
                                      <p:tavLst>
                                        <p:tav tm="0">
                                          <p:val>
                                            <p:fltVal val="0"/>
                                          </p:val>
                                        </p:tav>
                                        <p:tav tm="100000">
                                          <p:val>
                                            <p:strVal val="#ppt_h"/>
                                          </p:val>
                                        </p:tav>
                                      </p:tavLst>
                                    </p:anim>
                                    <p:animEffect transition="in" filter="fade">
                                      <p:cBhvr>
                                        <p:cTn id="43" dur="500"/>
                                        <p:tgtEl>
                                          <p:spTgt spid="2357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8" fill="hold" nodeType="clickEffect">
                                  <p:stCondLst>
                                    <p:cond delay="0"/>
                                  </p:stCondLst>
                                  <p:childTnLst>
                                    <p:set>
                                      <p:cBhvr>
                                        <p:cTn id="47" dur="1" fill="hold">
                                          <p:stCondLst>
                                            <p:cond delay="0"/>
                                          </p:stCondLst>
                                        </p:cTn>
                                        <p:tgtEl>
                                          <p:spTgt spid="23560">
                                            <p:txEl>
                                              <p:pRg st="0" end="0"/>
                                            </p:txEl>
                                          </p:spTgt>
                                        </p:tgtEl>
                                        <p:attrNameLst>
                                          <p:attrName>style.visibility</p:attrName>
                                        </p:attrNameLst>
                                      </p:cBhvr>
                                      <p:to>
                                        <p:strVal val="visible"/>
                                      </p:to>
                                    </p:set>
                                    <p:animEffect transition="in" filter="slide(fromLeft)">
                                      <p:cBhvr>
                                        <p:cTn id="48" dur="500"/>
                                        <p:tgtEl>
                                          <p:spTgt spid="23560">
                                            <p:txEl>
                                              <p:pRg st="0" end="0"/>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1" fill="hold" nodeType="clickEffect">
                                  <p:stCondLst>
                                    <p:cond delay="0"/>
                                  </p:stCondLst>
                                  <p:childTnLst>
                                    <p:set>
                                      <p:cBhvr>
                                        <p:cTn id="52" dur="1" fill="hold">
                                          <p:stCondLst>
                                            <p:cond delay="0"/>
                                          </p:stCondLst>
                                        </p:cTn>
                                        <p:tgtEl>
                                          <p:spTgt spid="23560">
                                            <p:txEl>
                                              <p:pRg st="1" end="1"/>
                                            </p:txEl>
                                          </p:spTgt>
                                        </p:tgtEl>
                                        <p:attrNameLst>
                                          <p:attrName>style.visibility</p:attrName>
                                        </p:attrNameLst>
                                      </p:cBhvr>
                                      <p:to>
                                        <p:strVal val="visible"/>
                                      </p:to>
                                    </p:set>
                                    <p:animEffect transition="in" filter="slide(fromTop)">
                                      <p:cBhvr>
                                        <p:cTn id="53" dur="500"/>
                                        <p:tgtEl>
                                          <p:spTgt spid="23560">
                                            <p:txEl>
                                              <p:pRg st="1" end="1"/>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8" fill="hold" nodeType="clickEffect">
                                  <p:stCondLst>
                                    <p:cond delay="0"/>
                                  </p:stCondLst>
                                  <p:childTnLst>
                                    <p:set>
                                      <p:cBhvr>
                                        <p:cTn id="57" dur="1" fill="hold">
                                          <p:stCondLst>
                                            <p:cond delay="0"/>
                                          </p:stCondLst>
                                        </p:cTn>
                                        <p:tgtEl>
                                          <p:spTgt spid="23561">
                                            <p:txEl>
                                              <p:pRg st="0" end="0"/>
                                            </p:txEl>
                                          </p:spTgt>
                                        </p:tgtEl>
                                        <p:attrNameLst>
                                          <p:attrName>style.visibility</p:attrName>
                                        </p:attrNameLst>
                                      </p:cBhvr>
                                      <p:to>
                                        <p:strVal val="visible"/>
                                      </p:to>
                                    </p:set>
                                    <p:animEffect transition="in" filter="slide(fromLeft)">
                                      <p:cBhvr>
                                        <p:cTn id="58" dur="500"/>
                                        <p:tgtEl>
                                          <p:spTgt spid="23561">
                                            <p:txEl>
                                              <p:pRg st="0" end="0"/>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1" fill="hold" nodeType="clickEffect">
                                  <p:stCondLst>
                                    <p:cond delay="0"/>
                                  </p:stCondLst>
                                  <p:childTnLst>
                                    <p:set>
                                      <p:cBhvr>
                                        <p:cTn id="62" dur="1" fill="hold">
                                          <p:stCondLst>
                                            <p:cond delay="0"/>
                                          </p:stCondLst>
                                        </p:cTn>
                                        <p:tgtEl>
                                          <p:spTgt spid="23561">
                                            <p:txEl>
                                              <p:pRg st="1" end="1"/>
                                            </p:txEl>
                                          </p:spTgt>
                                        </p:tgtEl>
                                        <p:attrNameLst>
                                          <p:attrName>style.visibility</p:attrName>
                                        </p:attrNameLst>
                                      </p:cBhvr>
                                      <p:to>
                                        <p:strVal val="visible"/>
                                      </p:to>
                                    </p:set>
                                    <p:animEffect transition="in" filter="slide(fromTop)">
                                      <p:cBhvr>
                                        <p:cTn id="63" dur="500"/>
                                        <p:tgtEl>
                                          <p:spTgt spid="23561">
                                            <p:txEl>
                                              <p:pRg st="1" end="1"/>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23562"/>
                                        </p:tgtEl>
                                        <p:attrNameLst>
                                          <p:attrName>style.visibility</p:attrName>
                                        </p:attrNameLst>
                                      </p:cBhvr>
                                      <p:to>
                                        <p:strVal val="visible"/>
                                      </p:to>
                                    </p:set>
                                    <p:animEffect transition="in" filter="wipe(left)">
                                      <p:cBhvr>
                                        <p:cTn id="68" dur="500"/>
                                        <p:tgtEl>
                                          <p:spTgt spid="23562"/>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23563"/>
                                        </p:tgtEl>
                                        <p:attrNameLst>
                                          <p:attrName>style.visibility</p:attrName>
                                        </p:attrNameLst>
                                      </p:cBhvr>
                                      <p:to>
                                        <p:strVal val="visible"/>
                                      </p:to>
                                    </p:set>
                                    <p:animEffect transition="in" filter="wipe(left)">
                                      <p:cBhvr>
                                        <p:cTn id="73" dur="500"/>
                                        <p:tgtEl>
                                          <p:spTgt spid="23563"/>
                                        </p:tgtEl>
                                      </p:cBhvr>
                                    </p:animEffect>
                                  </p:childTnLst>
                                </p:cTn>
                              </p:par>
                            </p:childTnLst>
                          </p:cTn>
                        </p:par>
                        <p:par>
                          <p:cTn id="74" fill="hold" nodeType="afterGroup">
                            <p:stCondLst>
                              <p:cond delay="500"/>
                            </p:stCondLst>
                            <p:childTnLst>
                              <p:par>
                                <p:cTn id="75" presetID="22" presetClass="entr" presetSubtype="8" fill="hold" grpId="0" nodeType="afterEffect">
                                  <p:stCondLst>
                                    <p:cond delay="0"/>
                                  </p:stCondLst>
                                  <p:childTnLst>
                                    <p:set>
                                      <p:cBhvr>
                                        <p:cTn id="76" dur="1" fill="hold">
                                          <p:stCondLst>
                                            <p:cond delay="0"/>
                                          </p:stCondLst>
                                        </p:cTn>
                                        <p:tgtEl>
                                          <p:spTgt spid="23564"/>
                                        </p:tgtEl>
                                        <p:attrNameLst>
                                          <p:attrName>style.visibility</p:attrName>
                                        </p:attrNameLst>
                                      </p:cBhvr>
                                      <p:to>
                                        <p:strVal val="visible"/>
                                      </p:to>
                                    </p:set>
                                    <p:animEffect transition="in" filter="wipe(left)">
                                      <p:cBhvr>
                                        <p:cTn id="77" dur="500"/>
                                        <p:tgtEl>
                                          <p:spTgt spid="23564"/>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3567"/>
                                        </p:tgtEl>
                                        <p:attrNameLst>
                                          <p:attrName>style.visibility</p:attrName>
                                        </p:attrNameLst>
                                      </p:cBhvr>
                                      <p:to>
                                        <p:strVal val="visible"/>
                                      </p:to>
                                    </p:set>
                                    <p:animEffect transition="in" filter="wipe(left)">
                                      <p:cBhvr>
                                        <p:cTn id="82" dur="500"/>
                                        <p:tgtEl>
                                          <p:spTgt spid="23567"/>
                                        </p:tgtEl>
                                      </p:cBhvr>
                                    </p:animEffect>
                                  </p:childTnLst>
                                </p:cTn>
                              </p:par>
                            </p:childTnLst>
                          </p:cTn>
                        </p:par>
                        <p:par>
                          <p:cTn id="83" fill="hold" nodeType="afterGroup">
                            <p:stCondLst>
                              <p:cond delay="500"/>
                            </p:stCondLst>
                            <p:childTnLst>
                              <p:par>
                                <p:cTn id="84" presetID="22" presetClass="entr" presetSubtype="8" fill="hold" grpId="0" nodeType="afterEffect">
                                  <p:stCondLst>
                                    <p:cond delay="0"/>
                                  </p:stCondLst>
                                  <p:childTnLst>
                                    <p:set>
                                      <p:cBhvr>
                                        <p:cTn id="85" dur="1" fill="hold">
                                          <p:stCondLst>
                                            <p:cond delay="0"/>
                                          </p:stCondLst>
                                        </p:cTn>
                                        <p:tgtEl>
                                          <p:spTgt spid="23566"/>
                                        </p:tgtEl>
                                        <p:attrNameLst>
                                          <p:attrName>style.visibility</p:attrName>
                                        </p:attrNameLst>
                                      </p:cBhvr>
                                      <p:to>
                                        <p:strVal val="visible"/>
                                      </p:to>
                                    </p:set>
                                    <p:animEffect transition="in" filter="wipe(left)">
                                      <p:cBhvr>
                                        <p:cTn id="86" dur="500"/>
                                        <p:tgtEl>
                                          <p:spTgt spid="23566"/>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23568"/>
                                        </p:tgtEl>
                                        <p:attrNameLst>
                                          <p:attrName>style.visibility</p:attrName>
                                        </p:attrNameLst>
                                      </p:cBhvr>
                                      <p:to>
                                        <p:strVal val="visible"/>
                                      </p:to>
                                    </p:set>
                                    <p:animEffect transition="in" filter="wipe(left)">
                                      <p:cBhvr>
                                        <p:cTn id="91" dur="500"/>
                                        <p:tgtEl>
                                          <p:spTgt spid="23568"/>
                                        </p:tgtEl>
                                      </p:cBhvr>
                                    </p:animEffect>
                                  </p:childTnLst>
                                </p:cTn>
                              </p:par>
                            </p:childTnLst>
                          </p:cTn>
                        </p:par>
                        <p:par>
                          <p:cTn id="92" fill="hold" nodeType="afterGroup">
                            <p:stCondLst>
                              <p:cond delay="500"/>
                            </p:stCondLst>
                            <p:childTnLst>
                              <p:par>
                                <p:cTn id="93" presetID="22" presetClass="entr" presetSubtype="8" fill="hold" grpId="0" nodeType="afterEffect">
                                  <p:stCondLst>
                                    <p:cond delay="0"/>
                                  </p:stCondLst>
                                  <p:childTnLst>
                                    <p:set>
                                      <p:cBhvr>
                                        <p:cTn id="94" dur="1" fill="hold">
                                          <p:stCondLst>
                                            <p:cond delay="0"/>
                                          </p:stCondLst>
                                        </p:cTn>
                                        <p:tgtEl>
                                          <p:spTgt spid="23569"/>
                                        </p:tgtEl>
                                        <p:attrNameLst>
                                          <p:attrName>style.visibility</p:attrName>
                                        </p:attrNameLst>
                                      </p:cBhvr>
                                      <p:to>
                                        <p:strVal val="visible"/>
                                      </p:to>
                                    </p:set>
                                    <p:animEffect transition="in" filter="wipe(left)">
                                      <p:cBhvr>
                                        <p:cTn id="95" dur="500"/>
                                        <p:tgtEl>
                                          <p:spTgt spid="23569"/>
                                        </p:tgtEl>
                                      </p:cBhvr>
                                    </p:animEffect>
                                  </p:childTnLst>
                                </p:cTn>
                              </p:par>
                            </p:childTnLst>
                          </p:cTn>
                        </p:par>
                        <p:par>
                          <p:cTn id="96" fill="hold" nodeType="afterGroup">
                            <p:stCondLst>
                              <p:cond delay="1000"/>
                            </p:stCondLst>
                            <p:childTnLst>
                              <p:par>
                                <p:cTn id="97" presetID="9" presetClass="entr" presetSubtype="0" fill="hold" grpId="0" nodeType="afterEffect">
                                  <p:stCondLst>
                                    <p:cond delay="0"/>
                                  </p:stCondLst>
                                  <p:childTnLst>
                                    <p:set>
                                      <p:cBhvr>
                                        <p:cTn id="98" dur="1" fill="hold">
                                          <p:stCondLst>
                                            <p:cond delay="0"/>
                                          </p:stCondLst>
                                        </p:cTn>
                                        <p:tgtEl>
                                          <p:spTgt spid="23565"/>
                                        </p:tgtEl>
                                        <p:attrNameLst>
                                          <p:attrName>style.visibility</p:attrName>
                                        </p:attrNameLst>
                                      </p:cBhvr>
                                      <p:to>
                                        <p:strVal val="visible"/>
                                      </p:to>
                                    </p:set>
                                    <p:animEffect transition="in" filter="dissolve">
                                      <p:cBhvr>
                                        <p:cTn id="99" dur="500"/>
                                        <p:tgtEl>
                                          <p:spTgt spid="23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animBg="1"/>
      <p:bldP spid="23558" grpId="0"/>
      <p:bldP spid="23562" grpId="0"/>
      <p:bldP spid="23563" grpId="0" animBg="1"/>
      <p:bldP spid="23564" grpId="0"/>
      <p:bldP spid="23565" grpId="0"/>
      <p:bldP spid="23566" grpId="0"/>
      <p:bldP spid="23567" grpId="0" animBg="1"/>
      <p:bldP spid="23568" grpId="0" animBg="1"/>
      <p:bldP spid="23569" grpId="0"/>
      <p:bldP spid="235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66" name="Rectangle 230">
            <a:extLst>
              <a:ext uri="{FF2B5EF4-FFF2-40B4-BE49-F238E27FC236}">
                <a16:creationId xmlns:a16="http://schemas.microsoft.com/office/drawing/2014/main" id="{8CE06145-F321-4971-940D-668AD3EA9C47}"/>
              </a:ext>
            </a:extLst>
          </p:cNvPr>
          <p:cNvSpPr>
            <a:spLocks noChangeArrowheads="1"/>
          </p:cNvSpPr>
          <p:nvPr/>
        </p:nvSpPr>
        <p:spPr bwMode="auto">
          <a:xfrm>
            <a:off x="228600" y="533400"/>
            <a:ext cx="8305800" cy="76200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4563" name="Text Box 227">
            <a:extLst>
              <a:ext uri="{FF2B5EF4-FFF2-40B4-BE49-F238E27FC236}">
                <a16:creationId xmlns:a16="http://schemas.microsoft.com/office/drawing/2014/main" id="{94F3B8B0-2EE7-4FC4-BDF4-5E094551A9C7}"/>
              </a:ext>
            </a:extLst>
          </p:cNvPr>
          <p:cNvSpPr txBox="1">
            <a:spLocks noChangeArrowheads="1"/>
          </p:cNvSpPr>
          <p:nvPr/>
        </p:nvSpPr>
        <p:spPr bwMode="auto">
          <a:xfrm>
            <a:off x="228600" y="76200"/>
            <a:ext cx="1828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FF0066"/>
                </a:solidFill>
              </a:rPr>
              <a:t>Lenz’s Law:</a:t>
            </a:r>
            <a:endParaRPr lang="en-US" altLang="en-US" sz="1800">
              <a:solidFill>
                <a:srgbClr val="FF0066"/>
              </a:solidFill>
            </a:endParaRPr>
          </a:p>
        </p:txBody>
      </p:sp>
      <p:sp>
        <p:nvSpPr>
          <p:cNvPr id="14565" name="Text Box 229">
            <a:extLst>
              <a:ext uri="{FF2B5EF4-FFF2-40B4-BE49-F238E27FC236}">
                <a16:creationId xmlns:a16="http://schemas.microsoft.com/office/drawing/2014/main" id="{EC01DBCE-2D1E-4A21-B13A-563D6589D43F}"/>
              </a:ext>
            </a:extLst>
          </p:cNvPr>
          <p:cNvSpPr txBox="1">
            <a:spLocks noChangeArrowheads="1"/>
          </p:cNvSpPr>
          <p:nvPr/>
        </p:nvSpPr>
        <p:spPr bwMode="auto">
          <a:xfrm>
            <a:off x="228600" y="609600"/>
            <a:ext cx="86868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The direction of the induced emf or induced current is such that it opposes the change that is producing it.</a:t>
            </a:r>
          </a:p>
          <a:p>
            <a:pPr eaLnBrk="1" hangingPunct="1">
              <a:spcBef>
                <a:spcPct val="50000"/>
              </a:spcBef>
              <a:buFontTx/>
              <a:buNone/>
            </a:pPr>
            <a:r>
              <a:rPr lang="en-US" altLang="en-US" sz="1800" b="1">
                <a:solidFill>
                  <a:srgbClr val="006666"/>
                </a:solidFill>
              </a:rPr>
              <a:t>i.e. If the current is induced due to motion of the magnet, then the induced current in the coil sets itself to stop the motion of the magnet.</a:t>
            </a:r>
          </a:p>
          <a:p>
            <a:pPr eaLnBrk="1" hangingPunct="1">
              <a:spcBef>
                <a:spcPct val="50000"/>
              </a:spcBef>
              <a:buFontTx/>
              <a:buNone/>
            </a:pPr>
            <a:r>
              <a:rPr lang="en-US" altLang="en-US" sz="1800" b="1">
                <a:solidFill>
                  <a:srgbClr val="0066FF"/>
                </a:solidFill>
              </a:rPr>
              <a:t>      </a:t>
            </a:r>
            <a:r>
              <a:rPr lang="en-US" altLang="en-US" sz="1800" b="1">
                <a:solidFill>
                  <a:srgbClr val="996600"/>
                </a:solidFill>
              </a:rPr>
              <a:t>If the current is induced due to change in current in the primary coil, then induced current is such that it tends to stop the change.</a:t>
            </a:r>
          </a:p>
        </p:txBody>
      </p:sp>
      <p:sp>
        <p:nvSpPr>
          <p:cNvPr id="14567" name="Text Box 231">
            <a:extLst>
              <a:ext uri="{FF2B5EF4-FFF2-40B4-BE49-F238E27FC236}">
                <a16:creationId xmlns:a16="http://schemas.microsoft.com/office/drawing/2014/main" id="{FB1C7357-19A2-4A6B-B1FD-E6CE5E29E3DF}"/>
              </a:ext>
            </a:extLst>
          </p:cNvPr>
          <p:cNvSpPr txBox="1">
            <a:spLocks noChangeArrowheads="1"/>
          </p:cNvSpPr>
          <p:nvPr/>
        </p:nvSpPr>
        <p:spPr bwMode="auto">
          <a:xfrm>
            <a:off x="228600" y="2773363"/>
            <a:ext cx="67056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FF0000"/>
                </a:solidFill>
              </a:rPr>
              <a:t>Lenz’s Law and Law of Conservation of Energy:</a:t>
            </a:r>
            <a:endParaRPr lang="en-US" altLang="en-US" sz="2200">
              <a:solidFill>
                <a:srgbClr val="FF0000"/>
              </a:solidFill>
            </a:endParaRPr>
          </a:p>
        </p:txBody>
      </p:sp>
      <p:sp>
        <p:nvSpPr>
          <p:cNvPr id="14568" name="Text Box 232">
            <a:extLst>
              <a:ext uri="{FF2B5EF4-FFF2-40B4-BE49-F238E27FC236}">
                <a16:creationId xmlns:a16="http://schemas.microsoft.com/office/drawing/2014/main" id="{62148FC2-C111-4312-B89F-04697C335492}"/>
              </a:ext>
            </a:extLst>
          </p:cNvPr>
          <p:cNvSpPr txBox="1">
            <a:spLocks noChangeArrowheads="1"/>
          </p:cNvSpPr>
          <p:nvPr/>
        </p:nvSpPr>
        <p:spPr bwMode="auto">
          <a:xfrm>
            <a:off x="304800" y="3276600"/>
            <a:ext cx="8686800"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According to Lenz’s law, the induced emf opposes the change that produces it.  It is this opposition against which we perform mechanical work in causing the change in magnetic flux.</a:t>
            </a:r>
            <a:r>
              <a:rPr lang="en-US" altLang="en-US" sz="1800" b="1"/>
              <a:t>  </a:t>
            </a:r>
            <a:r>
              <a:rPr lang="en-US" altLang="en-US" sz="1800" b="1">
                <a:solidFill>
                  <a:srgbClr val="6600CC"/>
                </a:solidFill>
              </a:rPr>
              <a:t>Therefore, mechanical energy is converted into electrical energy. Thus, Lenz’s law is in accordance with the law of conservation of energy.</a:t>
            </a:r>
          </a:p>
          <a:p>
            <a:pPr eaLnBrk="1" hangingPunct="1">
              <a:spcBef>
                <a:spcPct val="50000"/>
              </a:spcBef>
              <a:buFontTx/>
              <a:buNone/>
            </a:pPr>
            <a:r>
              <a:rPr lang="en-US" altLang="en-US" sz="1800" b="1">
                <a:solidFill>
                  <a:srgbClr val="FF3399"/>
                </a:solidFill>
              </a:rPr>
              <a:t>If, however, the reverse would happen (i.e. the induced emf does not oppose or aids the change), then a little change in magnetic flux would produce an induced current which would help the change of flux further thereby producing more current.  The increased emf would then cause further change of flux and it would further increase the current and so on.</a:t>
            </a:r>
            <a:r>
              <a:rPr lang="en-US" altLang="en-US" sz="1800" b="1"/>
              <a:t>  </a:t>
            </a:r>
            <a:r>
              <a:rPr lang="en-US" altLang="en-US" sz="1800" b="1">
                <a:solidFill>
                  <a:srgbClr val="990000"/>
                </a:solidFill>
              </a:rPr>
              <a:t>This would create energy out of nothing which would violate the law of conservation of energy.</a:t>
            </a:r>
          </a:p>
        </p:txBody>
      </p:sp>
      <p:sp>
        <p:nvSpPr>
          <p:cNvPr id="14569" name="Rectangle 233">
            <a:extLst>
              <a:ext uri="{FF2B5EF4-FFF2-40B4-BE49-F238E27FC236}">
                <a16:creationId xmlns:a16="http://schemas.microsoft.com/office/drawing/2014/main" id="{D5C5006E-2752-4CFF-A469-FD53A1A4C887}"/>
              </a:ext>
            </a:extLst>
          </p:cNvPr>
          <p:cNvSpPr>
            <a:spLocks noChangeArrowheads="1"/>
          </p:cNvSpPr>
          <p:nvPr/>
        </p:nvSpPr>
        <p:spPr bwMode="auto">
          <a:xfrm>
            <a:off x="228600" y="3276600"/>
            <a:ext cx="8686800" cy="327660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44ED8820-E785-4F26-8296-1F4C6808E417}"/>
                  </a:ext>
                </a:extLst>
              </p14:cNvPr>
              <p14:cNvContentPartPr/>
              <p14:nvPr/>
            </p14:nvContentPartPr>
            <p14:xfrm>
              <a:off x="2489040" y="6643080"/>
              <a:ext cx="18000" cy="33840"/>
            </p14:xfrm>
          </p:contentPart>
        </mc:Choice>
        <mc:Fallback>
          <p:pic>
            <p:nvPicPr>
              <p:cNvPr id="2" name="Ink 1">
                <a:extLst>
                  <a:ext uri="{FF2B5EF4-FFF2-40B4-BE49-F238E27FC236}">
                    <a16:creationId xmlns:a16="http://schemas.microsoft.com/office/drawing/2014/main" id="{44ED8820-E785-4F26-8296-1F4C6808E417}"/>
                  </a:ext>
                </a:extLst>
              </p:cNvPr>
              <p:cNvPicPr/>
              <p:nvPr/>
            </p:nvPicPr>
            <p:blipFill>
              <a:blip r:embed="rId4"/>
              <a:stretch>
                <a:fillRect/>
              </a:stretch>
            </p:blipFill>
            <p:spPr>
              <a:xfrm>
                <a:off x="2479680" y="6633720"/>
                <a:ext cx="36720" cy="525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563"/>
                                        </p:tgtEl>
                                        <p:attrNameLst>
                                          <p:attrName>style.visibility</p:attrName>
                                        </p:attrNameLst>
                                      </p:cBhvr>
                                      <p:to>
                                        <p:strVal val="visible"/>
                                      </p:to>
                                    </p:set>
                                    <p:animEffect transition="in" filter="wipe(up)">
                                      <p:cBhvr>
                                        <p:cTn id="7" dur="500"/>
                                        <p:tgtEl>
                                          <p:spTgt spid="145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4566"/>
                                        </p:tgtEl>
                                        <p:attrNameLst>
                                          <p:attrName>style.visibility</p:attrName>
                                        </p:attrNameLst>
                                      </p:cBhvr>
                                      <p:to>
                                        <p:strVal val="visible"/>
                                      </p:to>
                                    </p:set>
                                    <p:anim calcmode="lin" valueType="num">
                                      <p:cBhvr>
                                        <p:cTn id="12" dur="500" fill="hold"/>
                                        <p:tgtEl>
                                          <p:spTgt spid="14566"/>
                                        </p:tgtEl>
                                        <p:attrNameLst>
                                          <p:attrName>ppt_w</p:attrName>
                                        </p:attrNameLst>
                                      </p:cBhvr>
                                      <p:tavLst>
                                        <p:tav tm="0">
                                          <p:val>
                                            <p:fltVal val="0"/>
                                          </p:val>
                                        </p:tav>
                                        <p:tav tm="100000">
                                          <p:val>
                                            <p:strVal val="#ppt_w"/>
                                          </p:val>
                                        </p:tav>
                                      </p:tavLst>
                                    </p:anim>
                                    <p:anim calcmode="lin" valueType="num">
                                      <p:cBhvr>
                                        <p:cTn id="13" dur="500" fill="hold"/>
                                        <p:tgtEl>
                                          <p:spTgt spid="14566"/>
                                        </p:tgtEl>
                                        <p:attrNameLst>
                                          <p:attrName>ppt_h</p:attrName>
                                        </p:attrNameLst>
                                      </p:cBhvr>
                                      <p:tavLst>
                                        <p:tav tm="0">
                                          <p:val>
                                            <p:fltVal val="0"/>
                                          </p:val>
                                        </p:tav>
                                        <p:tav tm="100000">
                                          <p:val>
                                            <p:strVal val="#ppt_h"/>
                                          </p:val>
                                        </p:tav>
                                      </p:tavLst>
                                    </p:anim>
                                    <p:animEffect transition="in" filter="fade">
                                      <p:cBhvr>
                                        <p:cTn id="14" dur="500"/>
                                        <p:tgtEl>
                                          <p:spTgt spid="14566"/>
                                        </p:tgtEl>
                                      </p:cBhvr>
                                    </p:animEffect>
                                  </p:childTnLst>
                                </p:cTn>
                              </p:par>
                            </p:childTnLst>
                          </p:cTn>
                        </p:par>
                        <p:par>
                          <p:cTn id="15" fill="hold" nodeType="afterGroup">
                            <p:stCondLst>
                              <p:cond delay="500"/>
                            </p:stCondLst>
                            <p:childTnLst>
                              <p:par>
                                <p:cTn id="16" presetID="9" presetClass="entr" presetSubtype="0" fill="hold" nodeType="afterEffect">
                                  <p:stCondLst>
                                    <p:cond delay="0"/>
                                  </p:stCondLst>
                                  <p:childTnLst>
                                    <p:set>
                                      <p:cBhvr>
                                        <p:cTn id="17" dur="1" fill="hold">
                                          <p:stCondLst>
                                            <p:cond delay="0"/>
                                          </p:stCondLst>
                                        </p:cTn>
                                        <p:tgtEl>
                                          <p:spTgt spid="14565">
                                            <p:txEl>
                                              <p:pRg st="0" end="0"/>
                                            </p:txEl>
                                          </p:spTgt>
                                        </p:tgtEl>
                                        <p:attrNameLst>
                                          <p:attrName>style.visibility</p:attrName>
                                        </p:attrNameLst>
                                      </p:cBhvr>
                                      <p:to>
                                        <p:strVal val="visible"/>
                                      </p:to>
                                    </p:set>
                                    <p:animEffect transition="in" filter="dissolve">
                                      <p:cBhvr>
                                        <p:cTn id="18" dur="500"/>
                                        <p:tgtEl>
                                          <p:spTgt spid="1456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14565">
                                            <p:txEl>
                                              <p:pRg st="1" end="1"/>
                                            </p:txEl>
                                          </p:spTgt>
                                        </p:tgtEl>
                                        <p:attrNameLst>
                                          <p:attrName>style.visibility</p:attrName>
                                        </p:attrNameLst>
                                      </p:cBhvr>
                                      <p:to>
                                        <p:strVal val="visible"/>
                                      </p:to>
                                    </p:set>
                                    <p:animEffect transition="in" filter="wipe(left)">
                                      <p:cBhvr>
                                        <p:cTn id="23" dur="500"/>
                                        <p:tgtEl>
                                          <p:spTgt spid="1456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14565">
                                            <p:txEl>
                                              <p:pRg st="2" end="2"/>
                                            </p:txEl>
                                          </p:spTgt>
                                        </p:tgtEl>
                                        <p:attrNameLst>
                                          <p:attrName>style.visibility</p:attrName>
                                        </p:attrNameLst>
                                      </p:cBhvr>
                                      <p:to>
                                        <p:strVal val="visible"/>
                                      </p:to>
                                    </p:set>
                                    <p:animEffect transition="in" filter="wipe(left)">
                                      <p:cBhvr>
                                        <p:cTn id="28" dur="500"/>
                                        <p:tgtEl>
                                          <p:spTgt spid="14565">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14567"/>
                                        </p:tgtEl>
                                        <p:attrNameLst>
                                          <p:attrName>style.visibility</p:attrName>
                                        </p:attrNameLst>
                                      </p:cBhvr>
                                      <p:to>
                                        <p:strVal val="visible"/>
                                      </p:to>
                                    </p:set>
                                    <p:anim calcmode="lin" valueType="num">
                                      <p:cBhvr>
                                        <p:cTn id="33" dur="500" fill="hold"/>
                                        <p:tgtEl>
                                          <p:spTgt spid="14567"/>
                                        </p:tgtEl>
                                        <p:attrNameLst>
                                          <p:attrName>ppt_w</p:attrName>
                                        </p:attrNameLst>
                                      </p:cBhvr>
                                      <p:tavLst>
                                        <p:tav tm="0">
                                          <p:val>
                                            <p:fltVal val="0"/>
                                          </p:val>
                                        </p:tav>
                                        <p:tav tm="100000">
                                          <p:val>
                                            <p:strVal val="#ppt_w"/>
                                          </p:val>
                                        </p:tav>
                                      </p:tavLst>
                                    </p:anim>
                                    <p:anim calcmode="lin" valueType="num">
                                      <p:cBhvr>
                                        <p:cTn id="34" dur="500" fill="hold"/>
                                        <p:tgtEl>
                                          <p:spTgt spid="14567"/>
                                        </p:tgtEl>
                                        <p:attrNameLst>
                                          <p:attrName>ppt_h</p:attrName>
                                        </p:attrNameLst>
                                      </p:cBhvr>
                                      <p:tavLst>
                                        <p:tav tm="0">
                                          <p:val>
                                            <p:fltVal val="0"/>
                                          </p:val>
                                        </p:tav>
                                        <p:tav tm="100000">
                                          <p:val>
                                            <p:strVal val="#ppt_h"/>
                                          </p:val>
                                        </p:tav>
                                      </p:tavLst>
                                    </p:anim>
                                    <p:animEffect transition="in" filter="fade">
                                      <p:cBhvr>
                                        <p:cTn id="35" dur="500"/>
                                        <p:tgtEl>
                                          <p:spTgt spid="1456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14569"/>
                                        </p:tgtEl>
                                        <p:attrNameLst>
                                          <p:attrName>style.visibility</p:attrName>
                                        </p:attrNameLst>
                                      </p:cBhvr>
                                      <p:to>
                                        <p:strVal val="visible"/>
                                      </p:to>
                                    </p:set>
                                    <p:anim calcmode="lin" valueType="num">
                                      <p:cBhvr>
                                        <p:cTn id="40" dur="500" fill="hold"/>
                                        <p:tgtEl>
                                          <p:spTgt spid="14569"/>
                                        </p:tgtEl>
                                        <p:attrNameLst>
                                          <p:attrName>ppt_w</p:attrName>
                                        </p:attrNameLst>
                                      </p:cBhvr>
                                      <p:tavLst>
                                        <p:tav tm="0">
                                          <p:val>
                                            <p:fltVal val="0"/>
                                          </p:val>
                                        </p:tav>
                                        <p:tav tm="100000">
                                          <p:val>
                                            <p:strVal val="#ppt_w"/>
                                          </p:val>
                                        </p:tav>
                                      </p:tavLst>
                                    </p:anim>
                                    <p:anim calcmode="lin" valueType="num">
                                      <p:cBhvr>
                                        <p:cTn id="41" dur="500" fill="hold"/>
                                        <p:tgtEl>
                                          <p:spTgt spid="14569"/>
                                        </p:tgtEl>
                                        <p:attrNameLst>
                                          <p:attrName>ppt_h</p:attrName>
                                        </p:attrNameLst>
                                      </p:cBhvr>
                                      <p:tavLst>
                                        <p:tav tm="0">
                                          <p:val>
                                            <p:fltVal val="0"/>
                                          </p:val>
                                        </p:tav>
                                        <p:tav tm="100000">
                                          <p:val>
                                            <p:strVal val="#ppt_h"/>
                                          </p:val>
                                        </p:tav>
                                      </p:tavLst>
                                    </p:anim>
                                    <p:animEffect transition="in" filter="fade">
                                      <p:cBhvr>
                                        <p:cTn id="42" dur="500"/>
                                        <p:tgtEl>
                                          <p:spTgt spid="1456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4568">
                                            <p:txEl>
                                              <p:pRg st="0" end="0"/>
                                            </p:txEl>
                                          </p:spTgt>
                                        </p:tgtEl>
                                        <p:attrNameLst>
                                          <p:attrName>style.visibility</p:attrName>
                                        </p:attrNameLst>
                                      </p:cBhvr>
                                      <p:to>
                                        <p:strVal val="visible"/>
                                      </p:to>
                                    </p:set>
                                    <p:animEffect transition="in" filter="wipe(up)">
                                      <p:cBhvr>
                                        <p:cTn id="47" dur="500"/>
                                        <p:tgtEl>
                                          <p:spTgt spid="14568">
                                            <p:txEl>
                                              <p:pRg st="0" end="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4568">
                                            <p:txEl>
                                              <p:pRg st="1" end="1"/>
                                            </p:txEl>
                                          </p:spTgt>
                                        </p:tgtEl>
                                        <p:attrNameLst>
                                          <p:attrName>style.visibility</p:attrName>
                                        </p:attrNameLst>
                                      </p:cBhvr>
                                      <p:to>
                                        <p:strVal val="visible"/>
                                      </p:to>
                                    </p:set>
                                    <p:animEffect transition="in" filter="wipe(up)">
                                      <p:cBhvr>
                                        <p:cTn id="52" dur="500"/>
                                        <p:tgtEl>
                                          <p:spTgt spid="145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66" grpId="0" animBg="1"/>
      <p:bldP spid="14563" grpId="0" autoUpdateAnimBg="0"/>
      <p:bldP spid="14567" grpId="0"/>
      <p:bldP spid="1456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1864</TotalTime>
  <Words>3211</Words>
  <Application>Microsoft Office PowerPoint</Application>
  <PresentationFormat>On-screen Show (4:3)</PresentationFormat>
  <Paragraphs>356</Paragraphs>
  <Slides>20</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CommercialScript BT</vt:lpstr>
      <vt:lpstr>ItalicC</vt:lpstr>
      <vt:lpstr>ItalicT</vt:lpstr>
      <vt:lpstr>Default Design</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 K. Singh</dc:creator>
  <cp:lastModifiedBy>Chishant Nimesh</cp:lastModifiedBy>
  <cp:revision>319</cp:revision>
  <dcterms:created xsi:type="dcterms:W3CDTF">2006-06-04T17:36:13Z</dcterms:created>
  <dcterms:modified xsi:type="dcterms:W3CDTF">2021-07-31T07:12:33Z</dcterms:modified>
</cp:coreProperties>
</file>