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 /><Relationship Id="rId2" Type="http://schemas.openxmlformats.org/package/2006/relationships/metadata/thumbnail" Target="docProps/thumbnail.jpeg" /><Relationship Id="rId1" Type="http://schemas.openxmlformats.org/officeDocument/2006/relationships/officeDocument" Target="ppt/presentation.xml" /><Relationship Id="rId4" Type="http://schemas.openxmlformats.org/officeDocument/2006/relationships/extended-properties" Target="docProps/app.xml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8"/>
  </p:notesMasterIdLst>
  <p:sldIdLst>
    <p:sldId id="256" r:id="rId2"/>
    <p:sldId id="398" r:id="rId3"/>
    <p:sldId id="486" r:id="rId4"/>
    <p:sldId id="492" r:id="rId5"/>
    <p:sldId id="493" r:id="rId6"/>
    <p:sldId id="494" r:id="rId7"/>
    <p:sldId id="487" r:id="rId8"/>
    <p:sldId id="495" r:id="rId9"/>
    <p:sldId id="488" r:id="rId10"/>
    <p:sldId id="489" r:id="rId11"/>
    <p:sldId id="490" r:id="rId12"/>
    <p:sldId id="491" r:id="rId13"/>
    <p:sldId id="496" r:id="rId14"/>
    <p:sldId id="497" r:id="rId15"/>
    <p:sldId id="502" r:id="rId16"/>
    <p:sldId id="499" r:id="rId17"/>
    <p:sldId id="500" r:id="rId18"/>
    <p:sldId id="501" r:id="rId19"/>
    <p:sldId id="505" r:id="rId20"/>
    <p:sldId id="503" r:id="rId21"/>
    <p:sldId id="504" r:id="rId22"/>
    <p:sldId id="506" r:id="rId23"/>
    <p:sldId id="507" r:id="rId24"/>
    <p:sldId id="508" r:id="rId25"/>
    <p:sldId id="509" r:id="rId26"/>
    <p:sldId id="510" r:id="rId27"/>
    <p:sldId id="530" r:id="rId28"/>
    <p:sldId id="531" r:id="rId29"/>
    <p:sldId id="511" r:id="rId30"/>
    <p:sldId id="512" r:id="rId31"/>
    <p:sldId id="513" r:id="rId32"/>
    <p:sldId id="514" r:id="rId33"/>
    <p:sldId id="515" r:id="rId34"/>
    <p:sldId id="516" r:id="rId35"/>
    <p:sldId id="517" r:id="rId36"/>
    <p:sldId id="518" r:id="rId37"/>
    <p:sldId id="519" r:id="rId38"/>
    <p:sldId id="522" r:id="rId39"/>
    <p:sldId id="523" r:id="rId40"/>
    <p:sldId id="524" r:id="rId41"/>
    <p:sldId id="525" r:id="rId42"/>
    <p:sldId id="526" r:id="rId43"/>
    <p:sldId id="527" r:id="rId44"/>
    <p:sldId id="528" r:id="rId45"/>
    <p:sldId id="529" r:id="rId46"/>
    <p:sldId id="533" r:id="rId47"/>
    <p:sldId id="534" r:id="rId48"/>
    <p:sldId id="535" r:id="rId49"/>
    <p:sldId id="536" r:id="rId50"/>
    <p:sldId id="537" r:id="rId51"/>
    <p:sldId id="539" r:id="rId52"/>
    <p:sldId id="538" r:id="rId53"/>
    <p:sldId id="540" r:id="rId54"/>
    <p:sldId id="541" r:id="rId55"/>
    <p:sldId id="542" r:id="rId56"/>
    <p:sldId id="300" r:id="rId5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99"/>
    <a:srgbClr val="FF00FF"/>
    <a:srgbClr val="0066FF"/>
    <a:srgbClr val="FFCCFF"/>
    <a:srgbClr val="CC00FF"/>
    <a:srgbClr val="00FF99"/>
    <a:srgbClr val="33CCFF"/>
    <a:srgbClr val="FF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309" autoAdjust="0"/>
    <p:restoredTop sz="96270" autoAdjust="0"/>
  </p:normalViewPr>
  <p:slideViewPr>
    <p:cSldViewPr>
      <p:cViewPr>
        <p:scale>
          <a:sx n="72" d="100"/>
          <a:sy n="72" d="100"/>
        </p:scale>
        <p:origin x="-1416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 /><Relationship Id="rId18" Type="http://schemas.openxmlformats.org/officeDocument/2006/relationships/slide" Target="slides/slide17.xml" /><Relationship Id="rId26" Type="http://schemas.openxmlformats.org/officeDocument/2006/relationships/slide" Target="slides/slide25.xml" /><Relationship Id="rId39" Type="http://schemas.openxmlformats.org/officeDocument/2006/relationships/slide" Target="slides/slide38.xml" /><Relationship Id="rId21" Type="http://schemas.openxmlformats.org/officeDocument/2006/relationships/slide" Target="slides/slide20.xml" /><Relationship Id="rId34" Type="http://schemas.openxmlformats.org/officeDocument/2006/relationships/slide" Target="slides/slide33.xml" /><Relationship Id="rId42" Type="http://schemas.openxmlformats.org/officeDocument/2006/relationships/slide" Target="slides/slide41.xml" /><Relationship Id="rId47" Type="http://schemas.openxmlformats.org/officeDocument/2006/relationships/slide" Target="slides/slide46.xml" /><Relationship Id="rId50" Type="http://schemas.openxmlformats.org/officeDocument/2006/relationships/slide" Target="slides/slide49.xml" /><Relationship Id="rId55" Type="http://schemas.openxmlformats.org/officeDocument/2006/relationships/slide" Target="slides/slide54.xml" /><Relationship Id="rId7" Type="http://schemas.openxmlformats.org/officeDocument/2006/relationships/slide" Target="slides/slide6.xml" /><Relationship Id="rId2" Type="http://schemas.openxmlformats.org/officeDocument/2006/relationships/slide" Target="slides/slide1.xml" /><Relationship Id="rId16" Type="http://schemas.openxmlformats.org/officeDocument/2006/relationships/slide" Target="slides/slide15.xml" /><Relationship Id="rId20" Type="http://schemas.openxmlformats.org/officeDocument/2006/relationships/slide" Target="slides/slide19.xml" /><Relationship Id="rId29" Type="http://schemas.openxmlformats.org/officeDocument/2006/relationships/slide" Target="slides/slide28.xml" /><Relationship Id="rId41" Type="http://schemas.openxmlformats.org/officeDocument/2006/relationships/slide" Target="slides/slide40.xml" /><Relationship Id="rId54" Type="http://schemas.openxmlformats.org/officeDocument/2006/relationships/slide" Target="slides/slide53.xml" /><Relationship Id="rId62" Type="http://schemas.openxmlformats.org/officeDocument/2006/relationships/tableStyles" Target="tableStyles.xml" /><Relationship Id="rId1" Type="http://schemas.openxmlformats.org/officeDocument/2006/relationships/slideMaster" Target="slideMasters/slideMaster1.xml" /><Relationship Id="rId6" Type="http://schemas.openxmlformats.org/officeDocument/2006/relationships/slide" Target="slides/slide5.xml" /><Relationship Id="rId11" Type="http://schemas.openxmlformats.org/officeDocument/2006/relationships/slide" Target="slides/slide10.xml" /><Relationship Id="rId24" Type="http://schemas.openxmlformats.org/officeDocument/2006/relationships/slide" Target="slides/slide23.xml" /><Relationship Id="rId32" Type="http://schemas.openxmlformats.org/officeDocument/2006/relationships/slide" Target="slides/slide31.xml" /><Relationship Id="rId37" Type="http://schemas.openxmlformats.org/officeDocument/2006/relationships/slide" Target="slides/slide36.xml" /><Relationship Id="rId40" Type="http://schemas.openxmlformats.org/officeDocument/2006/relationships/slide" Target="slides/slide39.xml" /><Relationship Id="rId45" Type="http://schemas.openxmlformats.org/officeDocument/2006/relationships/slide" Target="slides/slide44.xml" /><Relationship Id="rId53" Type="http://schemas.openxmlformats.org/officeDocument/2006/relationships/slide" Target="slides/slide52.xml" /><Relationship Id="rId58" Type="http://schemas.openxmlformats.org/officeDocument/2006/relationships/notesMaster" Target="notesMasters/notesMaster1.xml" /><Relationship Id="rId5" Type="http://schemas.openxmlformats.org/officeDocument/2006/relationships/slide" Target="slides/slide4.xml" /><Relationship Id="rId15" Type="http://schemas.openxmlformats.org/officeDocument/2006/relationships/slide" Target="slides/slide14.xml" /><Relationship Id="rId23" Type="http://schemas.openxmlformats.org/officeDocument/2006/relationships/slide" Target="slides/slide22.xml" /><Relationship Id="rId28" Type="http://schemas.openxmlformats.org/officeDocument/2006/relationships/slide" Target="slides/slide27.xml" /><Relationship Id="rId36" Type="http://schemas.openxmlformats.org/officeDocument/2006/relationships/slide" Target="slides/slide35.xml" /><Relationship Id="rId49" Type="http://schemas.openxmlformats.org/officeDocument/2006/relationships/slide" Target="slides/slide48.xml" /><Relationship Id="rId57" Type="http://schemas.openxmlformats.org/officeDocument/2006/relationships/slide" Target="slides/slide56.xml" /><Relationship Id="rId61" Type="http://schemas.openxmlformats.org/officeDocument/2006/relationships/theme" Target="theme/theme1.xml" /><Relationship Id="rId10" Type="http://schemas.openxmlformats.org/officeDocument/2006/relationships/slide" Target="slides/slide9.xml" /><Relationship Id="rId19" Type="http://schemas.openxmlformats.org/officeDocument/2006/relationships/slide" Target="slides/slide18.xml" /><Relationship Id="rId31" Type="http://schemas.openxmlformats.org/officeDocument/2006/relationships/slide" Target="slides/slide30.xml" /><Relationship Id="rId44" Type="http://schemas.openxmlformats.org/officeDocument/2006/relationships/slide" Target="slides/slide43.xml" /><Relationship Id="rId52" Type="http://schemas.openxmlformats.org/officeDocument/2006/relationships/slide" Target="slides/slide51.xml" /><Relationship Id="rId60" Type="http://schemas.openxmlformats.org/officeDocument/2006/relationships/viewProps" Target="viewProps.xml" /><Relationship Id="rId4" Type="http://schemas.openxmlformats.org/officeDocument/2006/relationships/slide" Target="slides/slide3.xml" /><Relationship Id="rId9" Type="http://schemas.openxmlformats.org/officeDocument/2006/relationships/slide" Target="slides/slide8.xml" /><Relationship Id="rId14" Type="http://schemas.openxmlformats.org/officeDocument/2006/relationships/slide" Target="slides/slide13.xml" /><Relationship Id="rId22" Type="http://schemas.openxmlformats.org/officeDocument/2006/relationships/slide" Target="slides/slide21.xml" /><Relationship Id="rId27" Type="http://schemas.openxmlformats.org/officeDocument/2006/relationships/slide" Target="slides/slide26.xml" /><Relationship Id="rId30" Type="http://schemas.openxmlformats.org/officeDocument/2006/relationships/slide" Target="slides/slide29.xml" /><Relationship Id="rId35" Type="http://schemas.openxmlformats.org/officeDocument/2006/relationships/slide" Target="slides/slide34.xml" /><Relationship Id="rId43" Type="http://schemas.openxmlformats.org/officeDocument/2006/relationships/slide" Target="slides/slide42.xml" /><Relationship Id="rId48" Type="http://schemas.openxmlformats.org/officeDocument/2006/relationships/slide" Target="slides/slide47.xml" /><Relationship Id="rId56" Type="http://schemas.openxmlformats.org/officeDocument/2006/relationships/slide" Target="slides/slide55.xml" /><Relationship Id="rId8" Type="http://schemas.openxmlformats.org/officeDocument/2006/relationships/slide" Target="slides/slide7.xml" /><Relationship Id="rId51" Type="http://schemas.openxmlformats.org/officeDocument/2006/relationships/slide" Target="slides/slide50.xml" /><Relationship Id="rId3" Type="http://schemas.openxmlformats.org/officeDocument/2006/relationships/slide" Target="slides/slide2.xml" /><Relationship Id="rId12" Type="http://schemas.openxmlformats.org/officeDocument/2006/relationships/slide" Target="slides/slide11.xml" /><Relationship Id="rId17" Type="http://schemas.openxmlformats.org/officeDocument/2006/relationships/slide" Target="slides/slide16.xml" /><Relationship Id="rId25" Type="http://schemas.openxmlformats.org/officeDocument/2006/relationships/slide" Target="slides/slide24.xml" /><Relationship Id="rId33" Type="http://schemas.openxmlformats.org/officeDocument/2006/relationships/slide" Target="slides/slide32.xml" /><Relationship Id="rId38" Type="http://schemas.openxmlformats.org/officeDocument/2006/relationships/slide" Target="slides/slide37.xml" /><Relationship Id="rId46" Type="http://schemas.openxmlformats.org/officeDocument/2006/relationships/slide" Target="slides/slide45.xml" /><Relationship Id="rId59" Type="http://schemas.openxmlformats.org/officeDocument/2006/relationships/presProps" Target="presProps.xml" 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 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F764391E-4DA8-66E5-8F9F-AA03B44722E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85A0D34D-B514-7A2D-8AD1-8261D0B3A694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9396" name="Rectangle 4">
            <a:extLst>
              <a:ext uri="{FF2B5EF4-FFF2-40B4-BE49-F238E27FC236}">
                <a16:creationId xmlns:a16="http://schemas.microsoft.com/office/drawing/2014/main" id="{3140FBC2-A67E-CF91-3E85-A4774A4DB87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81" name="Rectangle 5">
            <a:extLst>
              <a:ext uri="{FF2B5EF4-FFF2-40B4-BE49-F238E27FC236}">
                <a16:creationId xmlns:a16="http://schemas.microsoft.com/office/drawing/2014/main" id="{070BB51B-2CFD-456B-04A7-40E80FF56D75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4582" name="Rectangle 6">
            <a:extLst>
              <a:ext uri="{FF2B5EF4-FFF2-40B4-BE49-F238E27FC236}">
                <a16:creationId xmlns:a16="http://schemas.microsoft.com/office/drawing/2014/main" id="{03D366BA-77AB-51F0-038F-1DFAE732E4D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583" name="Rectangle 7">
            <a:extLst>
              <a:ext uri="{FF2B5EF4-FFF2-40B4-BE49-F238E27FC236}">
                <a16:creationId xmlns:a16="http://schemas.microsoft.com/office/drawing/2014/main" id="{2714E11D-9D76-3284-0BD8-4FAAFD2DF7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F8335038-96FE-4D19-8520-C0FC166F38B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 /><Relationship Id="rId1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>
            <a:extLst>
              <a:ext uri="{FF2B5EF4-FFF2-40B4-BE49-F238E27FC236}">
                <a16:creationId xmlns:a16="http://schemas.microsoft.com/office/drawing/2014/main" id="{18C11F21-06D3-2A47-8D74-D3B38A254B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Notes Placeholder 2">
            <a:extLst>
              <a:ext uri="{FF2B5EF4-FFF2-40B4-BE49-F238E27FC236}">
                <a16:creationId xmlns:a16="http://schemas.microsoft.com/office/drawing/2014/main" id="{7628CA4D-BA55-2361-CD1D-F6D3AF17D7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IN" altLang="en-US">
              <a:latin typeface="Arial" panose="020B0604020202020204" pitchFamily="34" charset="0"/>
            </a:endParaRPr>
          </a:p>
        </p:txBody>
      </p:sp>
      <p:sp>
        <p:nvSpPr>
          <p:cNvPr id="60420" name="Slide Number Placeholder 3">
            <a:extLst>
              <a:ext uri="{FF2B5EF4-FFF2-40B4-BE49-F238E27FC236}">
                <a16:creationId xmlns:a16="http://schemas.microsoft.com/office/drawing/2014/main" id="{3B450E31-E92A-1FB3-986C-A8862AE91E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FC769AA-90CF-474F-822C-C77F501A4282}" type="slidenum">
              <a:rPr lang="en-US" altLang="en-US"/>
              <a:pPr eaLnBrk="1" hangingPunct="1"/>
              <a:t>20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1A2B6F2-46DB-B133-55BA-5A7C76E9EE6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F8C808-C46B-88A3-AEFA-A5C29F3D5F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B6B8EC-F8FB-FB4F-F87C-E3DA2C529C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C343CB-6379-4CDC-ACB4-0316E5AD54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1758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10BBCDA-E9EB-8C97-DFD9-2F641DF29D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DAAC2B5-9677-2661-8891-7C86D6F1EC5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228950B-C785-C132-8C5D-861164B701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6505D4D-BED7-44ED-AC9F-C107D0FF1B6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5298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3810BE-688F-1A9A-6CCE-1ACE13624B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86941FB-FD2A-D96F-2D0C-598F44AB91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1729672-A0E0-5809-EA89-00B442B6B13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EDB000-5E1A-4EFE-80F0-D27CBBFF9DB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46967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BBACA2E-4638-BE1F-0B65-74D6E2630A7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CE84E9-0495-0D8C-8994-F0A3348B25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C20A9F-E0C7-EFBE-78F3-F532C10034B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E3E30F-2E93-4DE5-9E3A-FA2BF3750F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44405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F9A3C79-E997-DE17-1036-841EAF6DF1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7B5013-0A80-664C-87D2-E2D48801A3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D302754-85F4-753F-72B8-4A977A4C23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37C40B-8DB8-4BDA-A89B-9C90BB82CF2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4487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68B458-31CE-CCD6-DBC3-A9F3FFF5E4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50DB54-7432-2DA3-4587-101C4008051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D94B80D-EB33-6E01-9A6F-AD8EFD525BF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6F46D1-AB16-4E1E-9A50-A305FF0CDE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8528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C7C4B18-3E8D-8441-0851-19D844D8E05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26D8865-9001-89A2-0F14-85078D19A08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B66E8EBF-D30C-A3D1-51B8-54B2A6D90DD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8F64C77-91FC-4127-838D-B7236636E4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07895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574131ED-CC5D-FD85-9172-806685B4084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DCE474D-F907-D928-D103-85030F63D7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D347481F-5F77-3358-CE1F-4E84324CAB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A68D77-2741-4149-834C-DE8DC62B64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2039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EA43101-2394-0054-64B4-0E3ED680B68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98D42CC-0A83-CE38-F6E0-35B4D10084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9F8B00D-3CEA-B3F5-686A-24FAF28CE53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E21249-D7EA-48C1-93B6-28483E5AB04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28059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DB9847E-33FD-D040-A6B2-24D6B058F16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63B984-7A44-FD54-2AB1-7F94ED7110F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1519654-7CF7-5D6F-8327-A64A743DE4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8FE367-050E-4C18-AAF1-1498AE8D43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77706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I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639B9C3-86EE-F63B-5A45-106C67F64D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C2DAE1-65AB-22A7-AEBD-26C5299F1F8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07E195-6027-0656-EFCB-1A60E3477F5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CCF958-8409-4899-83BF-61D675FD82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23234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 /><Relationship Id="rId3" Type="http://schemas.openxmlformats.org/officeDocument/2006/relationships/slideLayout" Target="../slideLayouts/slideLayout3.xml" /><Relationship Id="rId7" Type="http://schemas.openxmlformats.org/officeDocument/2006/relationships/slideLayout" Target="../slideLayouts/slideLayout7.xml" /><Relationship Id="rId12" Type="http://schemas.openxmlformats.org/officeDocument/2006/relationships/theme" Target="../theme/theme1.xml" /><Relationship Id="rId2" Type="http://schemas.openxmlformats.org/officeDocument/2006/relationships/slideLayout" Target="../slideLayouts/slideLayout2.xml" /><Relationship Id="rId1" Type="http://schemas.openxmlformats.org/officeDocument/2006/relationships/slideLayout" Target="../slideLayouts/slideLayout1.xml" /><Relationship Id="rId6" Type="http://schemas.openxmlformats.org/officeDocument/2006/relationships/slideLayout" Target="../slideLayouts/slideLayout6.xml" /><Relationship Id="rId11" Type="http://schemas.openxmlformats.org/officeDocument/2006/relationships/slideLayout" Target="../slideLayouts/slideLayout11.xml" /><Relationship Id="rId5" Type="http://schemas.openxmlformats.org/officeDocument/2006/relationships/slideLayout" Target="../slideLayouts/slideLayout5.xml" /><Relationship Id="rId10" Type="http://schemas.openxmlformats.org/officeDocument/2006/relationships/slideLayout" Target="../slideLayouts/slideLayout10.xml" /><Relationship Id="rId4" Type="http://schemas.openxmlformats.org/officeDocument/2006/relationships/slideLayout" Target="../slideLayouts/slideLayout4.xml" /><Relationship Id="rId9" Type="http://schemas.openxmlformats.org/officeDocument/2006/relationships/slideLayout" Target="../slideLayouts/slideLayout9.xml" 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FE049CDA-E882-A265-E8EF-2D8CDBA2D5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9D42B603-B88A-BD61-AAFD-5DE3442E2B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048941FF-47CA-D6DE-6CFC-1E1426AAC33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12F21AB9-2D8C-ED47-5EB1-BEBF4D3CF7C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4B697C50-4FE1-B485-0637-BCBEB0D923A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3DFAE0CB-9EFE-44D1-AAA1-8FA2F7BB3DF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1.xml" /><Relationship Id="rId13" Type="http://schemas.openxmlformats.org/officeDocument/2006/relationships/slide" Target="slide18.xml" /><Relationship Id="rId18" Type="http://schemas.openxmlformats.org/officeDocument/2006/relationships/slide" Target="slide26.xml" /><Relationship Id="rId26" Type="http://schemas.openxmlformats.org/officeDocument/2006/relationships/slide" Target="slide50.xml" /><Relationship Id="rId3" Type="http://schemas.openxmlformats.org/officeDocument/2006/relationships/slide" Target="slide3.xml" /><Relationship Id="rId21" Type="http://schemas.openxmlformats.org/officeDocument/2006/relationships/slide" Target="slide34.xml" /><Relationship Id="rId7" Type="http://schemas.openxmlformats.org/officeDocument/2006/relationships/slide" Target="slide10.xml" /><Relationship Id="rId12" Type="http://schemas.openxmlformats.org/officeDocument/2006/relationships/slide" Target="slide17.xml" /><Relationship Id="rId17" Type="http://schemas.openxmlformats.org/officeDocument/2006/relationships/slide" Target="slide22.xml" /><Relationship Id="rId25" Type="http://schemas.openxmlformats.org/officeDocument/2006/relationships/slide" Target="slide44.xml" /><Relationship Id="rId2" Type="http://schemas.openxmlformats.org/officeDocument/2006/relationships/slide" Target="slide2.xml" /><Relationship Id="rId16" Type="http://schemas.openxmlformats.org/officeDocument/2006/relationships/slide" Target="slide21.xml" /><Relationship Id="rId20" Type="http://schemas.openxmlformats.org/officeDocument/2006/relationships/slide" Target="slide31.xml" /><Relationship Id="rId29" Type="http://schemas.openxmlformats.org/officeDocument/2006/relationships/slide" Target="slide55.xml" /><Relationship Id="rId1" Type="http://schemas.openxmlformats.org/officeDocument/2006/relationships/slideLayout" Target="../slideLayouts/slideLayout7.xml" /><Relationship Id="rId6" Type="http://schemas.openxmlformats.org/officeDocument/2006/relationships/slide" Target="slide9.xml" /><Relationship Id="rId11" Type="http://schemas.openxmlformats.org/officeDocument/2006/relationships/slide" Target="slide16.xml" /><Relationship Id="rId24" Type="http://schemas.openxmlformats.org/officeDocument/2006/relationships/slide" Target="slide42.xml" /><Relationship Id="rId5" Type="http://schemas.openxmlformats.org/officeDocument/2006/relationships/slide" Target="slide7.xml" /><Relationship Id="rId15" Type="http://schemas.openxmlformats.org/officeDocument/2006/relationships/slide" Target="slide20.xml" /><Relationship Id="rId23" Type="http://schemas.openxmlformats.org/officeDocument/2006/relationships/slide" Target="slide39.xml" /><Relationship Id="rId28" Type="http://schemas.openxmlformats.org/officeDocument/2006/relationships/slide" Target="slide54.xml" /><Relationship Id="rId10" Type="http://schemas.openxmlformats.org/officeDocument/2006/relationships/slide" Target="slide15.xml" /><Relationship Id="rId19" Type="http://schemas.openxmlformats.org/officeDocument/2006/relationships/slide" Target="slide29.xml" /><Relationship Id="rId4" Type="http://schemas.openxmlformats.org/officeDocument/2006/relationships/slide" Target="slide4.xml" /><Relationship Id="rId9" Type="http://schemas.openxmlformats.org/officeDocument/2006/relationships/slide" Target="slide12.xml" /><Relationship Id="rId14" Type="http://schemas.openxmlformats.org/officeDocument/2006/relationships/slide" Target="slide19.xml" /><Relationship Id="rId22" Type="http://schemas.openxmlformats.org/officeDocument/2006/relationships/slide" Target="slide35.xml" /><Relationship Id="rId27" Type="http://schemas.openxmlformats.org/officeDocument/2006/relationships/slide" Target="slide52.xml" 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 /><Relationship Id="rId2" Type="http://schemas.openxmlformats.org/officeDocument/2006/relationships/image" Target="../media/image4.png" /><Relationship Id="rId1" Type="http://schemas.openxmlformats.org/officeDocument/2006/relationships/slideLayout" Target="../slideLayouts/slideLayout7.xml" /><Relationship Id="rId4" Type="http://schemas.openxmlformats.org/officeDocument/2006/relationships/image" Target="../media/image6.png" 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 /><Relationship Id="rId2" Type="http://schemas.openxmlformats.org/officeDocument/2006/relationships/image" Target="../media/image7.gif" /><Relationship Id="rId1" Type="http://schemas.openxmlformats.org/officeDocument/2006/relationships/slideLayout" Target="../slideLayouts/slideLayout7.xml" 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 /><Relationship Id="rId1" Type="http://schemas.openxmlformats.org/officeDocument/2006/relationships/slideLayout" Target="../slideLayouts/slideLayout7.xml" 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 /><Relationship Id="rId2" Type="http://schemas.openxmlformats.org/officeDocument/2006/relationships/slideLayout" Target="../slideLayouts/slideLayout7.xml" /><Relationship Id="rId1" Type="http://schemas.openxmlformats.org/officeDocument/2006/relationships/vmlDrawing" Target="../drawings/vmlDrawing1.vml" /><Relationship Id="rId6" Type="http://schemas.openxmlformats.org/officeDocument/2006/relationships/oleObject" Target="../embeddings/oleObject2.bin" /><Relationship Id="rId5" Type="http://schemas.openxmlformats.org/officeDocument/2006/relationships/image" Target="../media/image1.wmf" /><Relationship Id="rId4" Type="http://schemas.openxmlformats.org/officeDocument/2006/relationships/oleObject" Target="../embeddings/oleObject1.bin" 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 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 /><Relationship Id="rId1" Type="http://schemas.openxmlformats.org/officeDocument/2006/relationships/slideLayout" Target="../slideLayouts/slideLayout7.xml" 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Text Box 4">
            <a:extLst>
              <a:ext uri="{FF2B5EF4-FFF2-40B4-BE49-F238E27FC236}">
                <a16:creationId xmlns:a16="http://schemas.microsoft.com/office/drawing/2014/main" id="{68A3409D-D9E7-FDDE-4353-45A5DD84D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44450"/>
            <a:ext cx="3959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rgbClr val="FF99FF"/>
                </a:solidFill>
              </a:rPr>
              <a:t>WORK, ENERGY AND POWER</a:t>
            </a:r>
          </a:p>
        </p:txBody>
      </p:sp>
      <p:sp>
        <p:nvSpPr>
          <p:cNvPr id="2053" name="Text Box 5">
            <a:extLst>
              <a:ext uri="{FF2B5EF4-FFF2-40B4-BE49-F238E27FC236}">
                <a16:creationId xmlns:a16="http://schemas.microsoft.com/office/drawing/2014/main" id="{78F58388-D42A-38A0-7100-D6805EAEE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03238"/>
            <a:ext cx="8569325" cy="5878512"/>
          </a:xfrm>
          <a:prstGeom prst="rect">
            <a:avLst/>
          </a:prstGeom>
          <a:solidFill>
            <a:srgbClr val="C1FFE0"/>
          </a:solidFill>
          <a:ln w="57150">
            <a:solidFill>
              <a:srgbClr val="CC00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" action="ppaction://hlinksldjump"/>
              </a:rPr>
              <a:t>Dot or Scalar Product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3" action="ppaction://hlinksldjump"/>
              </a:rPr>
              <a:t>Properties of Scalar Product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4" action="ppaction://hlinksldjump"/>
              </a:rPr>
              <a:t>Work – Examples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5" action="ppaction://hlinksldjump"/>
              </a:rPr>
              <a:t>Definition</a:t>
            </a:r>
            <a:r>
              <a:rPr lang="en-US" altLang="en-US" sz="1600" b="1">
                <a:solidFill>
                  <a:srgbClr val="006600"/>
                </a:solidFill>
              </a:rPr>
              <a:t>; </a:t>
            </a:r>
            <a:r>
              <a:rPr lang="en-US" altLang="en-US" sz="1600" b="1">
                <a:solidFill>
                  <a:srgbClr val="006600"/>
                </a:solidFill>
                <a:hlinkClick r:id="rId5" action="ppaction://hlinksldjump"/>
              </a:rPr>
              <a:t>Work done by Parallel Force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5" action="ppaction://hlinksldjump"/>
              </a:rPr>
              <a:t>Oblique Force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6" action="ppaction://hlinksldjump"/>
              </a:rPr>
              <a:t>When is Work Zero?</a:t>
            </a:r>
            <a:r>
              <a:rPr lang="en-US" altLang="en-US" sz="1600" b="1">
                <a:solidFill>
                  <a:srgbClr val="006600"/>
                </a:solidFill>
              </a:rPr>
              <a:t> </a:t>
            </a:r>
            <a:r>
              <a:rPr lang="en-US" altLang="en-US" sz="1600" b="1">
                <a:solidFill>
                  <a:srgbClr val="006600"/>
                </a:solidFill>
                <a:hlinkClick r:id="rId7" action="ppaction://hlinksldjump"/>
              </a:rPr>
              <a:t>Some Points about Work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8" action="ppaction://hlinksldjump"/>
              </a:rPr>
              <a:t>Positive, Zero and Negative Work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9" action="ppaction://hlinksldjump"/>
              </a:rPr>
              <a:t>Examples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10" action="ppaction://hlinksldjump"/>
              </a:rPr>
              <a:t>Work done by a Variable Force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11" action="ppaction://hlinksldjump"/>
              </a:rPr>
              <a:t>Energy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11" action="ppaction://hlinksldjump"/>
              </a:rPr>
              <a:t>Different Forms of Energy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12" action="ppaction://hlinksldjump"/>
              </a:rPr>
              <a:t>Kinetic Energy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12" action="ppaction://hlinksldjump"/>
              </a:rPr>
              <a:t>Definition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13" action="ppaction://hlinksldjump"/>
              </a:rPr>
              <a:t>Formula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14" action="ppaction://hlinksldjump"/>
              </a:rPr>
              <a:t>Note on Kinetic Energy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15" action="ppaction://hlinksldjump"/>
              </a:rPr>
              <a:t>Work–Energy Theorem for Constant Force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16" action="ppaction://hlinksldjump"/>
              </a:rPr>
              <a:t>Variable Force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17" action="ppaction://hlinksldjump"/>
              </a:rPr>
              <a:t>Potential Energy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17" action="ppaction://hlinksldjump"/>
              </a:rPr>
              <a:t>Definition</a:t>
            </a:r>
            <a:r>
              <a:rPr lang="en-US" altLang="en-US" sz="1600" b="1">
                <a:solidFill>
                  <a:srgbClr val="006600"/>
                </a:solidFill>
              </a:rPr>
              <a:t>, </a:t>
            </a:r>
            <a:r>
              <a:rPr lang="en-US" altLang="en-US" sz="1600" b="1">
                <a:solidFill>
                  <a:srgbClr val="006600"/>
                </a:solidFill>
                <a:hlinkClick r:id="rId17" action="ppaction://hlinksldjump"/>
              </a:rPr>
              <a:t>Examples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18" action="ppaction://hlinksldjump"/>
              </a:rPr>
              <a:t>Formula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19" action="ppaction://hlinksldjump"/>
              </a:rPr>
              <a:t>Note on Potential Energy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0" action="ppaction://hlinksldjump"/>
              </a:rPr>
              <a:t>Law of Conservation of Energy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20" action="ppaction://hlinksldjump"/>
              </a:rPr>
              <a:t>Examples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1" action="ppaction://hlinksldjump"/>
              </a:rPr>
              <a:t>Conservative Force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21" action="ppaction://hlinksldjump"/>
              </a:rPr>
              <a:t>Non-conservative Force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2" action="ppaction://hlinksldjump"/>
              </a:rPr>
              <a:t>Conservation of Mechanical Energy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22" action="ppaction://hlinksldjump"/>
              </a:rPr>
              <a:t>Example using Gravitational Force</a:t>
            </a:r>
            <a:r>
              <a:rPr lang="en-US" altLang="en-US" sz="1600" b="1">
                <a:solidFill>
                  <a:srgbClr val="006600"/>
                </a:solidFill>
              </a:rPr>
              <a:t> &amp; </a:t>
            </a:r>
            <a:r>
              <a:rPr lang="en-US" altLang="en-US" sz="1600" b="1">
                <a:solidFill>
                  <a:srgbClr val="006600"/>
                </a:solidFill>
                <a:hlinkClick r:id="rId23" action="ppaction://hlinksldjump"/>
              </a:rPr>
              <a:t>Spring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4" action="ppaction://hlinksldjump"/>
              </a:rPr>
              <a:t>Collisions</a:t>
            </a:r>
            <a:r>
              <a:rPr lang="en-US" altLang="en-US" sz="1600" b="1">
                <a:solidFill>
                  <a:srgbClr val="006600"/>
                </a:solidFill>
              </a:rPr>
              <a:t> – </a:t>
            </a:r>
            <a:r>
              <a:rPr lang="en-US" altLang="en-US" sz="1600" b="1">
                <a:solidFill>
                  <a:srgbClr val="006600"/>
                </a:solidFill>
                <a:hlinkClick r:id="rId24" action="ppaction://hlinksldjump"/>
              </a:rPr>
              <a:t>Elastic, Completely Inelastic and Inelastic Collisions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5" action="ppaction://hlinksldjump"/>
              </a:rPr>
              <a:t>Elastic Collision in One Dimension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26" action="ppaction://hlinksldjump"/>
              </a:rPr>
              <a:t>Inelastic Collision in One Dimension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7" action="ppaction://hlinksldjump"/>
              </a:rPr>
              <a:t>Elastic Collision in Two Dimensions</a:t>
            </a:r>
            <a:endParaRPr lang="en-US" altLang="en-US" sz="1600" b="1">
              <a:solidFill>
                <a:srgbClr val="006600"/>
              </a:solidFill>
            </a:endParaRPr>
          </a:p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en-US" altLang="en-US" sz="1600" b="1">
                <a:solidFill>
                  <a:srgbClr val="006600"/>
                </a:solidFill>
                <a:hlinkClick r:id="rId28" action="ppaction://hlinksldjump"/>
              </a:rPr>
              <a:t>Power</a:t>
            </a:r>
            <a:r>
              <a:rPr lang="en-US" altLang="en-US" sz="1600" b="1">
                <a:solidFill>
                  <a:srgbClr val="006600"/>
                </a:solidFill>
              </a:rPr>
              <a:t> and </a:t>
            </a:r>
            <a:r>
              <a:rPr lang="en-US" altLang="en-US" sz="1600" b="1">
                <a:solidFill>
                  <a:srgbClr val="006600"/>
                </a:solidFill>
                <a:hlinkClick r:id="rId29" action="ppaction://hlinksldjump"/>
              </a:rPr>
              <a:t>Note on Power</a:t>
            </a:r>
            <a:endParaRPr lang="en-US" altLang="en-US" sz="1600" b="1">
              <a:solidFill>
                <a:srgbClr val="006600"/>
              </a:solidFill>
            </a:endParaRPr>
          </a:p>
        </p:txBody>
      </p:sp>
      <p:sp>
        <p:nvSpPr>
          <p:cNvPr id="3076" name="Rectangle 10">
            <a:extLst>
              <a:ext uri="{FF2B5EF4-FFF2-40B4-BE49-F238E27FC236}">
                <a16:creationId xmlns:a16="http://schemas.microsoft.com/office/drawing/2014/main" id="{B7962AC0-2841-AAFF-3DE0-FFBF76F12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213" y="6462713"/>
            <a:ext cx="5159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200" b="1">
                <a:solidFill>
                  <a:srgbClr val="0000FF"/>
                </a:solidFill>
                <a:hlinkClick r:id="" action="ppaction://hlinkshowjump?jump=nextslide"/>
              </a:rPr>
              <a:t>Next</a:t>
            </a:r>
            <a:endParaRPr lang="en-US" altLang="en-US" sz="1200" b="1">
              <a:solidFill>
                <a:srgbClr val="0000FF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40091E-7B01-BC71-6D2A-0C27A9C95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6381750"/>
            <a:ext cx="65960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000" b="1">
                <a:solidFill>
                  <a:srgbClr val="C00000"/>
                </a:solidFill>
                <a:latin typeface="Calibri" panose="020F0502020204030204" pitchFamily="34" charset="0"/>
              </a:rPr>
              <a:t>Created by  C. Mani, Deputy Commissioner, KVS RO Gurgaon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2" grpId="0" autoUpdateAnimBg="0"/>
      <p:bldP spid="2053" grpId="0" animBg="1" autoUpdateAnimBg="0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00">
            <a:extLst>
              <a:ext uri="{FF2B5EF4-FFF2-40B4-BE49-F238E27FC236}">
                <a16:creationId xmlns:a16="http://schemas.microsoft.com/office/drawing/2014/main" id="{BE6672E1-6F46-0B8B-3446-57BC6D6F5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4450"/>
            <a:ext cx="79216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00050" indent="-4000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romanLcParenBoth" startAt="2"/>
            </a:pPr>
            <a:r>
              <a:rPr lang="en-US" altLang="en-US" b="1">
                <a:solidFill>
                  <a:srgbClr val="99FF33"/>
                </a:solidFill>
              </a:rPr>
              <a:t>If a force applied on a body is zero, scientifically work is </a:t>
            </a:r>
            <a:r>
              <a:rPr lang="en-US" altLang="en-US" b="1">
                <a:solidFill>
                  <a:srgbClr val="CC00FF"/>
                </a:solidFill>
              </a:rPr>
              <a:t>not </a:t>
            </a:r>
            <a:r>
              <a:rPr lang="en-US" altLang="en-US" b="1">
                <a:solidFill>
                  <a:srgbClr val="99FF33"/>
                </a:solidFill>
              </a:rPr>
              <a:t>done.       </a:t>
            </a:r>
          </a:p>
        </p:txBody>
      </p:sp>
      <p:sp>
        <p:nvSpPr>
          <p:cNvPr id="11267" name="AutoShape 99">
            <a:extLst>
              <a:ext uri="{FF2B5EF4-FFF2-40B4-BE49-F238E27FC236}">
                <a16:creationId xmlns:a16="http://schemas.microsoft.com/office/drawing/2014/main" id="{6C9DE54E-2348-039D-A9A2-E3295CF90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15888"/>
            <a:ext cx="9288463" cy="1787525"/>
          </a:xfrm>
          <a:prstGeom prst="parallelogram">
            <a:avLst>
              <a:gd name="adj" fmla="val 1107"/>
            </a:avLst>
          </a:prstGeom>
          <a:solidFill>
            <a:srgbClr val="CC3300"/>
          </a:solidFill>
          <a:ln w="9525">
            <a:miter lim="800000"/>
            <a:headEnd/>
            <a:tailEnd/>
          </a:ln>
          <a:scene3d>
            <a:camera prst="legacyObliqueTopRight">
              <a:rot lat="16199971" lon="0" rev="0"/>
            </a:camera>
            <a:lightRig rig="legacyFlat2" dir="t"/>
          </a:scene3d>
          <a:sp3d extrusionH="61900" prstMaterial="legacyMatte">
            <a:bevelT w="13500" h="13500" prst="angle"/>
            <a:bevelB w="13500" h="13500" prst="angle"/>
            <a:extrusionClr>
              <a:srgbClr val="CC3300"/>
            </a:extrusionClr>
            <a:contourClr>
              <a:srgbClr val="CC3300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4" name="Rectangle 201">
            <a:extLst>
              <a:ext uri="{FF2B5EF4-FFF2-40B4-BE49-F238E27FC236}">
                <a16:creationId xmlns:a16="http://schemas.microsoft.com/office/drawing/2014/main" id="{AEB1CD4A-701A-759E-6B56-85727BB6A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" y="679450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Matt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5" name="Rectangle 31">
            <a:extLst>
              <a:ext uri="{FF2B5EF4-FFF2-40B4-BE49-F238E27FC236}">
                <a16:creationId xmlns:a16="http://schemas.microsoft.com/office/drawing/2014/main" id="{71BEEF96-451E-ECF2-E4A5-829A15658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151063"/>
            <a:ext cx="8713788" cy="4662487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00CCFF"/>
                </a:solidFill>
              </a:rPr>
              <a:t>Work is a scalar quantity; </a:t>
            </a:r>
            <a:r>
              <a:rPr lang="en-US" b="1" dirty="0">
                <a:solidFill>
                  <a:srgbClr val="FF6600"/>
                </a:solidFill>
              </a:rPr>
              <a:t>work can be positive, zero or negative.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FF99"/>
                </a:solidFill>
              </a:rPr>
              <a:t>Negative work does not mean it a vector quantity.  Work done by friction is negative as the displacement is opposite to the friction.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00FF99"/>
                </a:solidFill>
              </a:rPr>
              <a:t>Dimension of work is [ML</a:t>
            </a:r>
            <a:r>
              <a:rPr lang="en-US" b="1" baseline="30000" dirty="0">
                <a:solidFill>
                  <a:srgbClr val="00FF99"/>
                </a:solidFill>
              </a:rPr>
              <a:t>2</a:t>
            </a:r>
            <a:r>
              <a:rPr lang="en-US" b="1" dirty="0">
                <a:solidFill>
                  <a:srgbClr val="00FF99"/>
                </a:solidFill>
              </a:rPr>
              <a:t>T</a:t>
            </a:r>
            <a:r>
              <a:rPr lang="en-US" b="1" baseline="30000" dirty="0">
                <a:solidFill>
                  <a:srgbClr val="00FF99"/>
                </a:solidFill>
              </a:rPr>
              <a:t>-2</a:t>
            </a:r>
            <a:r>
              <a:rPr lang="en-US" b="1" dirty="0">
                <a:solidFill>
                  <a:srgbClr val="00FF99"/>
                </a:solidFill>
              </a:rPr>
              <a:t>].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99CC"/>
                </a:solidFill>
              </a:rPr>
              <a:t>SI unit of work is ‘joule’ or ‘J’. </a:t>
            </a:r>
            <a:r>
              <a:rPr lang="en-US" b="1" dirty="0">
                <a:solidFill>
                  <a:srgbClr val="9999FF"/>
                </a:solidFill>
              </a:rPr>
              <a:t>1 joule = 1 newton x 1 </a:t>
            </a:r>
            <a:r>
              <a:rPr lang="en-US" b="1" dirty="0" err="1">
                <a:solidFill>
                  <a:srgbClr val="9999FF"/>
                </a:solidFill>
              </a:rPr>
              <a:t>metre</a:t>
            </a:r>
            <a:r>
              <a:rPr lang="en-US" b="1" dirty="0">
                <a:solidFill>
                  <a:srgbClr val="9999FF"/>
                </a:solidFill>
              </a:rPr>
              <a:t>  </a:t>
            </a:r>
            <a:r>
              <a:rPr lang="en-US" b="1" dirty="0">
                <a:solidFill>
                  <a:srgbClr val="FF6600"/>
                </a:solidFill>
              </a:rPr>
              <a:t>or</a:t>
            </a:r>
            <a:r>
              <a:rPr lang="en-US" b="1" dirty="0">
                <a:solidFill>
                  <a:srgbClr val="9999FF"/>
                </a:solidFill>
              </a:rPr>
              <a:t>  1 J = 1 Nm</a:t>
            </a:r>
            <a:endParaRPr lang="en-US" b="1" dirty="0">
              <a:solidFill>
                <a:srgbClr val="FF99CC"/>
              </a:solidFill>
            </a:endParaRPr>
          </a:p>
          <a:p>
            <a:pPr marL="342900" indent="-342900"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CC3399"/>
                </a:solidFill>
              </a:rPr>
              <a:t>     1  joule is the amount of work done when 1 newton of force acting on a    body displaces it through 1 </a:t>
            </a:r>
            <a:r>
              <a:rPr lang="en-US" b="1" dirty="0" err="1">
                <a:solidFill>
                  <a:srgbClr val="CC3399"/>
                </a:solidFill>
              </a:rPr>
              <a:t>metre</a:t>
            </a:r>
            <a:r>
              <a:rPr lang="en-US" b="1" dirty="0">
                <a:solidFill>
                  <a:srgbClr val="CC3399"/>
                </a:solidFill>
              </a:rPr>
              <a:t>.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FF99"/>
                </a:solidFill>
              </a:rPr>
              <a:t>5.  CGS unit of work is ‘erg’.   </a:t>
            </a:r>
            <a:r>
              <a:rPr lang="en-US" b="1" dirty="0">
                <a:solidFill>
                  <a:srgbClr val="CC3300"/>
                </a:solidFill>
              </a:rPr>
              <a:t>1 erg = 10</a:t>
            </a:r>
            <a:r>
              <a:rPr lang="en-US" b="1" baseline="30000" dirty="0">
                <a:solidFill>
                  <a:srgbClr val="CC3300"/>
                </a:solidFill>
              </a:rPr>
              <a:t>-7</a:t>
            </a:r>
            <a:r>
              <a:rPr lang="en-US" b="1" dirty="0">
                <a:solidFill>
                  <a:srgbClr val="CC3300"/>
                </a:solidFill>
              </a:rPr>
              <a:t> joule</a:t>
            </a:r>
            <a:endParaRPr lang="en-US" b="1" dirty="0">
              <a:solidFill>
                <a:srgbClr val="FFFF99"/>
              </a:solidFill>
            </a:endParaRP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CC00FF"/>
                </a:solidFill>
              </a:rPr>
              <a:t>6.  1 joule = 10</a:t>
            </a:r>
            <a:r>
              <a:rPr lang="en-US" b="1" baseline="30000" dirty="0">
                <a:solidFill>
                  <a:srgbClr val="CC00FF"/>
                </a:solidFill>
              </a:rPr>
              <a:t>7</a:t>
            </a:r>
            <a:r>
              <a:rPr lang="en-US" b="1" dirty="0">
                <a:solidFill>
                  <a:srgbClr val="CC00FF"/>
                </a:solidFill>
              </a:rPr>
              <a:t> erg 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 startAt="7"/>
              <a:defRPr/>
            </a:pPr>
            <a:r>
              <a:rPr lang="en-US" b="1" dirty="0">
                <a:solidFill>
                  <a:srgbClr val="FFCCFF"/>
                </a:solidFill>
              </a:rPr>
              <a:t>1 electron volt (</a:t>
            </a:r>
            <a:r>
              <a:rPr lang="en-US" b="1" dirty="0" err="1">
                <a:solidFill>
                  <a:srgbClr val="FFCCFF"/>
                </a:solidFill>
              </a:rPr>
              <a:t>eV</a:t>
            </a:r>
            <a:r>
              <a:rPr lang="en-US" b="1" dirty="0">
                <a:solidFill>
                  <a:srgbClr val="FFCCFF"/>
                </a:solidFill>
              </a:rPr>
              <a:t>) = 1.6 x 10</a:t>
            </a:r>
            <a:r>
              <a:rPr lang="en-US" b="1" baseline="30000" dirty="0">
                <a:solidFill>
                  <a:srgbClr val="FFCCFF"/>
                </a:solidFill>
              </a:rPr>
              <a:t>-19</a:t>
            </a:r>
            <a:r>
              <a:rPr lang="en-US" b="1" dirty="0">
                <a:solidFill>
                  <a:srgbClr val="FFCCFF"/>
                </a:solidFill>
              </a:rPr>
              <a:t> J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0066FF"/>
                </a:solidFill>
              </a:rPr>
              <a:t>8.  1 calorie (</a:t>
            </a:r>
            <a:r>
              <a:rPr lang="en-US" b="1" dirty="0" err="1">
                <a:solidFill>
                  <a:srgbClr val="0066FF"/>
                </a:solidFill>
              </a:rPr>
              <a:t>cal</a:t>
            </a:r>
            <a:r>
              <a:rPr lang="en-US" b="1" dirty="0">
                <a:solidFill>
                  <a:srgbClr val="0066FF"/>
                </a:solidFill>
              </a:rPr>
              <a:t>) = 4.186 J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C000"/>
                </a:solidFill>
              </a:rPr>
              <a:t>9.  1 kilowatt hour (kWh) = 3.6 x 10</a:t>
            </a:r>
            <a:r>
              <a:rPr lang="en-US" b="1" baseline="30000" dirty="0">
                <a:solidFill>
                  <a:srgbClr val="FFC000"/>
                </a:solidFill>
              </a:rPr>
              <a:t>6</a:t>
            </a:r>
            <a:r>
              <a:rPr lang="en-US" b="1" dirty="0">
                <a:solidFill>
                  <a:srgbClr val="FFC000"/>
                </a:solidFill>
              </a:rPr>
              <a:t> J</a:t>
            </a:r>
          </a:p>
        </p:txBody>
      </p:sp>
      <p:sp>
        <p:nvSpPr>
          <p:cNvPr id="6" name="Text Box 6">
            <a:extLst>
              <a:ext uri="{FF2B5EF4-FFF2-40B4-BE49-F238E27FC236}">
                <a16:creationId xmlns:a16="http://schemas.microsoft.com/office/drawing/2014/main" id="{4CDE4417-B376-C5B0-2894-C7F8F70C4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1773238"/>
            <a:ext cx="3270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CC99"/>
                </a:solidFill>
              </a:rPr>
              <a:t>Some points about work: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7E54377-DBF2-5757-04D7-5D6A51F8C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412875"/>
            <a:ext cx="7092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FF33"/>
                </a:solidFill>
              </a:rPr>
              <a:t>(Here, friction is absent and the body is under uniform motion.)</a:t>
            </a:r>
          </a:p>
        </p:txBody>
      </p:sp>
      <p:sp>
        <p:nvSpPr>
          <p:cNvPr id="11272" name="TextBox 47">
            <a:extLst>
              <a:ext uri="{FF2B5EF4-FFF2-40B4-BE49-F238E27FC236}">
                <a16:creationId xmlns:a16="http://schemas.microsoft.com/office/drawing/2014/main" id="{B4F57B65-7487-E726-62C2-E673A1672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1273" name="TextBox 49">
            <a:extLst>
              <a:ext uri="{FF2B5EF4-FFF2-40B4-BE49-F238E27FC236}">
                <a16:creationId xmlns:a16="http://schemas.microsoft.com/office/drawing/2014/main" id="{EF71B5DA-0EDA-8E86-AF0D-10992B3FF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1274" name="TextBox 52">
            <a:extLst>
              <a:ext uri="{FF2B5EF4-FFF2-40B4-BE49-F238E27FC236}">
                <a16:creationId xmlns:a16="http://schemas.microsoft.com/office/drawing/2014/main" id="{C414FBDD-10A7-42E8-D8B1-9E6BD0613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63" presetClass="pat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7.40056E-7 L 1.03142 0.01064 " pathEditMode="relative" rAng="0" ptsTypes="AA">
                                      <p:cBhvr>
                                        <p:cTn id="25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563" y="53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7" grpId="0" animBg="1"/>
      <p:bldP spid="4" grpId="0" animBg="1"/>
      <p:bldP spid="4" grpId="1" animBg="1"/>
      <p:bldP spid="4" grpId="2" animBg="1"/>
      <p:bldP spid="6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6">
            <a:extLst>
              <a:ext uri="{FF2B5EF4-FFF2-40B4-BE49-F238E27FC236}">
                <a16:creationId xmlns:a16="http://schemas.microsoft.com/office/drawing/2014/main" id="{627CDDE0-D932-0E00-1FD7-186DDC86A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3925888"/>
            <a:ext cx="431800" cy="360362"/>
          </a:xfrm>
          <a:prstGeom prst="rect">
            <a:avLst/>
          </a:prstGeom>
          <a:solidFill>
            <a:srgbClr val="00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430200" prstMaterial="legacyMatte">
            <a:bevelT w="13500" h="13500" prst="angle"/>
            <a:bevelB w="13500" h="13500" prst="angle"/>
            <a:extrusionClr>
              <a:srgbClr val="0099FF"/>
            </a:extrusionClr>
            <a:contourClr>
              <a:srgbClr val="0099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3" name="Rectangle 21">
            <a:extLst>
              <a:ext uri="{FF2B5EF4-FFF2-40B4-BE49-F238E27FC236}">
                <a16:creationId xmlns:a16="http://schemas.microsoft.com/office/drawing/2014/main" id="{ABE54158-9270-6F14-0AF1-9C1B25FC4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763" y="3973513"/>
            <a:ext cx="144462" cy="14446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4" name="Text Box 4">
            <a:extLst>
              <a:ext uri="{FF2B5EF4-FFF2-40B4-BE49-F238E27FC236}">
                <a16:creationId xmlns:a16="http://schemas.microsoft.com/office/drawing/2014/main" id="{D4A8A525-BBD9-4696-4A01-D7A2A466B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15888"/>
            <a:ext cx="54006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FF0066"/>
                </a:solidFill>
              </a:rPr>
              <a:t>Positive, Zero and Negative Work done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0061B4-924F-2D57-0B5F-D1FC5D23F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628650"/>
            <a:ext cx="8569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99CC"/>
                </a:solidFill>
              </a:rPr>
              <a:t>The work done is positive if the force (</a:t>
            </a:r>
            <a:r>
              <a:rPr lang="en-US" altLang="en-US" b="1">
                <a:solidFill>
                  <a:srgbClr val="00CCFF"/>
                </a:solidFill>
              </a:rPr>
              <a:t>or component of force</a:t>
            </a:r>
            <a:r>
              <a:rPr lang="en-US" altLang="en-US" b="1">
                <a:solidFill>
                  <a:srgbClr val="FF99CC"/>
                </a:solidFill>
              </a:rPr>
              <a:t>) acts on a body in the direction of its motion. </a:t>
            </a:r>
            <a:r>
              <a:rPr lang="en-US" altLang="en-US" b="1">
                <a:solidFill>
                  <a:srgbClr val="FFC000"/>
                </a:solidFill>
              </a:rPr>
              <a:t>(</a:t>
            </a:r>
            <a:r>
              <a:rPr lang="en-US" altLang="en-US" b="1">
                <a:solidFill>
                  <a:srgbClr val="FFC000"/>
                </a:solidFill>
                <a:cs typeface="Arial" panose="020B0604020202020204" pitchFamily="34" charset="0"/>
              </a:rPr>
              <a:t>0º ≤ </a:t>
            </a:r>
            <a:r>
              <a:rPr lang="el-GR" altLang="en-US" b="1">
                <a:solidFill>
                  <a:srgbClr val="FFC000"/>
                </a:solidFill>
              </a:rPr>
              <a:t>θ</a:t>
            </a:r>
            <a:r>
              <a:rPr lang="en-US" altLang="en-US" b="1">
                <a:solidFill>
                  <a:srgbClr val="FFC000"/>
                </a:solidFill>
              </a:rPr>
              <a:t> </a:t>
            </a:r>
            <a:r>
              <a:rPr lang="en-US" altLang="en-US" b="1">
                <a:solidFill>
                  <a:srgbClr val="FFC000"/>
                </a:solidFill>
                <a:cs typeface="Arial" panose="020B0604020202020204" pitchFamily="34" charset="0"/>
              </a:rPr>
              <a:t>&lt; 90º) </a:t>
            </a:r>
            <a:endParaRPr lang="el-GR" altLang="en-US" b="1">
              <a:solidFill>
                <a:srgbClr val="FFC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288A189-018B-4611-9E97-4B758FF02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1268413"/>
            <a:ext cx="280828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</a:t>
            </a:r>
            <a:r>
              <a:rPr lang="el-GR" altLang="en-US" b="1">
                <a:solidFill>
                  <a:srgbClr val="66FF66"/>
                </a:solidFill>
              </a:rPr>
              <a:t>θ</a:t>
            </a:r>
            <a:endParaRPr lang="en-US" altLang="en-US" b="1">
              <a:solidFill>
                <a:srgbClr val="66FF66"/>
              </a:solidFill>
            </a:endParaRP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0</a:t>
            </a: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º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W = Fs         (cos 0º = 1)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C8F1E1DC-3FCD-3401-AA1B-16D104B33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2636838"/>
            <a:ext cx="80645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00"/>
                </a:solidFill>
              </a:rPr>
              <a:t>2.</a:t>
            </a:r>
            <a:r>
              <a:rPr lang="en-US" altLang="en-US" b="1">
                <a:solidFill>
                  <a:srgbClr val="66FF66"/>
                </a:solidFill>
              </a:rPr>
              <a:t>  </a:t>
            </a:r>
            <a:r>
              <a:rPr lang="en-US" altLang="en-US" b="1">
                <a:solidFill>
                  <a:srgbClr val="FF9900"/>
                </a:solidFill>
              </a:rPr>
              <a:t>The work done is zero if the force acts on a body in the direction perpendicular to its motion. </a:t>
            </a:r>
            <a:r>
              <a:rPr lang="en-US" altLang="en-US" b="1">
                <a:solidFill>
                  <a:srgbClr val="FF99FF"/>
                </a:solidFill>
              </a:rPr>
              <a:t>(</a:t>
            </a:r>
            <a:r>
              <a:rPr lang="el-GR" altLang="en-US" b="1">
                <a:solidFill>
                  <a:srgbClr val="FF99FF"/>
                </a:solidFill>
              </a:rPr>
              <a:t>θ</a:t>
            </a:r>
            <a:r>
              <a:rPr lang="en-US" altLang="en-US" b="1">
                <a:solidFill>
                  <a:srgbClr val="FF99FF"/>
                </a:solidFill>
              </a:rPr>
              <a:t> </a:t>
            </a:r>
            <a:r>
              <a:rPr lang="en-US" altLang="en-US" b="1">
                <a:solidFill>
                  <a:srgbClr val="FF99FF"/>
                </a:solidFill>
                <a:cs typeface="Arial" panose="020B0604020202020204" pitchFamily="34" charset="0"/>
              </a:rPr>
              <a:t>= 90º) </a:t>
            </a:r>
            <a:endParaRPr lang="el-GR" altLang="en-US" b="1">
              <a:solidFill>
                <a:srgbClr val="FF99FF"/>
              </a:solidFill>
            </a:endParaRPr>
          </a:p>
          <a:p>
            <a:pPr>
              <a:spcBef>
                <a:spcPct val="50000"/>
              </a:spcBef>
            </a:pPr>
            <a:endParaRPr lang="el-GR" altLang="en-US" b="1">
              <a:solidFill>
                <a:srgbClr val="FF9900"/>
              </a:solidFill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9F831639-C593-EB08-2254-C7FA6E65F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3316288"/>
            <a:ext cx="30257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</a:t>
            </a:r>
            <a:r>
              <a:rPr lang="el-GR" altLang="en-US" b="1">
                <a:solidFill>
                  <a:srgbClr val="66FF66"/>
                </a:solidFill>
              </a:rPr>
              <a:t>θ</a:t>
            </a:r>
            <a:endParaRPr lang="en-US" altLang="en-US" b="1">
              <a:solidFill>
                <a:srgbClr val="66FF66"/>
              </a:solidFill>
            </a:endParaRP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90</a:t>
            </a: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º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W = 0           </a:t>
            </a:r>
            <a:r>
              <a:rPr lang="en-US" altLang="en-US" b="1">
                <a:solidFill>
                  <a:srgbClr val="66FF66"/>
                </a:solidFill>
              </a:rPr>
              <a:t>(cos 90º = 0)</a:t>
            </a:r>
            <a:endParaRPr lang="en-US" altLang="en-US" b="1">
              <a:solidFill>
                <a:srgbClr val="66FF66"/>
              </a:solidFill>
              <a:cs typeface="Arial" panose="020B0604020202020204" pitchFamily="34" charset="0"/>
            </a:endParaRPr>
          </a:p>
        </p:txBody>
      </p:sp>
      <p:sp>
        <p:nvSpPr>
          <p:cNvPr id="9" name="Rectangle 9">
            <a:extLst>
              <a:ext uri="{FF2B5EF4-FFF2-40B4-BE49-F238E27FC236}">
                <a16:creationId xmlns:a16="http://schemas.microsoft.com/office/drawing/2014/main" id="{CC277860-71AF-DE97-8D5C-96F440401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4725988"/>
            <a:ext cx="80645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FF"/>
                </a:solidFill>
              </a:rPr>
              <a:t>3.  The work done is negative if the force acts on a body in the direction opposite</a:t>
            </a:r>
            <a:r>
              <a:rPr lang="en-US" altLang="en-US"/>
              <a:t> </a:t>
            </a:r>
            <a:r>
              <a:rPr lang="en-US" altLang="en-US" b="1">
                <a:solidFill>
                  <a:srgbClr val="00FFFF"/>
                </a:solidFill>
              </a:rPr>
              <a:t>to its motion. </a:t>
            </a:r>
            <a:r>
              <a:rPr lang="en-US" altLang="en-US" b="1">
                <a:solidFill>
                  <a:srgbClr val="FFC000"/>
                </a:solidFill>
              </a:rPr>
              <a:t>(9</a:t>
            </a:r>
            <a:r>
              <a:rPr lang="en-US" altLang="en-US" b="1">
                <a:solidFill>
                  <a:srgbClr val="FFC000"/>
                </a:solidFill>
                <a:cs typeface="Arial" panose="020B0604020202020204" pitchFamily="34" charset="0"/>
              </a:rPr>
              <a:t>0º &lt; </a:t>
            </a:r>
            <a:r>
              <a:rPr lang="el-GR" altLang="en-US" b="1">
                <a:solidFill>
                  <a:srgbClr val="FFC000"/>
                </a:solidFill>
              </a:rPr>
              <a:t>θ</a:t>
            </a:r>
            <a:r>
              <a:rPr lang="en-US" altLang="en-US" b="1">
                <a:solidFill>
                  <a:srgbClr val="FFC000"/>
                </a:solidFill>
              </a:rPr>
              <a:t> </a:t>
            </a:r>
            <a:r>
              <a:rPr lang="en-US" altLang="en-US" b="1">
                <a:solidFill>
                  <a:srgbClr val="FFC000"/>
                </a:solidFill>
                <a:cs typeface="Arial" panose="020B0604020202020204" pitchFamily="34" charset="0"/>
              </a:rPr>
              <a:t>≤ 180º) </a:t>
            </a:r>
            <a:endParaRPr lang="el-GR" altLang="en-US" b="1">
              <a:solidFill>
                <a:srgbClr val="00FFFF"/>
              </a:solidFill>
            </a:endParaRPr>
          </a:p>
        </p:txBody>
      </p:sp>
      <p:sp>
        <p:nvSpPr>
          <p:cNvPr id="10" name="Rectangle 10">
            <a:extLst>
              <a:ext uri="{FF2B5EF4-FFF2-40B4-BE49-F238E27FC236}">
                <a16:creationId xmlns:a16="http://schemas.microsoft.com/office/drawing/2014/main" id="{8017272A-AC2B-067D-81F9-2C28444BC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405438"/>
            <a:ext cx="3025775" cy="1192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</a:t>
            </a:r>
            <a:r>
              <a:rPr lang="el-GR" altLang="en-US" b="1">
                <a:solidFill>
                  <a:srgbClr val="66FF66"/>
                </a:solidFill>
              </a:rPr>
              <a:t>θ</a:t>
            </a:r>
            <a:endParaRPr lang="en-US" altLang="en-US" b="1">
              <a:solidFill>
                <a:srgbClr val="66FF66"/>
              </a:solidFill>
            </a:endParaRP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W = Fs cos 180</a:t>
            </a: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º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  <a:cs typeface="Arial" panose="020B0604020202020204" pitchFamily="34" charset="0"/>
              </a:rPr>
              <a:t>W = - Fs      </a:t>
            </a:r>
            <a:r>
              <a:rPr lang="en-US" altLang="en-US" b="1">
                <a:solidFill>
                  <a:srgbClr val="66FF66"/>
                </a:solidFill>
              </a:rPr>
              <a:t>(cos 180º = -1)</a:t>
            </a:r>
            <a:endParaRPr lang="en-US" altLang="en-US" b="1">
              <a:solidFill>
                <a:srgbClr val="66FF66"/>
              </a:solidFill>
              <a:cs typeface="Arial" panose="020B0604020202020204" pitchFamily="34" charset="0"/>
            </a:endParaRPr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B9F7390F-2BCF-7FF9-041C-ADFCCDF64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1484313"/>
            <a:ext cx="431800" cy="360362"/>
          </a:xfrm>
          <a:prstGeom prst="rect">
            <a:avLst/>
          </a:prstGeom>
          <a:solidFill>
            <a:srgbClr val="00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430200" prstMaterial="legacyMatte">
            <a:bevelT w="13500" h="13500" prst="angle"/>
            <a:bevelB w="13500" h="13500" prst="angle"/>
            <a:extrusionClr>
              <a:srgbClr val="0099FF"/>
            </a:extrusionClr>
            <a:contourClr>
              <a:srgbClr val="0099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12" name="Line 12">
            <a:extLst>
              <a:ext uri="{FF2B5EF4-FFF2-40B4-BE49-F238E27FC236}">
                <a16:creationId xmlns:a16="http://schemas.microsoft.com/office/drawing/2014/main" id="{6B382431-AFF5-D16B-7191-743ED1183A3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7763" y="1660525"/>
            <a:ext cx="1512887" cy="0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Line 13">
            <a:extLst>
              <a:ext uri="{FF2B5EF4-FFF2-40B4-BE49-F238E27FC236}">
                <a16:creationId xmlns:a16="http://schemas.microsoft.com/office/drawing/2014/main" id="{1E277BFE-8ECA-3646-E2F9-1233E9E027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27763" y="1660525"/>
            <a:ext cx="863600" cy="0"/>
          </a:xfrm>
          <a:prstGeom prst="line">
            <a:avLst/>
          </a:prstGeom>
          <a:noFill/>
          <a:ln w="28575">
            <a:solidFill>
              <a:srgbClr val="00FF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Text Box 14">
            <a:extLst>
              <a:ext uri="{FF2B5EF4-FFF2-40B4-BE49-F238E27FC236}">
                <a16:creationId xmlns:a16="http://schemas.microsoft.com/office/drawing/2014/main" id="{16D30C62-B680-E178-73A5-3325B61EA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563" y="1660525"/>
            <a:ext cx="358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F</a:t>
            </a:r>
          </a:p>
        </p:txBody>
      </p:sp>
      <p:sp>
        <p:nvSpPr>
          <p:cNvPr id="15" name="Text Box 15">
            <a:extLst>
              <a:ext uri="{FF2B5EF4-FFF2-40B4-BE49-F238E27FC236}">
                <a16:creationId xmlns:a16="http://schemas.microsoft.com/office/drawing/2014/main" id="{821D854C-46BC-9380-F125-CD018D274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1660525"/>
            <a:ext cx="358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3300"/>
                </a:solidFill>
              </a:rPr>
              <a:t>s</a:t>
            </a:r>
          </a:p>
        </p:txBody>
      </p:sp>
      <p:sp>
        <p:nvSpPr>
          <p:cNvPr id="16" name="Line 17">
            <a:extLst>
              <a:ext uri="{FF2B5EF4-FFF2-40B4-BE49-F238E27FC236}">
                <a16:creationId xmlns:a16="http://schemas.microsoft.com/office/drawing/2014/main" id="{33FB7E6D-AD9F-9E91-FA39-CCD774DA778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1888" y="4110038"/>
            <a:ext cx="1512887" cy="0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18">
            <a:extLst>
              <a:ext uri="{FF2B5EF4-FFF2-40B4-BE49-F238E27FC236}">
                <a16:creationId xmlns:a16="http://schemas.microsoft.com/office/drawing/2014/main" id="{24F3F5F6-19FA-38AB-B553-45C40A5CA5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7763" y="3468688"/>
            <a:ext cx="0" cy="641350"/>
          </a:xfrm>
          <a:prstGeom prst="line">
            <a:avLst/>
          </a:prstGeom>
          <a:noFill/>
          <a:ln w="28575">
            <a:solidFill>
              <a:srgbClr val="00FF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Text Box 19">
            <a:extLst>
              <a:ext uri="{FF2B5EF4-FFF2-40B4-BE49-F238E27FC236}">
                <a16:creationId xmlns:a16="http://schemas.microsoft.com/office/drawing/2014/main" id="{DDA68F88-151B-B90B-DA7B-E824B96ED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7425" y="3109913"/>
            <a:ext cx="358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F</a:t>
            </a:r>
          </a:p>
        </p:txBody>
      </p:sp>
      <p:sp>
        <p:nvSpPr>
          <p:cNvPr id="19" name="Text Box 20">
            <a:extLst>
              <a:ext uri="{FF2B5EF4-FFF2-40B4-BE49-F238E27FC236}">
                <a16:creationId xmlns:a16="http://schemas.microsoft.com/office/drawing/2014/main" id="{04139773-FF4A-203D-5F51-61DC5C738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4110038"/>
            <a:ext cx="358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3300"/>
                </a:solidFill>
              </a:rPr>
              <a:t>s</a:t>
            </a:r>
          </a:p>
        </p:txBody>
      </p:sp>
      <p:sp>
        <p:nvSpPr>
          <p:cNvPr id="20" name="Rectangle 22">
            <a:extLst>
              <a:ext uri="{FF2B5EF4-FFF2-40B4-BE49-F238E27FC236}">
                <a16:creationId xmlns:a16="http://schemas.microsoft.com/office/drawing/2014/main" id="{DD0E4679-6F4E-DDE0-7E00-C2B268C0E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1913" y="3748088"/>
            <a:ext cx="52863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FF"/>
                </a:solidFill>
              </a:rPr>
              <a:t>90º</a:t>
            </a:r>
          </a:p>
        </p:txBody>
      </p:sp>
      <p:sp>
        <p:nvSpPr>
          <p:cNvPr id="21" name="Rectangle 23">
            <a:extLst>
              <a:ext uri="{FF2B5EF4-FFF2-40B4-BE49-F238E27FC236}">
                <a16:creationId xmlns:a16="http://schemas.microsoft.com/office/drawing/2014/main" id="{E23A66A8-0F5C-EB37-0457-B40C2B312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5829300"/>
            <a:ext cx="431800" cy="360363"/>
          </a:xfrm>
          <a:prstGeom prst="rect">
            <a:avLst/>
          </a:prstGeom>
          <a:solidFill>
            <a:srgbClr val="0099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430200" prstMaterial="legacyMatte">
            <a:bevelT w="13500" h="13500" prst="angle"/>
            <a:bevelB w="13500" h="13500" prst="angle"/>
            <a:extrusionClr>
              <a:srgbClr val="0099FF"/>
            </a:extrusionClr>
            <a:contourClr>
              <a:srgbClr val="0099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2" name="Line 25">
            <a:extLst>
              <a:ext uri="{FF2B5EF4-FFF2-40B4-BE49-F238E27FC236}">
                <a16:creationId xmlns:a16="http://schemas.microsoft.com/office/drawing/2014/main" id="{F8E76945-CE1B-232A-49AD-A289A51E70A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1888" y="6013450"/>
            <a:ext cx="1512887" cy="0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" name="Line 26">
            <a:extLst>
              <a:ext uri="{FF2B5EF4-FFF2-40B4-BE49-F238E27FC236}">
                <a16:creationId xmlns:a16="http://schemas.microsoft.com/office/drawing/2014/main" id="{00FC1D16-C849-B850-50F2-D132C0E5B6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0063" y="6013450"/>
            <a:ext cx="647700" cy="6350"/>
          </a:xfrm>
          <a:prstGeom prst="line">
            <a:avLst/>
          </a:prstGeom>
          <a:noFill/>
          <a:ln w="28575">
            <a:solidFill>
              <a:srgbClr val="00FF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Text Box 27">
            <a:extLst>
              <a:ext uri="{FF2B5EF4-FFF2-40B4-BE49-F238E27FC236}">
                <a16:creationId xmlns:a16="http://schemas.microsoft.com/office/drawing/2014/main" id="{E1E02096-372F-1972-163D-A44E6787C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5837238"/>
            <a:ext cx="358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f</a:t>
            </a:r>
          </a:p>
        </p:txBody>
      </p:sp>
      <p:sp>
        <p:nvSpPr>
          <p:cNvPr id="25" name="Text Box 28">
            <a:extLst>
              <a:ext uri="{FF2B5EF4-FFF2-40B4-BE49-F238E27FC236}">
                <a16:creationId xmlns:a16="http://schemas.microsoft.com/office/drawing/2014/main" id="{8FAB7DD0-E99A-1FFA-84A0-9D6B5511B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6013450"/>
            <a:ext cx="358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3300"/>
                </a:solidFill>
              </a:rPr>
              <a:t>s</a:t>
            </a:r>
          </a:p>
        </p:txBody>
      </p:sp>
      <p:sp>
        <p:nvSpPr>
          <p:cNvPr id="26" name="Rectangle 29">
            <a:extLst>
              <a:ext uri="{FF2B5EF4-FFF2-40B4-BE49-F238E27FC236}">
                <a16:creationId xmlns:a16="http://schemas.microsoft.com/office/drawing/2014/main" id="{F37787C4-3647-4930-054F-4ABCF36B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0425" y="5516563"/>
            <a:ext cx="681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FF"/>
                </a:solidFill>
              </a:rPr>
              <a:t>180º</a:t>
            </a:r>
          </a:p>
        </p:txBody>
      </p:sp>
      <p:grpSp>
        <p:nvGrpSpPr>
          <p:cNvPr id="27" name="Group 32">
            <a:extLst>
              <a:ext uri="{FF2B5EF4-FFF2-40B4-BE49-F238E27FC236}">
                <a16:creationId xmlns:a16="http://schemas.microsoft.com/office/drawing/2014/main" id="{D46BA527-2841-8966-C2CC-09A52D077EE2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6147595" y="5787231"/>
            <a:ext cx="144462" cy="288925"/>
            <a:chOff x="521" y="2205"/>
            <a:chExt cx="576" cy="1141"/>
          </a:xfrm>
        </p:grpSpPr>
        <p:sp>
          <p:nvSpPr>
            <p:cNvPr id="12319" name="Arc 30">
              <a:extLst>
                <a:ext uri="{FF2B5EF4-FFF2-40B4-BE49-F238E27FC236}">
                  <a16:creationId xmlns:a16="http://schemas.microsoft.com/office/drawing/2014/main" id="{B1A07232-7BBE-663D-CC13-E99796669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2205"/>
              <a:ext cx="576" cy="57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0" name="Arc 31">
              <a:extLst>
                <a:ext uri="{FF2B5EF4-FFF2-40B4-BE49-F238E27FC236}">
                  <a16:creationId xmlns:a16="http://schemas.microsoft.com/office/drawing/2014/main" id="{94C56B20-6771-7ED3-ECDC-EC925A1B452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21" y="2770"/>
              <a:ext cx="576" cy="57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316" name="TextBox 47">
            <a:extLst>
              <a:ext uri="{FF2B5EF4-FFF2-40B4-BE49-F238E27FC236}">
                <a16:creationId xmlns:a16="http://schemas.microsoft.com/office/drawing/2014/main" id="{8E431FDA-02CB-9C15-FBB1-3DD9F5DA0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2317" name="TextBox 49">
            <a:extLst>
              <a:ext uri="{FF2B5EF4-FFF2-40B4-BE49-F238E27FC236}">
                <a16:creationId xmlns:a16="http://schemas.microsoft.com/office/drawing/2014/main" id="{11F38B08-DFCF-51D8-DF61-923CB1076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2318" name="TextBox 52">
            <a:extLst>
              <a:ext uri="{FF2B5EF4-FFF2-40B4-BE49-F238E27FC236}">
                <a16:creationId xmlns:a16="http://schemas.microsoft.com/office/drawing/2014/main" id="{D2C55CE6-E59D-545C-F27E-E029740EC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 nodeType="clickPar">
                      <p:stCondLst>
                        <p:cond delay="indefinite"/>
                      </p:stCondLst>
                      <p:childTnLst>
                        <p:par>
                          <p:cTn id="1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 nodeType="clickPar">
                      <p:stCondLst>
                        <p:cond delay="indefinite"/>
                      </p:stCondLst>
                      <p:childTnLst>
                        <p:par>
                          <p:cTn id="1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 nodeType="clickPar">
                      <p:stCondLst>
                        <p:cond delay="indefinite"/>
                      </p:stCondLst>
                      <p:childTnLst>
                        <p:par>
                          <p:cTn id="1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/>
      <p:bldP spid="7" grpId="0"/>
      <p:bldP spid="9" grpId="0"/>
      <p:bldP spid="11" grpId="0" animBg="1"/>
      <p:bldP spid="14" grpId="0"/>
      <p:bldP spid="15" grpId="0"/>
      <p:bldP spid="18" grpId="0"/>
      <p:bldP spid="19" grpId="0"/>
      <p:bldP spid="20" grpId="0"/>
      <p:bldP spid="21" grpId="0" animBg="1"/>
      <p:bldP spid="24" grpId="0"/>
      <p:bldP spid="25" grpId="0"/>
      <p:bldP spid="2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8">
            <a:extLst>
              <a:ext uri="{FF2B5EF4-FFF2-40B4-BE49-F238E27FC236}">
                <a16:creationId xmlns:a16="http://schemas.microsoft.com/office/drawing/2014/main" id="{C7EC3E23-FF20-9B4A-A986-97A79B9773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contras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4450"/>
            <a:ext cx="9001125" cy="676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5" descr="photo-1_drts">
            <a:extLst>
              <a:ext uri="{FF2B5EF4-FFF2-40B4-BE49-F238E27FC236}">
                <a16:creationId xmlns:a16="http://schemas.microsoft.com/office/drawing/2014/main" id="{82C41E9A-EC9A-A232-EEEB-8CFE97194F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530309">
            <a:off x="3924300" y="1773238"/>
            <a:ext cx="846138" cy="1131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Oval 16">
            <a:extLst>
              <a:ext uri="{FF2B5EF4-FFF2-40B4-BE49-F238E27FC236}">
                <a16:creationId xmlns:a16="http://schemas.microsoft.com/office/drawing/2014/main" id="{FD8CD7EE-1761-0E2F-9825-69B36F834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2270125"/>
            <a:ext cx="5834063" cy="3240088"/>
          </a:xfrm>
          <a:prstGeom prst="ellips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5" name="Text Box 21">
            <a:extLst>
              <a:ext uri="{FF2B5EF4-FFF2-40B4-BE49-F238E27FC236}">
                <a16:creationId xmlns:a16="http://schemas.microsoft.com/office/drawing/2014/main" id="{BE6DA239-FF74-F61C-906D-CF59CB314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1138" y="3989388"/>
            <a:ext cx="839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6699FF"/>
                </a:solidFill>
              </a:rPr>
              <a:t>Earth</a:t>
            </a:r>
            <a:endParaRPr lang="en-US" altLang="en-US" b="1" baseline="-25000">
              <a:solidFill>
                <a:srgbClr val="6699FF"/>
              </a:solidFill>
            </a:endParaRPr>
          </a:p>
        </p:txBody>
      </p:sp>
      <p:sp>
        <p:nvSpPr>
          <p:cNvPr id="6" name="Line 22">
            <a:extLst>
              <a:ext uri="{FF2B5EF4-FFF2-40B4-BE49-F238E27FC236}">
                <a16:creationId xmlns:a16="http://schemas.microsoft.com/office/drawing/2014/main" id="{0DD59C11-853B-9D36-F791-DDDB5FDBC2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476375" y="3854450"/>
            <a:ext cx="5832475" cy="0"/>
          </a:xfrm>
          <a:prstGeom prst="line">
            <a:avLst/>
          </a:prstGeom>
          <a:noFill/>
          <a:ln w="9525">
            <a:solidFill>
              <a:srgbClr val="9966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Text Box 24">
            <a:extLst>
              <a:ext uri="{FF2B5EF4-FFF2-40B4-BE49-F238E27FC236}">
                <a16:creationId xmlns:a16="http://schemas.microsoft.com/office/drawing/2014/main" id="{B257D392-5E60-D68C-0D2B-D4DC3416E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6963" y="5726113"/>
            <a:ext cx="18716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3300"/>
                </a:solidFill>
              </a:rPr>
              <a:t>Satellite’s Orbit </a:t>
            </a:r>
          </a:p>
        </p:txBody>
      </p:sp>
      <p:pic>
        <p:nvPicPr>
          <p:cNvPr id="13320" name="Picture 26" descr="Rotating_earth_(large)">
            <a:extLst>
              <a:ext uri="{FF2B5EF4-FFF2-40B4-BE49-F238E27FC236}">
                <a16:creationId xmlns:a16="http://schemas.microsoft.com/office/drawing/2014/main" id="{490F80A5-AD0C-4121-8E4C-6E1F71C2833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6963" y="3197225"/>
            <a:ext cx="1512887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21" name="Rectangle 29">
            <a:extLst>
              <a:ext uri="{FF2B5EF4-FFF2-40B4-BE49-F238E27FC236}">
                <a16:creationId xmlns:a16="http://schemas.microsoft.com/office/drawing/2014/main" id="{595CF825-AF61-2CE5-B76C-5EE9FBB4D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55625"/>
            <a:ext cx="8785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66CC"/>
                </a:solidFill>
              </a:rPr>
              <a:t>Work done by gravitational force on a satellite is zero because the force acts perpendicular to the direction of motion of the satellite.</a:t>
            </a:r>
          </a:p>
        </p:txBody>
      </p:sp>
      <p:sp>
        <p:nvSpPr>
          <p:cNvPr id="13322" name="Text Box 30">
            <a:extLst>
              <a:ext uri="{FF2B5EF4-FFF2-40B4-BE49-F238E27FC236}">
                <a16:creationId xmlns:a16="http://schemas.microsoft.com/office/drawing/2014/main" id="{8E6974E9-84FB-2EF3-6B5D-DADBD6384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115888"/>
            <a:ext cx="1584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99FF"/>
                </a:solidFill>
              </a:rPr>
              <a:t>Examples:</a:t>
            </a:r>
          </a:p>
        </p:txBody>
      </p:sp>
      <p:sp>
        <p:nvSpPr>
          <p:cNvPr id="13323" name="TextBox 47">
            <a:extLst>
              <a:ext uri="{FF2B5EF4-FFF2-40B4-BE49-F238E27FC236}">
                <a16:creationId xmlns:a16="http://schemas.microsoft.com/office/drawing/2014/main" id="{31D8E4A1-501B-8C10-F718-2F8653DD8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3324" name="TextBox 49">
            <a:extLst>
              <a:ext uri="{FF2B5EF4-FFF2-40B4-BE49-F238E27FC236}">
                <a16:creationId xmlns:a16="http://schemas.microsoft.com/office/drawing/2014/main" id="{13151D13-8A07-0834-433C-59212AE24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3325" name="TextBox 52">
            <a:extLst>
              <a:ext uri="{FF2B5EF4-FFF2-40B4-BE49-F238E27FC236}">
                <a16:creationId xmlns:a16="http://schemas.microsoft.com/office/drawing/2014/main" id="{6F359F4E-5770-B9DF-A342-5A3DE6952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4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21 -0.0088 C 0.18073 -0.0088 0.32413 0.09745 0.32413 0.22824 C 0.32413 0.3588 0.18073 0.46528 0.00521 0.46528 C -0.17066 0.46528 -0.31372 0.3588 -0.31372 0.22824 C -0.31372 0.09745 -0.17066 -0.0088 0.00521 -0.0088 Z " pathEditMode="relative" rAng="0" ptsTypes="fffff">
                                      <p:cBhvr>
                                        <p:cTn id="16" dur="5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 descr="Earth-17-june.gif (56266 bytes)">
            <a:extLst>
              <a:ext uri="{FF2B5EF4-FFF2-40B4-BE49-F238E27FC236}">
                <a16:creationId xmlns:a16="http://schemas.microsoft.com/office/drawing/2014/main" id="{0AFB61FA-E525-A63A-8BD3-1A5096487C7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1539875"/>
            <a:ext cx="55403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Oval 8">
            <a:extLst>
              <a:ext uri="{FF2B5EF4-FFF2-40B4-BE49-F238E27FC236}">
                <a16:creationId xmlns:a16="http://schemas.microsoft.com/office/drawing/2014/main" id="{4E2E097F-DA2D-1532-70B8-406C2D063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1765300"/>
            <a:ext cx="5834063" cy="3240088"/>
          </a:xfrm>
          <a:prstGeom prst="ellips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pic>
        <p:nvPicPr>
          <p:cNvPr id="4" name="Picture 9" descr="Sun-01-june.gif (5980 bytes)">
            <a:extLst>
              <a:ext uri="{FF2B5EF4-FFF2-40B4-BE49-F238E27FC236}">
                <a16:creationId xmlns:a16="http://schemas.microsoft.com/office/drawing/2014/main" id="{EACBC256-92D3-5E9E-DE15-DC4CDE7EFD1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2701925"/>
            <a:ext cx="1223962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Oval 10">
            <a:extLst>
              <a:ext uri="{FF2B5EF4-FFF2-40B4-BE49-F238E27FC236}">
                <a16:creationId xmlns:a16="http://schemas.microsoft.com/office/drawing/2014/main" id="{851E9AED-9DC9-CA75-079C-6014552CF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4263" y="3317875"/>
            <a:ext cx="71437" cy="73025"/>
          </a:xfrm>
          <a:prstGeom prst="ellipse">
            <a:avLst/>
          </a:prstGeom>
          <a:solidFill>
            <a:srgbClr val="9966FF"/>
          </a:solidFill>
          <a:ln w="9525">
            <a:solidFill>
              <a:srgbClr val="9966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6" name="Text Box 11">
            <a:extLst>
              <a:ext uri="{FF2B5EF4-FFF2-40B4-BE49-F238E27FC236}">
                <a16:creationId xmlns:a16="http://schemas.microsoft.com/office/drawing/2014/main" id="{B2AFFEAF-EA6E-5078-2A40-2FC37F3F2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6713" y="3709988"/>
            <a:ext cx="5762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00"/>
                </a:solidFill>
              </a:rPr>
              <a:t>F</a:t>
            </a:r>
            <a:r>
              <a:rPr lang="en-US" altLang="en-US" b="1" baseline="-25000">
                <a:solidFill>
                  <a:srgbClr val="FF6600"/>
                </a:solidFill>
              </a:rPr>
              <a:t>1</a:t>
            </a:r>
          </a:p>
        </p:txBody>
      </p:sp>
      <p:sp>
        <p:nvSpPr>
          <p:cNvPr id="7" name="Text Box 12">
            <a:extLst>
              <a:ext uri="{FF2B5EF4-FFF2-40B4-BE49-F238E27FC236}">
                <a16:creationId xmlns:a16="http://schemas.microsoft.com/office/drawing/2014/main" id="{D256ABAD-50CB-E556-3918-DD7DA4D2F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675" y="3373438"/>
            <a:ext cx="5762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00"/>
                </a:solidFill>
              </a:rPr>
              <a:t>F</a:t>
            </a:r>
            <a:r>
              <a:rPr lang="en-US" altLang="en-US" b="1" baseline="-25000">
                <a:solidFill>
                  <a:srgbClr val="FF6600"/>
                </a:solidFill>
              </a:rPr>
              <a:t>2</a:t>
            </a:r>
          </a:p>
        </p:txBody>
      </p:sp>
      <p:sp>
        <p:nvSpPr>
          <p:cNvPr id="8" name="Text Box 13">
            <a:extLst>
              <a:ext uri="{FF2B5EF4-FFF2-40B4-BE49-F238E27FC236}">
                <a16:creationId xmlns:a16="http://schemas.microsoft.com/office/drawing/2014/main" id="{5706B998-3907-B7EC-E6B8-75F3A859C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5588" y="2654300"/>
            <a:ext cx="7191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00"/>
                </a:solidFill>
              </a:rPr>
              <a:t>Sun</a:t>
            </a:r>
            <a:endParaRPr lang="en-US" altLang="en-US" b="1" baseline="-25000">
              <a:solidFill>
                <a:srgbClr val="FFFF00"/>
              </a:solidFill>
            </a:endParaRPr>
          </a:p>
        </p:txBody>
      </p:sp>
      <p:sp>
        <p:nvSpPr>
          <p:cNvPr id="9" name="Line 14">
            <a:extLst>
              <a:ext uri="{FF2B5EF4-FFF2-40B4-BE49-F238E27FC236}">
                <a16:creationId xmlns:a16="http://schemas.microsoft.com/office/drawing/2014/main" id="{CD42DC78-F8CA-C6E7-909F-D17A9A8C9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9250" y="3349625"/>
            <a:ext cx="5832475" cy="0"/>
          </a:xfrm>
          <a:prstGeom prst="line">
            <a:avLst/>
          </a:prstGeom>
          <a:noFill/>
          <a:ln w="9525">
            <a:solidFill>
              <a:srgbClr val="9966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C6EB4DF0-AD59-2901-4962-505D09B00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3317875"/>
            <a:ext cx="71437" cy="73025"/>
          </a:xfrm>
          <a:prstGeom prst="ellipse">
            <a:avLst/>
          </a:prstGeom>
          <a:solidFill>
            <a:srgbClr val="9966FF"/>
          </a:solidFill>
          <a:ln w="9525">
            <a:solidFill>
              <a:srgbClr val="9966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11" name="Text Box 16">
            <a:extLst>
              <a:ext uri="{FF2B5EF4-FFF2-40B4-BE49-F238E27FC236}">
                <a16:creationId xmlns:a16="http://schemas.microsoft.com/office/drawing/2014/main" id="{C3CFA986-47E7-3945-14D0-C6BD9BF6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9838" y="5222875"/>
            <a:ext cx="1800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3300"/>
                </a:solidFill>
              </a:rPr>
              <a:t>Elliptical Orbit</a:t>
            </a:r>
          </a:p>
        </p:txBody>
      </p:sp>
      <p:sp>
        <p:nvSpPr>
          <p:cNvPr id="14348" name="Rectangle 18">
            <a:extLst>
              <a:ext uri="{FF2B5EF4-FFF2-40B4-BE49-F238E27FC236}">
                <a16:creationId xmlns:a16="http://schemas.microsoft.com/office/drawing/2014/main" id="{5C15C71F-382F-A4E4-40E8-4C96D4CF8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260350"/>
            <a:ext cx="615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2.  Similarly, work done by the sun on the earth is zero.</a:t>
            </a:r>
          </a:p>
        </p:txBody>
      </p:sp>
      <p:sp>
        <p:nvSpPr>
          <p:cNvPr id="14349" name="TextBox 47">
            <a:extLst>
              <a:ext uri="{FF2B5EF4-FFF2-40B4-BE49-F238E27FC236}">
                <a16:creationId xmlns:a16="http://schemas.microsoft.com/office/drawing/2014/main" id="{1C7D940E-C753-F1AC-511D-8DA78E628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4350" name="TextBox 49">
            <a:extLst>
              <a:ext uri="{FF2B5EF4-FFF2-40B4-BE49-F238E27FC236}">
                <a16:creationId xmlns:a16="http://schemas.microsoft.com/office/drawing/2014/main" id="{F1B9B961-84C8-1784-C67F-AFE732265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4351" name="TextBox 52">
            <a:extLst>
              <a:ext uri="{FF2B5EF4-FFF2-40B4-BE49-F238E27FC236}">
                <a16:creationId xmlns:a16="http://schemas.microsoft.com/office/drawing/2014/main" id="{03ACE3D7-E440-8462-85D8-4F47D6440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03 -0.00879 C 0.18073 -0.00879 0.32413 0.09699 0.32413 0.22755 C 0.32413 0.35764 0.18073 0.46389 0.00503 0.46389 C -0.17083 0.46389 -0.31372 0.35764 -0.31372 0.22755 C -0.31372 0.09699 -0.17083 -0.00879 0.00503 -0.00879 Z " pathEditMode="relative" rAng="0" ptsTypes="fffff">
                                      <p:cBhvr>
                                        <p:cTn id="26" dur="3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2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/>
      <p:bldP spid="7" grpId="0"/>
      <p:bldP spid="8" grpId="0"/>
      <p:bldP spid="10" grpId="0" animBg="1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88">
            <a:extLst>
              <a:ext uri="{FF2B5EF4-FFF2-40B4-BE49-F238E27FC236}">
                <a16:creationId xmlns:a16="http://schemas.microsoft.com/office/drawing/2014/main" id="{346D857C-C8F9-F190-E3C2-8E2215596F91}"/>
              </a:ext>
            </a:extLst>
          </p:cNvPr>
          <p:cNvGrpSpPr>
            <a:grpSpLocks/>
          </p:cNvGrpSpPr>
          <p:nvPr/>
        </p:nvGrpSpPr>
        <p:grpSpPr bwMode="auto">
          <a:xfrm>
            <a:off x="5543550" y="2632075"/>
            <a:ext cx="1403350" cy="4064000"/>
            <a:chOff x="3492" y="1658"/>
            <a:chExt cx="884" cy="2560"/>
          </a:xfrm>
        </p:grpSpPr>
        <p:grpSp>
          <p:nvGrpSpPr>
            <p:cNvPr id="15439" name="Group 6">
              <a:extLst>
                <a:ext uri="{FF2B5EF4-FFF2-40B4-BE49-F238E27FC236}">
                  <a16:creationId xmlns:a16="http://schemas.microsoft.com/office/drawing/2014/main" id="{267D7F57-2828-97C1-2B49-E095B8B55C4C}"/>
                </a:ext>
              </a:extLst>
            </p:cNvPr>
            <p:cNvGrpSpPr>
              <a:grpSpLocks/>
            </p:cNvGrpSpPr>
            <p:nvPr/>
          </p:nvGrpSpPr>
          <p:grpSpPr bwMode="auto">
            <a:xfrm rot="4517872">
              <a:off x="3352" y="2645"/>
              <a:ext cx="1131" cy="563"/>
              <a:chOff x="879" y="839"/>
              <a:chExt cx="1131" cy="563"/>
            </a:xfrm>
          </p:grpSpPr>
          <p:grpSp>
            <p:nvGrpSpPr>
              <p:cNvPr id="15575" name="Group 7">
                <a:extLst>
                  <a:ext uri="{FF2B5EF4-FFF2-40B4-BE49-F238E27FC236}">
                    <a16:creationId xmlns:a16="http://schemas.microsoft.com/office/drawing/2014/main" id="{A95DC64D-2257-972E-2C1A-C8C1FB4110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454102" flipV="1">
                <a:off x="1288" y="980"/>
                <a:ext cx="722" cy="188"/>
                <a:chOff x="2685" y="1383"/>
                <a:chExt cx="805" cy="263"/>
              </a:xfrm>
            </p:grpSpPr>
            <p:sp>
              <p:nvSpPr>
                <p:cNvPr id="15579" name="AutoShape 8">
                  <a:extLst>
                    <a:ext uri="{FF2B5EF4-FFF2-40B4-BE49-F238E27FC236}">
                      <a16:creationId xmlns:a16="http://schemas.microsoft.com/office/drawing/2014/main" id="{ECC08C03-AF3B-481B-9B08-52D38F2AD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58732" flipH="1" flipV="1">
                  <a:off x="3061" y="1447"/>
                  <a:ext cx="31" cy="174"/>
                </a:xfrm>
                <a:prstGeom prst="can">
                  <a:avLst>
                    <a:gd name="adj" fmla="val 140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0" name="AutoShape 9">
                  <a:extLst>
                    <a:ext uri="{FF2B5EF4-FFF2-40B4-BE49-F238E27FC236}">
                      <a16:creationId xmlns:a16="http://schemas.microsoft.com/office/drawing/2014/main" id="{716B4EDB-962C-F406-3513-EE7D26C6C9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63959" flipH="1" flipV="1">
                  <a:off x="3012" y="1396"/>
                  <a:ext cx="31" cy="135"/>
                </a:xfrm>
                <a:prstGeom prst="can">
                  <a:avLst>
                    <a:gd name="adj" fmla="val 108871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1" name="AutoShape 10">
                  <a:extLst>
                    <a:ext uri="{FF2B5EF4-FFF2-40B4-BE49-F238E27FC236}">
                      <a16:creationId xmlns:a16="http://schemas.microsoft.com/office/drawing/2014/main" id="{426547FC-0D81-3893-BF55-BE6ADF72D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44" y="1376"/>
                  <a:ext cx="31" cy="192"/>
                </a:xfrm>
                <a:prstGeom prst="can">
                  <a:avLst>
                    <a:gd name="adj" fmla="val 154839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2" name="AutoShape 11">
                  <a:extLst>
                    <a:ext uri="{FF2B5EF4-FFF2-40B4-BE49-F238E27FC236}">
                      <a16:creationId xmlns:a16="http://schemas.microsoft.com/office/drawing/2014/main" id="{4D8D1303-5D7F-971F-9095-AA7CFDDAE1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62" y="1397"/>
                  <a:ext cx="31" cy="205"/>
                </a:xfrm>
                <a:prstGeom prst="can">
                  <a:avLst>
                    <a:gd name="adj" fmla="val 165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3" name="AutoShape 12">
                  <a:extLst>
                    <a:ext uri="{FF2B5EF4-FFF2-40B4-BE49-F238E27FC236}">
                      <a16:creationId xmlns:a16="http://schemas.microsoft.com/office/drawing/2014/main" id="{618EF2A1-07F2-2BB8-9E7B-1EE75F222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207867">
                  <a:off x="2885" y="1503"/>
                  <a:ext cx="33" cy="38"/>
                </a:xfrm>
                <a:prstGeom prst="can">
                  <a:avLst>
                    <a:gd name="adj" fmla="val 28788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4" name="Rectangle 13">
                  <a:extLst>
                    <a:ext uri="{FF2B5EF4-FFF2-40B4-BE49-F238E27FC236}">
                      <a16:creationId xmlns:a16="http://schemas.microsoft.com/office/drawing/2014/main" id="{4489AEA3-C11F-5306-0BA7-34845BE815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56680">
                  <a:off x="2776" y="1575"/>
                  <a:ext cx="161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5" name="Rectangle 14">
                  <a:extLst>
                    <a:ext uri="{FF2B5EF4-FFF2-40B4-BE49-F238E27FC236}">
                      <a16:creationId xmlns:a16="http://schemas.microsoft.com/office/drawing/2014/main" id="{C7323B5F-D4B4-7CC8-A382-F6637841C0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>
                  <a:off x="2744" y="1559"/>
                  <a:ext cx="287" cy="3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6" name="AutoShape 15">
                  <a:extLst>
                    <a:ext uri="{FF2B5EF4-FFF2-40B4-BE49-F238E27FC236}">
                      <a16:creationId xmlns:a16="http://schemas.microsoft.com/office/drawing/2014/main" id="{5E3F90EC-8BF0-D0E2-1E3A-4DD30054C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V="1">
                  <a:off x="2933" y="1468"/>
                  <a:ext cx="55" cy="128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7" name="Rectangle 16">
                  <a:extLst>
                    <a:ext uri="{FF2B5EF4-FFF2-40B4-BE49-F238E27FC236}">
                      <a16:creationId xmlns:a16="http://schemas.microsoft.com/office/drawing/2014/main" id="{61AC1458-2288-8AEE-81CF-FB9F93FF5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665743">
                  <a:off x="2770" y="1532"/>
                  <a:ext cx="160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8" name="Oval 17">
                  <a:extLst>
                    <a:ext uri="{FF2B5EF4-FFF2-40B4-BE49-F238E27FC236}">
                      <a16:creationId xmlns:a16="http://schemas.microsoft.com/office/drawing/2014/main" id="{0AF1EAE8-7A64-8128-5049-6DED274386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903" y="1553"/>
                  <a:ext cx="96" cy="62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89" name="Oval 18">
                  <a:extLst>
                    <a:ext uri="{FF2B5EF4-FFF2-40B4-BE49-F238E27FC236}">
                      <a16:creationId xmlns:a16="http://schemas.microsoft.com/office/drawing/2014/main" id="{D1418672-36D2-1107-BAD1-52E912E6F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878" y="1467"/>
                  <a:ext cx="128" cy="69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90" name="Freeform 19">
                  <a:extLst>
                    <a:ext uri="{FF2B5EF4-FFF2-40B4-BE49-F238E27FC236}">
                      <a16:creationId xmlns:a16="http://schemas.microsoft.com/office/drawing/2014/main" id="{0965001E-EA6D-D1F7-A22A-AAE9B70D5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059830">
                  <a:off x="2685" y="1476"/>
                  <a:ext cx="385" cy="72"/>
                </a:xfrm>
                <a:custGeom>
                  <a:avLst/>
                  <a:gdLst>
                    <a:gd name="T0" fmla="*/ 0 w 635"/>
                    <a:gd name="T1" fmla="*/ 1 h 121"/>
                    <a:gd name="T2" fmla="*/ 1 w 635"/>
                    <a:gd name="T3" fmla="*/ 1 h 121"/>
                    <a:gd name="T4" fmla="*/ 1 w 635"/>
                    <a:gd name="T5" fmla="*/ 1 h 121"/>
                    <a:gd name="T6" fmla="*/ 1 w 635"/>
                    <a:gd name="T7" fmla="*/ 1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1" name="Freeform 20">
                  <a:extLst>
                    <a:ext uri="{FF2B5EF4-FFF2-40B4-BE49-F238E27FC236}">
                      <a16:creationId xmlns:a16="http://schemas.microsoft.com/office/drawing/2014/main" id="{38AE645C-472F-C501-5721-C10FF9D77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800593" flipV="1">
                  <a:off x="2717" y="1608"/>
                  <a:ext cx="330" cy="38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2" name="AutoShape 21">
                  <a:extLst>
                    <a:ext uri="{FF2B5EF4-FFF2-40B4-BE49-F238E27FC236}">
                      <a16:creationId xmlns:a16="http://schemas.microsoft.com/office/drawing/2014/main" id="{E2CA70DC-BD46-AB1F-3A0B-6057C96C4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333520">
                  <a:off x="2996" y="1576"/>
                  <a:ext cx="71" cy="28"/>
                </a:xfrm>
                <a:prstGeom prst="flowChartTerminator">
                  <a:avLst/>
                </a:prstGeom>
                <a:solidFill>
                  <a:srgbClr val="FFCC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93" name="Oval 22">
                  <a:extLst>
                    <a:ext uri="{FF2B5EF4-FFF2-40B4-BE49-F238E27FC236}">
                      <a16:creationId xmlns:a16="http://schemas.microsoft.com/office/drawing/2014/main" id="{5F1CC7D3-1DDA-16BF-CD97-A999797D4F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306678">
                  <a:off x="3048" y="1557"/>
                  <a:ext cx="38" cy="2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94" name="Freeform 23">
                  <a:extLst>
                    <a:ext uri="{FF2B5EF4-FFF2-40B4-BE49-F238E27FC236}">
                      <a16:creationId xmlns:a16="http://schemas.microsoft.com/office/drawing/2014/main" id="{A951F711-6BAE-207C-52AB-F44DEA1A5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283456" flipV="1">
                  <a:off x="2922" y="1579"/>
                  <a:ext cx="142" cy="44"/>
                </a:xfrm>
                <a:custGeom>
                  <a:avLst/>
                  <a:gdLst>
                    <a:gd name="T0" fmla="*/ 0 w 318"/>
                    <a:gd name="T1" fmla="*/ 0 h 106"/>
                    <a:gd name="T2" fmla="*/ 0 w 318"/>
                    <a:gd name="T3" fmla="*/ 0 h 106"/>
                    <a:gd name="T4" fmla="*/ 0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5" name="Freeform 24">
                  <a:extLst>
                    <a:ext uri="{FF2B5EF4-FFF2-40B4-BE49-F238E27FC236}">
                      <a16:creationId xmlns:a16="http://schemas.microsoft.com/office/drawing/2014/main" id="{39410482-E41D-D5E1-8BD1-3D69D1F31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513125">
                  <a:off x="2976" y="1550"/>
                  <a:ext cx="122" cy="55"/>
                </a:xfrm>
                <a:custGeom>
                  <a:avLst/>
                  <a:gdLst>
                    <a:gd name="T0" fmla="*/ 1 w 235"/>
                    <a:gd name="T1" fmla="*/ 1 h 97"/>
                    <a:gd name="T2" fmla="*/ 1 w 235"/>
                    <a:gd name="T3" fmla="*/ 1 h 97"/>
                    <a:gd name="T4" fmla="*/ 1 w 235"/>
                    <a:gd name="T5" fmla="*/ 1 h 97"/>
                    <a:gd name="T6" fmla="*/ 1 w 235"/>
                    <a:gd name="T7" fmla="*/ 1 h 97"/>
                    <a:gd name="T8" fmla="*/ 1 w 235"/>
                    <a:gd name="T9" fmla="*/ 1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4A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6" name="AutoShape 25">
                  <a:extLst>
                    <a:ext uri="{FF2B5EF4-FFF2-40B4-BE49-F238E27FC236}">
                      <a16:creationId xmlns:a16="http://schemas.microsoft.com/office/drawing/2014/main" id="{4F3509A0-5466-3A1C-9764-BCD156492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887245">
                  <a:off x="2981" y="1583"/>
                  <a:ext cx="22" cy="48"/>
                </a:xfrm>
                <a:prstGeom prst="can">
                  <a:avLst>
                    <a:gd name="adj" fmla="val 5454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97" name="AutoShape 26">
                  <a:extLst>
                    <a:ext uri="{FF2B5EF4-FFF2-40B4-BE49-F238E27FC236}">
                      <a16:creationId xmlns:a16="http://schemas.microsoft.com/office/drawing/2014/main" id="{F6E0A9CF-719C-8441-8C4F-DAD39E9FA6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015004">
                  <a:off x="2903" y="1588"/>
                  <a:ext cx="60" cy="32"/>
                </a:xfrm>
                <a:prstGeom prst="flowChartExtra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98" name="Line 27">
                  <a:extLst>
                    <a:ext uri="{FF2B5EF4-FFF2-40B4-BE49-F238E27FC236}">
                      <a16:creationId xmlns:a16="http://schemas.microsoft.com/office/drawing/2014/main" id="{8CD4D1DD-72BA-DC9D-94F2-DD5E40264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>
                  <a:off x="2851" y="1603"/>
                  <a:ext cx="90" cy="0"/>
                </a:xfrm>
                <a:prstGeom prst="line">
                  <a:avLst/>
                </a:prstGeom>
                <a:noFill/>
                <a:ln w="9525">
                  <a:solidFill>
                    <a:srgbClr val="FFDAB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9" name="Line 28">
                  <a:extLst>
                    <a:ext uri="{FF2B5EF4-FFF2-40B4-BE49-F238E27FC236}">
                      <a16:creationId xmlns:a16="http://schemas.microsoft.com/office/drawing/2014/main" id="{67C28927-AF94-5A8F-134B-A7877BEAD5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 flipV="1">
                  <a:off x="3034" y="157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0" name="Oval 29">
                  <a:extLst>
                    <a:ext uri="{FF2B5EF4-FFF2-40B4-BE49-F238E27FC236}">
                      <a16:creationId xmlns:a16="http://schemas.microsoft.com/office/drawing/2014/main" id="{23ABAFFD-0013-4265-04DE-C8A3AC8DEB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682013" flipH="1">
                  <a:off x="3053" y="1552"/>
                  <a:ext cx="40" cy="21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601" name="Freeform 30">
                  <a:extLst>
                    <a:ext uri="{FF2B5EF4-FFF2-40B4-BE49-F238E27FC236}">
                      <a16:creationId xmlns:a16="http://schemas.microsoft.com/office/drawing/2014/main" id="{D4B0BC5F-C1C9-5E8A-A66F-17C9530B2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747518" flipH="1">
                  <a:off x="2937" y="1521"/>
                  <a:ext cx="35" cy="96"/>
                </a:xfrm>
                <a:custGeom>
                  <a:avLst/>
                  <a:gdLst>
                    <a:gd name="T0" fmla="*/ 1 w 52"/>
                    <a:gd name="T1" fmla="*/ 1 h 136"/>
                    <a:gd name="T2" fmla="*/ 1 w 52"/>
                    <a:gd name="T3" fmla="*/ 1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2" name="Freeform 31">
                  <a:extLst>
                    <a:ext uri="{FF2B5EF4-FFF2-40B4-BE49-F238E27FC236}">
                      <a16:creationId xmlns:a16="http://schemas.microsoft.com/office/drawing/2014/main" id="{CC722637-FFE0-C3F5-84A9-03438291E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H="1">
                  <a:off x="2926" y="1501"/>
                  <a:ext cx="89" cy="89"/>
                </a:xfrm>
                <a:custGeom>
                  <a:avLst/>
                  <a:gdLst>
                    <a:gd name="T0" fmla="*/ 58 w 91"/>
                    <a:gd name="T1" fmla="*/ 1 h 136"/>
                    <a:gd name="T2" fmla="*/ 24 w 91"/>
                    <a:gd name="T3" fmla="*/ 1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3" name="Freeform 32">
                  <a:extLst>
                    <a:ext uri="{FF2B5EF4-FFF2-40B4-BE49-F238E27FC236}">
                      <a16:creationId xmlns:a16="http://schemas.microsoft.com/office/drawing/2014/main" id="{5BBA1386-9212-BB59-316B-E82A92EBC5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552300" flipH="1">
                  <a:off x="2942" y="1462"/>
                  <a:ext cx="82" cy="68"/>
                </a:xfrm>
                <a:custGeom>
                  <a:avLst/>
                  <a:gdLst>
                    <a:gd name="T0" fmla="*/ 0 w 181"/>
                    <a:gd name="T1" fmla="*/ 1 h 91"/>
                    <a:gd name="T2" fmla="*/ 0 w 181"/>
                    <a:gd name="T3" fmla="*/ 1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9525">
                  <a:solidFill>
                    <a:srgbClr val="66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4" name="Arc 33">
                  <a:extLst>
                    <a:ext uri="{FF2B5EF4-FFF2-40B4-BE49-F238E27FC236}">
                      <a16:creationId xmlns:a16="http://schemas.microsoft.com/office/drawing/2014/main" id="{BD80A74D-DAFB-12C3-B20E-0988F814D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10" y="1191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05" name="Arc 34">
                  <a:extLst>
                    <a:ext uri="{FF2B5EF4-FFF2-40B4-BE49-F238E27FC236}">
                      <a16:creationId xmlns:a16="http://schemas.microsoft.com/office/drawing/2014/main" id="{52C3559F-AE3E-EDD4-9D1E-E3A21573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53" y="120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06" name="Arc 35">
                  <a:extLst>
                    <a:ext uri="{FF2B5EF4-FFF2-40B4-BE49-F238E27FC236}">
                      <a16:creationId xmlns:a16="http://schemas.microsoft.com/office/drawing/2014/main" id="{8D43CB23-B319-E556-5815-6FACA755BE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69" y="1232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07" name="Arc 36">
                  <a:extLst>
                    <a:ext uri="{FF2B5EF4-FFF2-40B4-BE49-F238E27FC236}">
                      <a16:creationId xmlns:a16="http://schemas.microsoft.com/office/drawing/2014/main" id="{D8DB9C17-1B34-E2EF-AA4C-2F185F4A4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76" y="126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576" name="Group 37">
                <a:extLst>
                  <a:ext uri="{FF2B5EF4-FFF2-40B4-BE49-F238E27FC236}">
                    <a16:creationId xmlns:a16="http://schemas.microsoft.com/office/drawing/2014/main" id="{AD7647FD-4F6B-D7A0-A4C2-6C0CA8036B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403054">
                <a:off x="879" y="839"/>
                <a:ext cx="519" cy="563"/>
                <a:chOff x="4195" y="255"/>
                <a:chExt cx="681" cy="687"/>
              </a:xfrm>
            </p:grpSpPr>
            <p:sp>
              <p:nvSpPr>
                <p:cNvPr id="15577" name="Freeform 38" descr="Dotted grid">
                  <a:extLst>
                    <a:ext uri="{FF2B5EF4-FFF2-40B4-BE49-F238E27FC236}">
                      <a16:creationId xmlns:a16="http://schemas.microsoft.com/office/drawing/2014/main" id="{005A1AE8-4FC7-8D87-14E7-4AD35864C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8" name="Rectangle 39" descr="Dotted grid">
                  <a:extLst>
                    <a:ext uri="{FF2B5EF4-FFF2-40B4-BE49-F238E27FC236}">
                      <a16:creationId xmlns:a16="http://schemas.microsoft.com/office/drawing/2014/main" id="{3F841388-D30F-ACEC-2BB7-4A4D20678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15440" name="Group 287">
              <a:extLst>
                <a:ext uri="{FF2B5EF4-FFF2-40B4-BE49-F238E27FC236}">
                  <a16:creationId xmlns:a16="http://schemas.microsoft.com/office/drawing/2014/main" id="{8AA9CF1D-BED7-C38A-945A-62E578350B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0" y="2353"/>
              <a:ext cx="796" cy="857"/>
              <a:chOff x="3580" y="2353"/>
              <a:chExt cx="796" cy="857"/>
            </a:xfrm>
          </p:grpSpPr>
          <p:grpSp>
            <p:nvGrpSpPr>
              <p:cNvPr id="15542" name="Group 136">
                <a:extLst>
                  <a:ext uri="{FF2B5EF4-FFF2-40B4-BE49-F238E27FC236}">
                    <a16:creationId xmlns:a16="http://schemas.microsoft.com/office/drawing/2014/main" id="{2C866EB2-338D-70F1-1820-3C4BD0F261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71974" flipV="1">
                <a:off x="3654" y="3022"/>
                <a:ext cx="722" cy="188"/>
                <a:chOff x="2685" y="1383"/>
                <a:chExt cx="805" cy="263"/>
              </a:xfrm>
            </p:grpSpPr>
            <p:sp>
              <p:nvSpPr>
                <p:cNvPr id="15546" name="AutoShape 137">
                  <a:extLst>
                    <a:ext uri="{FF2B5EF4-FFF2-40B4-BE49-F238E27FC236}">
                      <a16:creationId xmlns:a16="http://schemas.microsoft.com/office/drawing/2014/main" id="{490844FA-FA1C-5E8D-5AB4-868BB01F1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58732" flipH="1" flipV="1">
                  <a:off x="3061" y="1447"/>
                  <a:ext cx="31" cy="174"/>
                </a:xfrm>
                <a:prstGeom prst="can">
                  <a:avLst>
                    <a:gd name="adj" fmla="val 140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47" name="AutoShape 138">
                  <a:extLst>
                    <a:ext uri="{FF2B5EF4-FFF2-40B4-BE49-F238E27FC236}">
                      <a16:creationId xmlns:a16="http://schemas.microsoft.com/office/drawing/2014/main" id="{E953A2BD-F1B5-686E-4B62-0076A65B4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63959" flipH="1" flipV="1">
                  <a:off x="3012" y="1396"/>
                  <a:ext cx="31" cy="135"/>
                </a:xfrm>
                <a:prstGeom prst="can">
                  <a:avLst>
                    <a:gd name="adj" fmla="val 108871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48" name="AutoShape 139">
                  <a:extLst>
                    <a:ext uri="{FF2B5EF4-FFF2-40B4-BE49-F238E27FC236}">
                      <a16:creationId xmlns:a16="http://schemas.microsoft.com/office/drawing/2014/main" id="{634E56FA-CA70-E0F8-A505-B75A33046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44" y="1376"/>
                  <a:ext cx="31" cy="192"/>
                </a:xfrm>
                <a:prstGeom prst="can">
                  <a:avLst>
                    <a:gd name="adj" fmla="val 154839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49" name="AutoShape 140">
                  <a:extLst>
                    <a:ext uri="{FF2B5EF4-FFF2-40B4-BE49-F238E27FC236}">
                      <a16:creationId xmlns:a16="http://schemas.microsoft.com/office/drawing/2014/main" id="{88723DDD-41D1-8A76-15CA-F9F53E9FB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62" y="1397"/>
                  <a:ext cx="31" cy="205"/>
                </a:xfrm>
                <a:prstGeom prst="can">
                  <a:avLst>
                    <a:gd name="adj" fmla="val 165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0" name="AutoShape 141">
                  <a:extLst>
                    <a:ext uri="{FF2B5EF4-FFF2-40B4-BE49-F238E27FC236}">
                      <a16:creationId xmlns:a16="http://schemas.microsoft.com/office/drawing/2014/main" id="{41EC10BE-EA0D-47F5-EFF8-BEE87B7CF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207867">
                  <a:off x="2885" y="1503"/>
                  <a:ext cx="33" cy="38"/>
                </a:xfrm>
                <a:prstGeom prst="can">
                  <a:avLst>
                    <a:gd name="adj" fmla="val 28788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1" name="Rectangle 142">
                  <a:extLst>
                    <a:ext uri="{FF2B5EF4-FFF2-40B4-BE49-F238E27FC236}">
                      <a16:creationId xmlns:a16="http://schemas.microsoft.com/office/drawing/2014/main" id="{179CC5EC-6604-21DC-2538-9BECB097CF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56680">
                  <a:off x="2776" y="1575"/>
                  <a:ext cx="161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2" name="Rectangle 143">
                  <a:extLst>
                    <a:ext uri="{FF2B5EF4-FFF2-40B4-BE49-F238E27FC236}">
                      <a16:creationId xmlns:a16="http://schemas.microsoft.com/office/drawing/2014/main" id="{214D30F5-B52A-D8C9-E627-C04C33AA0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>
                  <a:off x="2744" y="1559"/>
                  <a:ext cx="287" cy="3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3" name="AutoShape 144">
                  <a:extLst>
                    <a:ext uri="{FF2B5EF4-FFF2-40B4-BE49-F238E27FC236}">
                      <a16:creationId xmlns:a16="http://schemas.microsoft.com/office/drawing/2014/main" id="{D888EC03-B8EE-B2CB-8A3D-4BF4C74FAD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V="1">
                  <a:off x="2933" y="1468"/>
                  <a:ext cx="55" cy="128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4" name="Rectangle 145">
                  <a:extLst>
                    <a:ext uri="{FF2B5EF4-FFF2-40B4-BE49-F238E27FC236}">
                      <a16:creationId xmlns:a16="http://schemas.microsoft.com/office/drawing/2014/main" id="{943BD2F4-4A02-0D68-DC46-1DA1ADD45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665743">
                  <a:off x="2770" y="1532"/>
                  <a:ext cx="160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5" name="Oval 146">
                  <a:extLst>
                    <a:ext uri="{FF2B5EF4-FFF2-40B4-BE49-F238E27FC236}">
                      <a16:creationId xmlns:a16="http://schemas.microsoft.com/office/drawing/2014/main" id="{3CB82B50-CA84-F6D7-CFE9-506E324D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903" y="1553"/>
                  <a:ext cx="96" cy="62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6" name="Oval 147">
                  <a:extLst>
                    <a:ext uri="{FF2B5EF4-FFF2-40B4-BE49-F238E27FC236}">
                      <a16:creationId xmlns:a16="http://schemas.microsoft.com/office/drawing/2014/main" id="{6935D52F-93D5-DC8F-C0E5-0F74BCD049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878" y="1467"/>
                  <a:ext cx="128" cy="69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57" name="Freeform 148">
                  <a:extLst>
                    <a:ext uri="{FF2B5EF4-FFF2-40B4-BE49-F238E27FC236}">
                      <a16:creationId xmlns:a16="http://schemas.microsoft.com/office/drawing/2014/main" id="{8D1441F2-C386-E26C-34D8-60BDDF37E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059830">
                  <a:off x="2685" y="1476"/>
                  <a:ext cx="385" cy="72"/>
                </a:xfrm>
                <a:custGeom>
                  <a:avLst/>
                  <a:gdLst>
                    <a:gd name="T0" fmla="*/ 0 w 635"/>
                    <a:gd name="T1" fmla="*/ 1 h 121"/>
                    <a:gd name="T2" fmla="*/ 1 w 635"/>
                    <a:gd name="T3" fmla="*/ 1 h 121"/>
                    <a:gd name="T4" fmla="*/ 1 w 635"/>
                    <a:gd name="T5" fmla="*/ 1 h 121"/>
                    <a:gd name="T6" fmla="*/ 1 w 635"/>
                    <a:gd name="T7" fmla="*/ 1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8" name="Freeform 149">
                  <a:extLst>
                    <a:ext uri="{FF2B5EF4-FFF2-40B4-BE49-F238E27FC236}">
                      <a16:creationId xmlns:a16="http://schemas.microsoft.com/office/drawing/2014/main" id="{F11C8CE0-2B2B-30F0-D6F8-17263E966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800593" flipV="1">
                  <a:off x="2717" y="1608"/>
                  <a:ext cx="330" cy="38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9" name="AutoShape 150">
                  <a:extLst>
                    <a:ext uri="{FF2B5EF4-FFF2-40B4-BE49-F238E27FC236}">
                      <a16:creationId xmlns:a16="http://schemas.microsoft.com/office/drawing/2014/main" id="{47F51AB1-5CEB-7F0A-5A41-984D538718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333520">
                  <a:off x="2996" y="1576"/>
                  <a:ext cx="71" cy="28"/>
                </a:xfrm>
                <a:prstGeom prst="flowChartTerminator">
                  <a:avLst/>
                </a:prstGeom>
                <a:solidFill>
                  <a:srgbClr val="FFCC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60" name="Oval 151">
                  <a:extLst>
                    <a:ext uri="{FF2B5EF4-FFF2-40B4-BE49-F238E27FC236}">
                      <a16:creationId xmlns:a16="http://schemas.microsoft.com/office/drawing/2014/main" id="{96C27334-BDF3-866E-4C93-EFBE2C0043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306678">
                  <a:off x="3048" y="1557"/>
                  <a:ext cx="38" cy="2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61" name="Freeform 152">
                  <a:extLst>
                    <a:ext uri="{FF2B5EF4-FFF2-40B4-BE49-F238E27FC236}">
                      <a16:creationId xmlns:a16="http://schemas.microsoft.com/office/drawing/2014/main" id="{A294C8ED-193E-D3A4-1CC7-6ECF72E34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283456" flipV="1">
                  <a:off x="2922" y="1579"/>
                  <a:ext cx="142" cy="44"/>
                </a:xfrm>
                <a:custGeom>
                  <a:avLst/>
                  <a:gdLst>
                    <a:gd name="T0" fmla="*/ 0 w 318"/>
                    <a:gd name="T1" fmla="*/ 0 h 106"/>
                    <a:gd name="T2" fmla="*/ 0 w 318"/>
                    <a:gd name="T3" fmla="*/ 0 h 106"/>
                    <a:gd name="T4" fmla="*/ 0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2" name="Freeform 153">
                  <a:extLst>
                    <a:ext uri="{FF2B5EF4-FFF2-40B4-BE49-F238E27FC236}">
                      <a16:creationId xmlns:a16="http://schemas.microsoft.com/office/drawing/2014/main" id="{D48933C9-F001-97F9-7289-05FBF3688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513125">
                  <a:off x="2976" y="1550"/>
                  <a:ext cx="122" cy="55"/>
                </a:xfrm>
                <a:custGeom>
                  <a:avLst/>
                  <a:gdLst>
                    <a:gd name="T0" fmla="*/ 1 w 235"/>
                    <a:gd name="T1" fmla="*/ 1 h 97"/>
                    <a:gd name="T2" fmla="*/ 1 w 235"/>
                    <a:gd name="T3" fmla="*/ 1 h 97"/>
                    <a:gd name="T4" fmla="*/ 1 w 235"/>
                    <a:gd name="T5" fmla="*/ 1 h 97"/>
                    <a:gd name="T6" fmla="*/ 1 w 235"/>
                    <a:gd name="T7" fmla="*/ 1 h 97"/>
                    <a:gd name="T8" fmla="*/ 1 w 235"/>
                    <a:gd name="T9" fmla="*/ 1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4A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3" name="AutoShape 154">
                  <a:extLst>
                    <a:ext uri="{FF2B5EF4-FFF2-40B4-BE49-F238E27FC236}">
                      <a16:creationId xmlns:a16="http://schemas.microsoft.com/office/drawing/2014/main" id="{48B40A3F-9F43-A0FB-C1EE-3C436994C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887245">
                  <a:off x="2981" y="1583"/>
                  <a:ext cx="22" cy="48"/>
                </a:xfrm>
                <a:prstGeom prst="can">
                  <a:avLst>
                    <a:gd name="adj" fmla="val 5454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64" name="AutoShape 155">
                  <a:extLst>
                    <a:ext uri="{FF2B5EF4-FFF2-40B4-BE49-F238E27FC236}">
                      <a16:creationId xmlns:a16="http://schemas.microsoft.com/office/drawing/2014/main" id="{D84E82F4-8E41-2758-16D4-CEAE54B28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015004">
                  <a:off x="2903" y="1588"/>
                  <a:ext cx="60" cy="32"/>
                </a:xfrm>
                <a:prstGeom prst="flowChartExtra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65" name="Line 156">
                  <a:extLst>
                    <a:ext uri="{FF2B5EF4-FFF2-40B4-BE49-F238E27FC236}">
                      <a16:creationId xmlns:a16="http://schemas.microsoft.com/office/drawing/2014/main" id="{4EF12815-4684-D82A-6464-B231602185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>
                  <a:off x="2851" y="1603"/>
                  <a:ext cx="90" cy="0"/>
                </a:xfrm>
                <a:prstGeom prst="line">
                  <a:avLst/>
                </a:prstGeom>
                <a:noFill/>
                <a:ln w="9525">
                  <a:solidFill>
                    <a:srgbClr val="FFDAB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6" name="Line 157">
                  <a:extLst>
                    <a:ext uri="{FF2B5EF4-FFF2-40B4-BE49-F238E27FC236}">
                      <a16:creationId xmlns:a16="http://schemas.microsoft.com/office/drawing/2014/main" id="{C6BECF26-D4BD-C215-4EF2-D35B6C30B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 flipV="1">
                  <a:off x="3034" y="157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7" name="Oval 158">
                  <a:extLst>
                    <a:ext uri="{FF2B5EF4-FFF2-40B4-BE49-F238E27FC236}">
                      <a16:creationId xmlns:a16="http://schemas.microsoft.com/office/drawing/2014/main" id="{F68C6B35-7CB2-E314-C751-D03F68571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682013" flipH="1">
                  <a:off x="3053" y="1552"/>
                  <a:ext cx="40" cy="21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68" name="Freeform 159">
                  <a:extLst>
                    <a:ext uri="{FF2B5EF4-FFF2-40B4-BE49-F238E27FC236}">
                      <a16:creationId xmlns:a16="http://schemas.microsoft.com/office/drawing/2014/main" id="{2809734C-9ED0-F237-6DA0-A3AA076D9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747518" flipH="1">
                  <a:off x="2937" y="1521"/>
                  <a:ext cx="35" cy="96"/>
                </a:xfrm>
                <a:custGeom>
                  <a:avLst/>
                  <a:gdLst>
                    <a:gd name="T0" fmla="*/ 1 w 52"/>
                    <a:gd name="T1" fmla="*/ 1 h 136"/>
                    <a:gd name="T2" fmla="*/ 1 w 52"/>
                    <a:gd name="T3" fmla="*/ 1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9" name="Freeform 160">
                  <a:extLst>
                    <a:ext uri="{FF2B5EF4-FFF2-40B4-BE49-F238E27FC236}">
                      <a16:creationId xmlns:a16="http://schemas.microsoft.com/office/drawing/2014/main" id="{17B772E4-E519-B8E9-D674-3369D196AD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H="1">
                  <a:off x="2926" y="1501"/>
                  <a:ext cx="89" cy="89"/>
                </a:xfrm>
                <a:custGeom>
                  <a:avLst/>
                  <a:gdLst>
                    <a:gd name="T0" fmla="*/ 58 w 91"/>
                    <a:gd name="T1" fmla="*/ 1 h 136"/>
                    <a:gd name="T2" fmla="*/ 24 w 91"/>
                    <a:gd name="T3" fmla="*/ 1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0" name="Freeform 161">
                  <a:extLst>
                    <a:ext uri="{FF2B5EF4-FFF2-40B4-BE49-F238E27FC236}">
                      <a16:creationId xmlns:a16="http://schemas.microsoft.com/office/drawing/2014/main" id="{BF4EE9CE-B073-8F74-3F1F-C02EB6869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552300" flipH="1">
                  <a:off x="2942" y="1462"/>
                  <a:ext cx="82" cy="68"/>
                </a:xfrm>
                <a:custGeom>
                  <a:avLst/>
                  <a:gdLst>
                    <a:gd name="T0" fmla="*/ 0 w 181"/>
                    <a:gd name="T1" fmla="*/ 1 h 91"/>
                    <a:gd name="T2" fmla="*/ 0 w 181"/>
                    <a:gd name="T3" fmla="*/ 1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9525">
                  <a:solidFill>
                    <a:srgbClr val="66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1" name="Arc 162">
                  <a:extLst>
                    <a:ext uri="{FF2B5EF4-FFF2-40B4-BE49-F238E27FC236}">
                      <a16:creationId xmlns:a16="http://schemas.microsoft.com/office/drawing/2014/main" id="{C3A19E9B-65F3-2D3F-9F68-F797C2095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10" y="1191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72" name="Arc 163">
                  <a:extLst>
                    <a:ext uri="{FF2B5EF4-FFF2-40B4-BE49-F238E27FC236}">
                      <a16:creationId xmlns:a16="http://schemas.microsoft.com/office/drawing/2014/main" id="{4F868C2D-0A4E-E5D3-75A8-E9B49E262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53" y="120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73" name="Arc 164">
                  <a:extLst>
                    <a:ext uri="{FF2B5EF4-FFF2-40B4-BE49-F238E27FC236}">
                      <a16:creationId xmlns:a16="http://schemas.microsoft.com/office/drawing/2014/main" id="{5AED06BC-9AA8-D618-021F-5B81D2D30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69" y="1232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574" name="Arc 165">
                  <a:extLst>
                    <a:ext uri="{FF2B5EF4-FFF2-40B4-BE49-F238E27FC236}">
                      <a16:creationId xmlns:a16="http://schemas.microsoft.com/office/drawing/2014/main" id="{AE921CD2-F7C1-5926-06B0-6CA47090F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76" y="126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543" name="Group 166">
                <a:extLst>
                  <a:ext uri="{FF2B5EF4-FFF2-40B4-BE49-F238E27FC236}">
                    <a16:creationId xmlns:a16="http://schemas.microsoft.com/office/drawing/2014/main" id="{66570668-D0A3-76C7-9EFC-AB67739A2F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114817">
                <a:off x="3580" y="2353"/>
                <a:ext cx="519" cy="563"/>
                <a:chOff x="4195" y="255"/>
                <a:chExt cx="681" cy="687"/>
              </a:xfrm>
            </p:grpSpPr>
            <p:sp>
              <p:nvSpPr>
                <p:cNvPr id="15544" name="Freeform 167" descr="Dotted grid">
                  <a:extLst>
                    <a:ext uri="{FF2B5EF4-FFF2-40B4-BE49-F238E27FC236}">
                      <a16:creationId xmlns:a16="http://schemas.microsoft.com/office/drawing/2014/main" id="{F35800A0-E5CE-EE26-64F7-DD7322BE6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5" name="Rectangle 168" descr="Dotted grid">
                  <a:extLst>
                    <a:ext uri="{FF2B5EF4-FFF2-40B4-BE49-F238E27FC236}">
                      <a16:creationId xmlns:a16="http://schemas.microsoft.com/office/drawing/2014/main" id="{E6476C9A-818C-647F-BA97-8A27CCA83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15441" name="Group 286">
              <a:extLst>
                <a:ext uri="{FF2B5EF4-FFF2-40B4-BE49-F238E27FC236}">
                  <a16:creationId xmlns:a16="http://schemas.microsoft.com/office/drawing/2014/main" id="{AEFA5738-C010-3246-6D29-1D2B2A588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2" y="2720"/>
              <a:ext cx="499" cy="1416"/>
              <a:chOff x="3602" y="2720"/>
              <a:chExt cx="499" cy="1416"/>
            </a:xfrm>
          </p:grpSpPr>
          <p:grpSp>
            <p:nvGrpSpPr>
              <p:cNvPr id="15532" name="Group 170">
                <a:extLst>
                  <a:ext uri="{FF2B5EF4-FFF2-40B4-BE49-F238E27FC236}">
                    <a16:creationId xmlns:a16="http://schemas.microsoft.com/office/drawing/2014/main" id="{4A052520-3AD8-069C-E243-33CBDC909E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40638">
                <a:off x="3794" y="3984"/>
                <a:ext cx="307" cy="152"/>
                <a:chOff x="204" y="1480"/>
                <a:chExt cx="340" cy="151"/>
              </a:xfrm>
            </p:grpSpPr>
            <p:grpSp>
              <p:nvGrpSpPr>
                <p:cNvPr id="15537" name="Group 171">
                  <a:extLst>
                    <a:ext uri="{FF2B5EF4-FFF2-40B4-BE49-F238E27FC236}">
                      <a16:creationId xmlns:a16="http://schemas.microsoft.com/office/drawing/2014/main" id="{EE75C278-448C-9CA5-0236-5C025E5E51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21059" flipH="1">
                  <a:off x="204" y="1480"/>
                  <a:ext cx="340" cy="151"/>
                  <a:chOff x="3515" y="2296"/>
                  <a:chExt cx="1157" cy="423"/>
                </a:xfrm>
              </p:grpSpPr>
              <p:sp>
                <p:nvSpPr>
                  <p:cNvPr id="15539" name="AutoShape 172">
                    <a:extLst>
                      <a:ext uri="{FF2B5EF4-FFF2-40B4-BE49-F238E27FC236}">
                        <a16:creationId xmlns:a16="http://schemas.microsoft.com/office/drawing/2014/main" id="{7BC08CF0-A8B8-91BC-C5CD-A1449EAC0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9" y="2563"/>
                    <a:ext cx="317" cy="136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333333"/>
                  </a:solid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5540" name="Freeform 173">
                    <a:extLst>
                      <a:ext uri="{FF2B5EF4-FFF2-40B4-BE49-F238E27FC236}">
                        <a16:creationId xmlns:a16="http://schemas.microsoft.com/office/drawing/2014/main" id="{4068BF04-A64C-2ABD-BAFD-69E1A195C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" y="2296"/>
                    <a:ext cx="1157" cy="423"/>
                  </a:xfrm>
                  <a:custGeom>
                    <a:avLst/>
                    <a:gdLst>
                      <a:gd name="T0" fmla="*/ 23 w 1157"/>
                      <a:gd name="T1" fmla="*/ 287 h 423"/>
                      <a:gd name="T2" fmla="*/ 68 w 1157"/>
                      <a:gd name="T3" fmla="*/ 242 h 423"/>
                      <a:gd name="T4" fmla="*/ 295 w 1157"/>
                      <a:gd name="T5" fmla="*/ 242 h 423"/>
                      <a:gd name="T6" fmla="*/ 522 w 1157"/>
                      <a:gd name="T7" fmla="*/ 151 h 423"/>
                      <a:gd name="T8" fmla="*/ 658 w 1157"/>
                      <a:gd name="T9" fmla="*/ 15 h 423"/>
                      <a:gd name="T10" fmla="*/ 703 w 1157"/>
                      <a:gd name="T11" fmla="*/ 60 h 423"/>
                      <a:gd name="T12" fmla="*/ 703 w 1157"/>
                      <a:gd name="T13" fmla="*/ 151 h 423"/>
                      <a:gd name="T14" fmla="*/ 658 w 1157"/>
                      <a:gd name="T15" fmla="*/ 242 h 423"/>
                      <a:gd name="T16" fmla="*/ 885 w 1157"/>
                      <a:gd name="T17" fmla="*/ 106 h 423"/>
                      <a:gd name="T18" fmla="*/ 1021 w 1157"/>
                      <a:gd name="T19" fmla="*/ 106 h 423"/>
                      <a:gd name="T20" fmla="*/ 1111 w 1157"/>
                      <a:gd name="T21" fmla="*/ 15 h 423"/>
                      <a:gd name="T22" fmla="*/ 1111 w 1157"/>
                      <a:gd name="T23" fmla="*/ 106 h 423"/>
                      <a:gd name="T24" fmla="*/ 1157 w 1157"/>
                      <a:gd name="T25" fmla="*/ 242 h 423"/>
                      <a:gd name="T26" fmla="*/ 1111 w 1157"/>
                      <a:gd name="T27" fmla="*/ 287 h 423"/>
                      <a:gd name="T28" fmla="*/ 975 w 1157"/>
                      <a:gd name="T29" fmla="*/ 287 h 423"/>
                      <a:gd name="T30" fmla="*/ 794 w 1157"/>
                      <a:gd name="T31" fmla="*/ 332 h 423"/>
                      <a:gd name="T32" fmla="*/ 703 w 1157"/>
                      <a:gd name="T33" fmla="*/ 378 h 423"/>
                      <a:gd name="T34" fmla="*/ 476 w 1157"/>
                      <a:gd name="T35" fmla="*/ 423 h 423"/>
                      <a:gd name="T36" fmla="*/ 204 w 1157"/>
                      <a:gd name="T37" fmla="*/ 378 h 423"/>
                      <a:gd name="T38" fmla="*/ 23 w 1157"/>
                      <a:gd name="T39" fmla="*/ 287 h 423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1157"/>
                      <a:gd name="T61" fmla="*/ 0 h 423"/>
                      <a:gd name="T62" fmla="*/ 1157 w 1157"/>
                      <a:gd name="T63" fmla="*/ 423 h 423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1157" h="423">
                        <a:moveTo>
                          <a:pt x="23" y="287"/>
                        </a:moveTo>
                        <a:cubicBezTo>
                          <a:pt x="0" y="264"/>
                          <a:pt x="23" y="249"/>
                          <a:pt x="68" y="242"/>
                        </a:cubicBezTo>
                        <a:cubicBezTo>
                          <a:pt x="113" y="235"/>
                          <a:pt x="219" y="257"/>
                          <a:pt x="295" y="242"/>
                        </a:cubicBezTo>
                        <a:cubicBezTo>
                          <a:pt x="371" y="227"/>
                          <a:pt x="462" y="189"/>
                          <a:pt x="522" y="151"/>
                        </a:cubicBezTo>
                        <a:cubicBezTo>
                          <a:pt x="582" y="113"/>
                          <a:pt x="628" y="30"/>
                          <a:pt x="658" y="15"/>
                        </a:cubicBezTo>
                        <a:cubicBezTo>
                          <a:pt x="688" y="0"/>
                          <a:pt x="696" y="37"/>
                          <a:pt x="703" y="60"/>
                        </a:cubicBezTo>
                        <a:cubicBezTo>
                          <a:pt x="710" y="83"/>
                          <a:pt x="710" y="121"/>
                          <a:pt x="703" y="151"/>
                        </a:cubicBezTo>
                        <a:cubicBezTo>
                          <a:pt x="696" y="181"/>
                          <a:pt x="628" y="249"/>
                          <a:pt x="658" y="242"/>
                        </a:cubicBezTo>
                        <a:cubicBezTo>
                          <a:pt x="688" y="235"/>
                          <a:pt x="824" y="129"/>
                          <a:pt x="885" y="106"/>
                        </a:cubicBezTo>
                        <a:cubicBezTo>
                          <a:pt x="946" y="83"/>
                          <a:pt x="983" y="121"/>
                          <a:pt x="1021" y="106"/>
                        </a:cubicBezTo>
                        <a:cubicBezTo>
                          <a:pt x="1059" y="91"/>
                          <a:pt x="1096" y="15"/>
                          <a:pt x="1111" y="15"/>
                        </a:cubicBezTo>
                        <a:cubicBezTo>
                          <a:pt x="1126" y="15"/>
                          <a:pt x="1103" y="68"/>
                          <a:pt x="1111" y="106"/>
                        </a:cubicBezTo>
                        <a:cubicBezTo>
                          <a:pt x="1119" y="144"/>
                          <a:pt x="1157" y="212"/>
                          <a:pt x="1157" y="242"/>
                        </a:cubicBezTo>
                        <a:cubicBezTo>
                          <a:pt x="1157" y="272"/>
                          <a:pt x="1141" y="280"/>
                          <a:pt x="1111" y="287"/>
                        </a:cubicBezTo>
                        <a:cubicBezTo>
                          <a:pt x="1081" y="294"/>
                          <a:pt x="1028" y="280"/>
                          <a:pt x="975" y="287"/>
                        </a:cubicBezTo>
                        <a:cubicBezTo>
                          <a:pt x="922" y="294"/>
                          <a:pt x="839" y="317"/>
                          <a:pt x="794" y="332"/>
                        </a:cubicBezTo>
                        <a:cubicBezTo>
                          <a:pt x="749" y="347"/>
                          <a:pt x="756" y="363"/>
                          <a:pt x="703" y="378"/>
                        </a:cubicBezTo>
                        <a:cubicBezTo>
                          <a:pt x="650" y="393"/>
                          <a:pt x="559" y="423"/>
                          <a:pt x="476" y="423"/>
                        </a:cubicBezTo>
                        <a:cubicBezTo>
                          <a:pt x="393" y="423"/>
                          <a:pt x="279" y="393"/>
                          <a:pt x="204" y="378"/>
                        </a:cubicBezTo>
                        <a:cubicBezTo>
                          <a:pt x="129" y="363"/>
                          <a:pt x="46" y="310"/>
                          <a:pt x="23" y="28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41" name="Freeform 174">
                    <a:extLst>
                      <a:ext uri="{FF2B5EF4-FFF2-40B4-BE49-F238E27FC236}">
                        <a16:creationId xmlns:a16="http://schemas.microsoft.com/office/drawing/2014/main" id="{2CDA3360-FA35-0A56-84E0-C501C4CBF3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25" y="2553"/>
                    <a:ext cx="1134" cy="161"/>
                  </a:xfrm>
                  <a:custGeom>
                    <a:avLst/>
                    <a:gdLst>
                      <a:gd name="T0" fmla="*/ 0 w 1088"/>
                      <a:gd name="T1" fmla="*/ 0 h 189"/>
                      <a:gd name="T2" fmla="*/ 434 w 1088"/>
                      <a:gd name="T3" fmla="*/ 5 h 189"/>
                      <a:gd name="T4" fmla="*/ 1296 w 1088"/>
                      <a:gd name="T5" fmla="*/ 7 h 189"/>
                      <a:gd name="T6" fmla="*/ 1840 w 1088"/>
                      <a:gd name="T7" fmla="*/ 3 h 189"/>
                      <a:gd name="T8" fmla="*/ 2161 w 1088"/>
                      <a:gd name="T9" fmla="*/ 3 h 189"/>
                      <a:gd name="T10" fmla="*/ 2597 w 1088"/>
                      <a:gd name="T11" fmla="*/ 3 h 18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088"/>
                      <a:gd name="T19" fmla="*/ 0 h 189"/>
                      <a:gd name="T20" fmla="*/ 1088 w 1088"/>
                      <a:gd name="T21" fmla="*/ 189 h 189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088" h="189">
                        <a:moveTo>
                          <a:pt x="0" y="0"/>
                        </a:moveTo>
                        <a:cubicBezTo>
                          <a:pt x="45" y="53"/>
                          <a:pt x="90" y="106"/>
                          <a:pt x="181" y="136"/>
                        </a:cubicBezTo>
                        <a:cubicBezTo>
                          <a:pt x="272" y="166"/>
                          <a:pt x="446" y="189"/>
                          <a:pt x="544" y="181"/>
                        </a:cubicBezTo>
                        <a:cubicBezTo>
                          <a:pt x="642" y="173"/>
                          <a:pt x="711" y="113"/>
                          <a:pt x="771" y="90"/>
                        </a:cubicBezTo>
                        <a:cubicBezTo>
                          <a:pt x="831" y="67"/>
                          <a:pt x="854" y="52"/>
                          <a:pt x="907" y="45"/>
                        </a:cubicBezTo>
                        <a:cubicBezTo>
                          <a:pt x="960" y="38"/>
                          <a:pt x="1024" y="41"/>
                          <a:pt x="1088" y="45"/>
                        </a:cubicBezTo>
                      </a:path>
                    </a:pathLst>
                  </a:custGeom>
                  <a:solidFill>
                    <a:srgbClr val="4D4D4D"/>
                  </a:solidFill>
                  <a:ln w="28575" cmpd="sng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38" name="AutoShape 175">
                  <a:extLst>
                    <a:ext uri="{FF2B5EF4-FFF2-40B4-BE49-F238E27FC236}">
                      <a16:creationId xmlns:a16="http://schemas.microsoft.com/office/drawing/2014/main" id="{F895B25D-88F6-A90C-66AA-9621BA5AE3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49" y="1484"/>
                  <a:ext cx="101" cy="81"/>
                </a:xfrm>
                <a:prstGeom prst="triangle">
                  <a:avLst>
                    <a:gd name="adj" fmla="val 100000"/>
                  </a:avLst>
                </a:prstGeom>
                <a:solidFill>
                  <a:srgbClr val="00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15533" name="Group 283">
                <a:extLst>
                  <a:ext uri="{FF2B5EF4-FFF2-40B4-BE49-F238E27FC236}">
                    <a16:creationId xmlns:a16="http://schemas.microsoft.com/office/drawing/2014/main" id="{7E654C8D-EEAF-5F8C-63F4-E4EE2C981B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02" y="2720"/>
                <a:ext cx="499" cy="1321"/>
                <a:chOff x="3602" y="2720"/>
                <a:chExt cx="499" cy="1321"/>
              </a:xfrm>
            </p:grpSpPr>
            <p:sp>
              <p:nvSpPr>
                <p:cNvPr id="15534" name="Freeform 183" descr="50%">
                  <a:extLst>
                    <a:ext uri="{FF2B5EF4-FFF2-40B4-BE49-F238E27FC236}">
                      <a16:creationId xmlns:a16="http://schemas.microsoft.com/office/drawing/2014/main" id="{84B5CB43-A658-90A2-DD45-1EC6BDF98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449444" flipH="1">
                  <a:off x="3602" y="2720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5" name="Freeform 282">
                  <a:extLst>
                    <a:ext uri="{FF2B5EF4-FFF2-40B4-BE49-F238E27FC236}">
                      <a16:creationId xmlns:a16="http://schemas.microsoft.com/office/drawing/2014/main" id="{70023983-8749-36D9-AD84-16BF3FDD8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76710">
                  <a:off x="3849" y="2931"/>
                  <a:ext cx="64" cy="1090"/>
                </a:xfrm>
                <a:custGeom>
                  <a:avLst/>
                  <a:gdLst>
                    <a:gd name="T0" fmla="*/ 0 w 91"/>
                    <a:gd name="T1" fmla="*/ 0 h 1225"/>
                    <a:gd name="T2" fmla="*/ 1 w 91"/>
                    <a:gd name="T3" fmla="*/ 46 h 1225"/>
                    <a:gd name="T4" fmla="*/ 0 w 91"/>
                    <a:gd name="T5" fmla="*/ 105 h 1225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225"/>
                    <a:gd name="T11" fmla="*/ 91 w 91"/>
                    <a:gd name="T12" fmla="*/ 1225 h 12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225">
                      <a:moveTo>
                        <a:pt x="0" y="0"/>
                      </a:moveTo>
                      <a:cubicBezTo>
                        <a:pt x="45" y="170"/>
                        <a:pt x="91" y="340"/>
                        <a:pt x="91" y="544"/>
                      </a:cubicBezTo>
                      <a:cubicBezTo>
                        <a:pt x="91" y="748"/>
                        <a:pt x="45" y="986"/>
                        <a:pt x="0" y="1225"/>
                      </a:cubicBezTo>
                    </a:path>
                  </a:pathLst>
                </a:custGeom>
                <a:noFill/>
                <a:ln w="9525">
                  <a:solidFill>
                    <a:srgbClr val="004CE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6" name="Rectangle 184" descr="50%">
                  <a:extLst>
                    <a:ext uri="{FF2B5EF4-FFF2-40B4-BE49-F238E27FC236}">
                      <a16:creationId xmlns:a16="http://schemas.microsoft.com/office/drawing/2014/main" id="{6C66DE57-9634-F174-65C6-764CD95C7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757" flipH="1">
                  <a:off x="3812" y="3978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15442" name="Group 285">
              <a:extLst>
                <a:ext uri="{FF2B5EF4-FFF2-40B4-BE49-F238E27FC236}">
                  <a16:creationId xmlns:a16="http://schemas.microsoft.com/office/drawing/2014/main" id="{F052BA2A-CCBF-DAFA-09CC-779BE87C86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2" y="2796"/>
              <a:ext cx="499" cy="1422"/>
              <a:chOff x="3492" y="2796"/>
              <a:chExt cx="499" cy="1422"/>
            </a:xfrm>
          </p:grpSpPr>
          <p:grpSp>
            <p:nvGrpSpPr>
              <p:cNvPr id="15522" name="Group 176">
                <a:extLst>
                  <a:ext uri="{FF2B5EF4-FFF2-40B4-BE49-F238E27FC236}">
                    <a16:creationId xmlns:a16="http://schemas.microsoft.com/office/drawing/2014/main" id="{5F3A37BB-FAEF-927C-52D6-65C5E124D8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2488">
                <a:off x="3579" y="4066"/>
                <a:ext cx="307" cy="152"/>
                <a:chOff x="204" y="1480"/>
                <a:chExt cx="340" cy="151"/>
              </a:xfrm>
            </p:grpSpPr>
            <p:grpSp>
              <p:nvGrpSpPr>
                <p:cNvPr id="15527" name="Group 177">
                  <a:extLst>
                    <a:ext uri="{FF2B5EF4-FFF2-40B4-BE49-F238E27FC236}">
                      <a16:creationId xmlns:a16="http://schemas.microsoft.com/office/drawing/2014/main" id="{ADDCAAB9-5AAF-5022-0FB4-143E48CB2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21059" flipH="1">
                  <a:off x="204" y="1480"/>
                  <a:ext cx="340" cy="151"/>
                  <a:chOff x="3515" y="2296"/>
                  <a:chExt cx="1157" cy="423"/>
                </a:xfrm>
              </p:grpSpPr>
              <p:sp>
                <p:nvSpPr>
                  <p:cNvPr id="15529" name="AutoShape 178">
                    <a:extLst>
                      <a:ext uri="{FF2B5EF4-FFF2-40B4-BE49-F238E27FC236}">
                        <a16:creationId xmlns:a16="http://schemas.microsoft.com/office/drawing/2014/main" id="{B500100C-A6A4-6D82-940C-78352A64FC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9" y="2563"/>
                    <a:ext cx="317" cy="136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333333"/>
                  </a:solid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5530" name="Freeform 179">
                    <a:extLst>
                      <a:ext uri="{FF2B5EF4-FFF2-40B4-BE49-F238E27FC236}">
                        <a16:creationId xmlns:a16="http://schemas.microsoft.com/office/drawing/2014/main" id="{57D2EF64-41A9-FF9A-FB08-646B7C32B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" y="2296"/>
                    <a:ext cx="1157" cy="423"/>
                  </a:xfrm>
                  <a:custGeom>
                    <a:avLst/>
                    <a:gdLst>
                      <a:gd name="T0" fmla="*/ 23 w 1157"/>
                      <a:gd name="T1" fmla="*/ 287 h 423"/>
                      <a:gd name="T2" fmla="*/ 68 w 1157"/>
                      <a:gd name="T3" fmla="*/ 242 h 423"/>
                      <a:gd name="T4" fmla="*/ 295 w 1157"/>
                      <a:gd name="T5" fmla="*/ 242 h 423"/>
                      <a:gd name="T6" fmla="*/ 522 w 1157"/>
                      <a:gd name="T7" fmla="*/ 151 h 423"/>
                      <a:gd name="T8" fmla="*/ 658 w 1157"/>
                      <a:gd name="T9" fmla="*/ 15 h 423"/>
                      <a:gd name="T10" fmla="*/ 703 w 1157"/>
                      <a:gd name="T11" fmla="*/ 60 h 423"/>
                      <a:gd name="T12" fmla="*/ 703 w 1157"/>
                      <a:gd name="T13" fmla="*/ 151 h 423"/>
                      <a:gd name="T14" fmla="*/ 658 w 1157"/>
                      <a:gd name="T15" fmla="*/ 242 h 423"/>
                      <a:gd name="T16" fmla="*/ 885 w 1157"/>
                      <a:gd name="T17" fmla="*/ 106 h 423"/>
                      <a:gd name="T18" fmla="*/ 1021 w 1157"/>
                      <a:gd name="T19" fmla="*/ 106 h 423"/>
                      <a:gd name="T20" fmla="*/ 1111 w 1157"/>
                      <a:gd name="T21" fmla="*/ 15 h 423"/>
                      <a:gd name="T22" fmla="*/ 1111 w 1157"/>
                      <a:gd name="T23" fmla="*/ 106 h 423"/>
                      <a:gd name="T24" fmla="*/ 1157 w 1157"/>
                      <a:gd name="T25" fmla="*/ 242 h 423"/>
                      <a:gd name="T26" fmla="*/ 1111 w 1157"/>
                      <a:gd name="T27" fmla="*/ 287 h 423"/>
                      <a:gd name="T28" fmla="*/ 975 w 1157"/>
                      <a:gd name="T29" fmla="*/ 287 h 423"/>
                      <a:gd name="T30" fmla="*/ 794 w 1157"/>
                      <a:gd name="T31" fmla="*/ 332 h 423"/>
                      <a:gd name="T32" fmla="*/ 703 w 1157"/>
                      <a:gd name="T33" fmla="*/ 378 h 423"/>
                      <a:gd name="T34" fmla="*/ 476 w 1157"/>
                      <a:gd name="T35" fmla="*/ 423 h 423"/>
                      <a:gd name="T36" fmla="*/ 204 w 1157"/>
                      <a:gd name="T37" fmla="*/ 378 h 423"/>
                      <a:gd name="T38" fmla="*/ 23 w 1157"/>
                      <a:gd name="T39" fmla="*/ 287 h 423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1157"/>
                      <a:gd name="T61" fmla="*/ 0 h 423"/>
                      <a:gd name="T62" fmla="*/ 1157 w 1157"/>
                      <a:gd name="T63" fmla="*/ 423 h 423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1157" h="423">
                        <a:moveTo>
                          <a:pt x="23" y="287"/>
                        </a:moveTo>
                        <a:cubicBezTo>
                          <a:pt x="0" y="264"/>
                          <a:pt x="23" y="249"/>
                          <a:pt x="68" y="242"/>
                        </a:cubicBezTo>
                        <a:cubicBezTo>
                          <a:pt x="113" y="235"/>
                          <a:pt x="219" y="257"/>
                          <a:pt x="295" y="242"/>
                        </a:cubicBezTo>
                        <a:cubicBezTo>
                          <a:pt x="371" y="227"/>
                          <a:pt x="462" y="189"/>
                          <a:pt x="522" y="151"/>
                        </a:cubicBezTo>
                        <a:cubicBezTo>
                          <a:pt x="582" y="113"/>
                          <a:pt x="628" y="30"/>
                          <a:pt x="658" y="15"/>
                        </a:cubicBezTo>
                        <a:cubicBezTo>
                          <a:pt x="688" y="0"/>
                          <a:pt x="696" y="37"/>
                          <a:pt x="703" y="60"/>
                        </a:cubicBezTo>
                        <a:cubicBezTo>
                          <a:pt x="710" y="83"/>
                          <a:pt x="710" y="121"/>
                          <a:pt x="703" y="151"/>
                        </a:cubicBezTo>
                        <a:cubicBezTo>
                          <a:pt x="696" y="181"/>
                          <a:pt x="628" y="249"/>
                          <a:pt x="658" y="242"/>
                        </a:cubicBezTo>
                        <a:cubicBezTo>
                          <a:pt x="688" y="235"/>
                          <a:pt x="824" y="129"/>
                          <a:pt x="885" y="106"/>
                        </a:cubicBezTo>
                        <a:cubicBezTo>
                          <a:pt x="946" y="83"/>
                          <a:pt x="983" y="121"/>
                          <a:pt x="1021" y="106"/>
                        </a:cubicBezTo>
                        <a:cubicBezTo>
                          <a:pt x="1059" y="91"/>
                          <a:pt x="1096" y="15"/>
                          <a:pt x="1111" y="15"/>
                        </a:cubicBezTo>
                        <a:cubicBezTo>
                          <a:pt x="1126" y="15"/>
                          <a:pt x="1103" y="68"/>
                          <a:pt x="1111" y="106"/>
                        </a:cubicBezTo>
                        <a:cubicBezTo>
                          <a:pt x="1119" y="144"/>
                          <a:pt x="1157" y="212"/>
                          <a:pt x="1157" y="242"/>
                        </a:cubicBezTo>
                        <a:cubicBezTo>
                          <a:pt x="1157" y="272"/>
                          <a:pt x="1141" y="280"/>
                          <a:pt x="1111" y="287"/>
                        </a:cubicBezTo>
                        <a:cubicBezTo>
                          <a:pt x="1081" y="294"/>
                          <a:pt x="1028" y="280"/>
                          <a:pt x="975" y="287"/>
                        </a:cubicBezTo>
                        <a:cubicBezTo>
                          <a:pt x="922" y="294"/>
                          <a:pt x="839" y="317"/>
                          <a:pt x="794" y="332"/>
                        </a:cubicBezTo>
                        <a:cubicBezTo>
                          <a:pt x="749" y="347"/>
                          <a:pt x="756" y="363"/>
                          <a:pt x="703" y="378"/>
                        </a:cubicBezTo>
                        <a:cubicBezTo>
                          <a:pt x="650" y="393"/>
                          <a:pt x="559" y="423"/>
                          <a:pt x="476" y="423"/>
                        </a:cubicBezTo>
                        <a:cubicBezTo>
                          <a:pt x="393" y="423"/>
                          <a:pt x="279" y="393"/>
                          <a:pt x="204" y="378"/>
                        </a:cubicBezTo>
                        <a:cubicBezTo>
                          <a:pt x="129" y="363"/>
                          <a:pt x="46" y="310"/>
                          <a:pt x="23" y="28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31" name="Freeform 180">
                    <a:extLst>
                      <a:ext uri="{FF2B5EF4-FFF2-40B4-BE49-F238E27FC236}">
                        <a16:creationId xmlns:a16="http://schemas.microsoft.com/office/drawing/2014/main" id="{C30F7FE5-3DB0-C3F5-F5E4-2B7681B75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25" y="2553"/>
                    <a:ext cx="1134" cy="161"/>
                  </a:xfrm>
                  <a:custGeom>
                    <a:avLst/>
                    <a:gdLst>
                      <a:gd name="T0" fmla="*/ 0 w 1088"/>
                      <a:gd name="T1" fmla="*/ 0 h 189"/>
                      <a:gd name="T2" fmla="*/ 434 w 1088"/>
                      <a:gd name="T3" fmla="*/ 5 h 189"/>
                      <a:gd name="T4" fmla="*/ 1296 w 1088"/>
                      <a:gd name="T5" fmla="*/ 7 h 189"/>
                      <a:gd name="T6" fmla="*/ 1840 w 1088"/>
                      <a:gd name="T7" fmla="*/ 3 h 189"/>
                      <a:gd name="T8" fmla="*/ 2161 w 1088"/>
                      <a:gd name="T9" fmla="*/ 3 h 189"/>
                      <a:gd name="T10" fmla="*/ 2597 w 1088"/>
                      <a:gd name="T11" fmla="*/ 3 h 18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088"/>
                      <a:gd name="T19" fmla="*/ 0 h 189"/>
                      <a:gd name="T20" fmla="*/ 1088 w 1088"/>
                      <a:gd name="T21" fmla="*/ 189 h 189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088" h="189">
                        <a:moveTo>
                          <a:pt x="0" y="0"/>
                        </a:moveTo>
                        <a:cubicBezTo>
                          <a:pt x="45" y="53"/>
                          <a:pt x="90" y="106"/>
                          <a:pt x="181" y="136"/>
                        </a:cubicBezTo>
                        <a:cubicBezTo>
                          <a:pt x="272" y="166"/>
                          <a:pt x="446" y="189"/>
                          <a:pt x="544" y="181"/>
                        </a:cubicBezTo>
                        <a:cubicBezTo>
                          <a:pt x="642" y="173"/>
                          <a:pt x="711" y="113"/>
                          <a:pt x="771" y="90"/>
                        </a:cubicBezTo>
                        <a:cubicBezTo>
                          <a:pt x="831" y="67"/>
                          <a:pt x="854" y="52"/>
                          <a:pt x="907" y="45"/>
                        </a:cubicBezTo>
                        <a:cubicBezTo>
                          <a:pt x="960" y="38"/>
                          <a:pt x="1024" y="41"/>
                          <a:pt x="1088" y="45"/>
                        </a:cubicBezTo>
                      </a:path>
                    </a:pathLst>
                  </a:custGeom>
                  <a:solidFill>
                    <a:srgbClr val="4D4D4D"/>
                  </a:solidFill>
                  <a:ln w="28575" cmpd="sng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28" name="AutoShape 181">
                  <a:extLst>
                    <a:ext uri="{FF2B5EF4-FFF2-40B4-BE49-F238E27FC236}">
                      <a16:creationId xmlns:a16="http://schemas.microsoft.com/office/drawing/2014/main" id="{1F6CC143-CE50-A608-866C-A376915EF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49" y="1484"/>
                  <a:ext cx="101" cy="81"/>
                </a:xfrm>
                <a:prstGeom prst="triangle">
                  <a:avLst>
                    <a:gd name="adj" fmla="val 100000"/>
                  </a:avLst>
                </a:prstGeom>
                <a:solidFill>
                  <a:srgbClr val="00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15523" name="Group 284">
                <a:extLst>
                  <a:ext uri="{FF2B5EF4-FFF2-40B4-BE49-F238E27FC236}">
                    <a16:creationId xmlns:a16="http://schemas.microsoft.com/office/drawing/2014/main" id="{9F3156B3-3206-6148-484C-EBC69E9C03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2" y="2796"/>
                <a:ext cx="499" cy="1316"/>
                <a:chOff x="3492" y="2796"/>
                <a:chExt cx="499" cy="1316"/>
              </a:xfrm>
            </p:grpSpPr>
            <p:sp>
              <p:nvSpPr>
                <p:cNvPr id="15524" name="Freeform 185" descr="50%">
                  <a:extLst>
                    <a:ext uri="{FF2B5EF4-FFF2-40B4-BE49-F238E27FC236}">
                      <a16:creationId xmlns:a16="http://schemas.microsoft.com/office/drawing/2014/main" id="{BAFBBB19-3420-1584-A82C-3A28DEED5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967505" flipH="1">
                  <a:off x="3492" y="2796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5" name="Freeform 280">
                  <a:extLst>
                    <a:ext uri="{FF2B5EF4-FFF2-40B4-BE49-F238E27FC236}">
                      <a16:creationId xmlns:a16="http://schemas.microsoft.com/office/drawing/2014/main" id="{68EBEA81-1600-BA7F-AE85-A43BF515F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3606">
                  <a:off x="3702" y="2975"/>
                  <a:ext cx="64" cy="1090"/>
                </a:xfrm>
                <a:custGeom>
                  <a:avLst/>
                  <a:gdLst>
                    <a:gd name="T0" fmla="*/ 0 w 91"/>
                    <a:gd name="T1" fmla="*/ 0 h 1225"/>
                    <a:gd name="T2" fmla="*/ 1 w 91"/>
                    <a:gd name="T3" fmla="*/ 46 h 1225"/>
                    <a:gd name="T4" fmla="*/ 0 w 91"/>
                    <a:gd name="T5" fmla="*/ 105 h 1225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225"/>
                    <a:gd name="T11" fmla="*/ 91 w 91"/>
                    <a:gd name="T12" fmla="*/ 1225 h 12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225">
                      <a:moveTo>
                        <a:pt x="0" y="0"/>
                      </a:moveTo>
                      <a:cubicBezTo>
                        <a:pt x="45" y="170"/>
                        <a:pt x="91" y="340"/>
                        <a:pt x="91" y="544"/>
                      </a:cubicBezTo>
                      <a:cubicBezTo>
                        <a:pt x="91" y="748"/>
                        <a:pt x="45" y="986"/>
                        <a:pt x="0" y="1225"/>
                      </a:cubicBezTo>
                    </a:path>
                  </a:pathLst>
                </a:custGeom>
                <a:noFill/>
                <a:ln w="9525">
                  <a:solidFill>
                    <a:srgbClr val="004CE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6" name="Rectangle 186" descr="50%">
                  <a:extLst>
                    <a:ext uri="{FF2B5EF4-FFF2-40B4-BE49-F238E27FC236}">
                      <a16:creationId xmlns:a16="http://schemas.microsoft.com/office/drawing/2014/main" id="{8FA68209-F12D-1658-C157-83B6C61BF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52819" flipH="1">
                  <a:off x="3607" y="40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15443" name="Freeform 58">
              <a:extLst>
                <a:ext uri="{FF2B5EF4-FFF2-40B4-BE49-F238E27FC236}">
                  <a16:creationId xmlns:a16="http://schemas.microsoft.com/office/drawing/2014/main" id="{7F0D841F-DDBA-8E8C-BCAC-557DE5F219B3}"/>
                </a:ext>
              </a:extLst>
            </p:cNvPr>
            <p:cNvSpPr>
              <a:spLocks/>
            </p:cNvSpPr>
            <p:nvPr/>
          </p:nvSpPr>
          <p:spPr bwMode="auto">
            <a:xfrm rot="983587">
              <a:off x="3631" y="2008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44" name="Group 59">
              <a:extLst>
                <a:ext uri="{FF2B5EF4-FFF2-40B4-BE49-F238E27FC236}">
                  <a16:creationId xmlns:a16="http://schemas.microsoft.com/office/drawing/2014/main" id="{D824D242-1746-381F-EE40-15F37554ECD1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19" y="1658"/>
              <a:ext cx="439" cy="506"/>
              <a:chOff x="1952" y="582"/>
              <a:chExt cx="505" cy="587"/>
            </a:xfrm>
          </p:grpSpPr>
          <p:sp>
            <p:nvSpPr>
              <p:cNvPr id="15493" name="Freeform 60">
                <a:extLst>
                  <a:ext uri="{FF2B5EF4-FFF2-40B4-BE49-F238E27FC236}">
                    <a16:creationId xmlns:a16="http://schemas.microsoft.com/office/drawing/2014/main" id="{82547FFD-B5A2-FC5A-A93F-D2F2A3B96C52}"/>
                  </a:ext>
                </a:extLst>
              </p:cNvPr>
              <p:cNvSpPr>
                <a:spLocks/>
              </p:cNvSpPr>
              <p:nvPr/>
            </p:nvSpPr>
            <p:spPr bwMode="auto">
              <a:xfrm rot="656925">
                <a:off x="2094" y="1097"/>
                <a:ext cx="288" cy="57"/>
              </a:xfrm>
              <a:custGeom>
                <a:avLst/>
                <a:gdLst>
                  <a:gd name="T0" fmla="*/ 3513 w 243"/>
                  <a:gd name="T1" fmla="*/ 50 h 52"/>
                  <a:gd name="T2" fmla="*/ 8351 w 243"/>
                  <a:gd name="T3" fmla="*/ 50 h 52"/>
                  <a:gd name="T4" fmla="*/ 5159 w 243"/>
                  <a:gd name="T5" fmla="*/ 360 h 52"/>
                  <a:gd name="T6" fmla="*/ 279 w 243"/>
                  <a:gd name="T7" fmla="*/ 50 h 52"/>
                  <a:gd name="T8" fmla="*/ 3513 w 243"/>
                  <a:gd name="T9" fmla="*/ 5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3"/>
                  <a:gd name="T16" fmla="*/ 0 h 52"/>
                  <a:gd name="T17" fmla="*/ 243 w 243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3" h="52">
                    <a:moveTo>
                      <a:pt x="99" y="7"/>
                    </a:moveTo>
                    <a:cubicBezTo>
                      <a:pt x="137" y="7"/>
                      <a:pt x="227" y="0"/>
                      <a:pt x="235" y="7"/>
                    </a:cubicBezTo>
                    <a:cubicBezTo>
                      <a:pt x="243" y="14"/>
                      <a:pt x="183" y="52"/>
                      <a:pt x="145" y="52"/>
                    </a:cubicBezTo>
                    <a:cubicBezTo>
                      <a:pt x="107" y="52"/>
                      <a:pt x="16" y="14"/>
                      <a:pt x="8" y="7"/>
                    </a:cubicBezTo>
                    <a:cubicBezTo>
                      <a:pt x="0" y="0"/>
                      <a:pt x="61" y="7"/>
                      <a:pt x="99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4" name="Freeform 61">
                <a:extLst>
                  <a:ext uri="{FF2B5EF4-FFF2-40B4-BE49-F238E27FC236}">
                    <a16:creationId xmlns:a16="http://schemas.microsoft.com/office/drawing/2014/main" id="{3391C9E7-D1E9-B8E8-F951-748526EACFE4}"/>
                  </a:ext>
                </a:extLst>
              </p:cNvPr>
              <p:cNvSpPr>
                <a:spLocks/>
              </p:cNvSpPr>
              <p:nvPr/>
            </p:nvSpPr>
            <p:spPr bwMode="auto">
              <a:xfrm rot="-298214">
                <a:off x="2034" y="639"/>
                <a:ext cx="423" cy="530"/>
              </a:xfrm>
              <a:custGeom>
                <a:avLst/>
                <a:gdLst>
                  <a:gd name="T0" fmla="*/ 15 w 423"/>
                  <a:gd name="T1" fmla="*/ 356 h 530"/>
                  <a:gd name="T2" fmla="*/ 15 w 423"/>
                  <a:gd name="T3" fmla="*/ 129 h 530"/>
                  <a:gd name="T4" fmla="*/ 106 w 423"/>
                  <a:gd name="T5" fmla="*/ 38 h 530"/>
                  <a:gd name="T6" fmla="*/ 378 w 423"/>
                  <a:gd name="T7" fmla="*/ 38 h 530"/>
                  <a:gd name="T8" fmla="*/ 378 w 423"/>
                  <a:gd name="T9" fmla="*/ 265 h 530"/>
                  <a:gd name="T10" fmla="*/ 287 w 423"/>
                  <a:gd name="T11" fmla="*/ 492 h 530"/>
                  <a:gd name="T12" fmla="*/ 106 w 423"/>
                  <a:gd name="T13" fmla="*/ 492 h 530"/>
                  <a:gd name="T14" fmla="*/ 15 w 423"/>
                  <a:gd name="T15" fmla="*/ 356 h 5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3"/>
                  <a:gd name="T25" fmla="*/ 0 h 530"/>
                  <a:gd name="T26" fmla="*/ 423 w 423"/>
                  <a:gd name="T27" fmla="*/ 530 h 5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3" h="530">
                    <a:moveTo>
                      <a:pt x="15" y="356"/>
                    </a:moveTo>
                    <a:cubicBezTo>
                      <a:pt x="0" y="296"/>
                      <a:pt x="0" y="182"/>
                      <a:pt x="15" y="129"/>
                    </a:cubicBezTo>
                    <a:cubicBezTo>
                      <a:pt x="30" y="76"/>
                      <a:pt x="46" y="53"/>
                      <a:pt x="106" y="38"/>
                    </a:cubicBezTo>
                    <a:cubicBezTo>
                      <a:pt x="166" y="23"/>
                      <a:pt x="333" y="0"/>
                      <a:pt x="378" y="38"/>
                    </a:cubicBezTo>
                    <a:cubicBezTo>
                      <a:pt x="423" y="76"/>
                      <a:pt x="393" y="189"/>
                      <a:pt x="378" y="265"/>
                    </a:cubicBezTo>
                    <a:cubicBezTo>
                      <a:pt x="363" y="341"/>
                      <a:pt x="332" y="454"/>
                      <a:pt x="287" y="492"/>
                    </a:cubicBezTo>
                    <a:cubicBezTo>
                      <a:pt x="242" y="530"/>
                      <a:pt x="151" y="522"/>
                      <a:pt x="106" y="492"/>
                    </a:cubicBezTo>
                    <a:cubicBezTo>
                      <a:pt x="61" y="462"/>
                      <a:pt x="30" y="416"/>
                      <a:pt x="15" y="356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5" name="Freeform 62">
                <a:extLst>
                  <a:ext uri="{FF2B5EF4-FFF2-40B4-BE49-F238E27FC236}">
                    <a16:creationId xmlns:a16="http://schemas.microsoft.com/office/drawing/2014/main" id="{462FEE26-5EA9-6B7D-296F-9402125C5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87"/>
                <a:ext cx="194" cy="177"/>
              </a:xfrm>
              <a:custGeom>
                <a:avLst/>
                <a:gdLst>
                  <a:gd name="T0" fmla="*/ 12 w 219"/>
                  <a:gd name="T1" fmla="*/ 86190 h 113"/>
                  <a:gd name="T2" fmla="*/ 15 w 219"/>
                  <a:gd name="T3" fmla="*/ 1215481 h 113"/>
                  <a:gd name="T4" fmla="*/ 4 w 219"/>
                  <a:gd name="T5" fmla="*/ 1215481 h 113"/>
                  <a:gd name="T6" fmla="*/ 9 w 219"/>
                  <a:gd name="T7" fmla="*/ 658250 h 113"/>
                  <a:gd name="T8" fmla="*/ 12 w 219"/>
                  <a:gd name="T9" fmla="*/ 8619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13"/>
                  <a:gd name="T17" fmla="*/ 219 w 219"/>
                  <a:gd name="T18" fmla="*/ 113 h 1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13">
                    <a:moveTo>
                      <a:pt x="151" y="7"/>
                    </a:moveTo>
                    <a:cubicBezTo>
                      <a:pt x="166" y="14"/>
                      <a:pt x="219" y="83"/>
                      <a:pt x="196" y="98"/>
                    </a:cubicBezTo>
                    <a:cubicBezTo>
                      <a:pt x="173" y="113"/>
                      <a:pt x="30" y="105"/>
                      <a:pt x="15" y="98"/>
                    </a:cubicBezTo>
                    <a:cubicBezTo>
                      <a:pt x="0" y="91"/>
                      <a:pt x="83" y="68"/>
                      <a:pt x="106" y="53"/>
                    </a:cubicBezTo>
                    <a:cubicBezTo>
                      <a:pt x="129" y="38"/>
                      <a:pt x="136" y="0"/>
                      <a:pt x="151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96" name="Group 63">
                <a:extLst>
                  <a:ext uri="{FF2B5EF4-FFF2-40B4-BE49-F238E27FC236}">
                    <a16:creationId xmlns:a16="http://schemas.microsoft.com/office/drawing/2014/main" id="{9C98885E-56A2-D77A-6045-CA562CEA45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0" y="840"/>
                <a:ext cx="137" cy="51"/>
                <a:chOff x="4537" y="194"/>
                <a:chExt cx="137" cy="51"/>
              </a:xfrm>
            </p:grpSpPr>
            <p:sp>
              <p:nvSpPr>
                <p:cNvPr id="15517" name="Oval 64">
                  <a:extLst>
                    <a:ext uri="{FF2B5EF4-FFF2-40B4-BE49-F238E27FC236}">
                      <a16:creationId xmlns:a16="http://schemas.microsoft.com/office/drawing/2014/main" id="{61B8D26E-A23D-43DE-B9D5-B044D781FB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63606" flipH="1">
                  <a:off x="4602" y="200"/>
                  <a:ext cx="45" cy="45"/>
                </a:xfrm>
                <a:prstGeom prst="ellipse">
                  <a:avLst/>
                </a:prstGeom>
                <a:solidFill>
                  <a:srgbClr val="292929"/>
                </a:solidFill>
                <a:ln w="285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5518" name="Freeform 65">
                  <a:extLst>
                    <a:ext uri="{FF2B5EF4-FFF2-40B4-BE49-F238E27FC236}">
                      <a16:creationId xmlns:a16="http://schemas.microsoft.com/office/drawing/2014/main" id="{468C7F5E-3E32-2CFD-8617-8D9FED3F5D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1" y="197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9" name="Freeform 66">
                  <a:extLst>
                    <a:ext uri="{FF2B5EF4-FFF2-40B4-BE49-F238E27FC236}">
                      <a16:creationId xmlns:a16="http://schemas.microsoft.com/office/drawing/2014/main" id="{49C3EA3A-E712-A934-8A71-C668654B7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36394" flipH="1" flipV="1">
                  <a:off x="4574" y="221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28575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0" name="Freeform 67">
                  <a:extLst>
                    <a:ext uri="{FF2B5EF4-FFF2-40B4-BE49-F238E27FC236}">
                      <a16:creationId xmlns:a16="http://schemas.microsoft.com/office/drawing/2014/main" id="{302AA265-4E26-179C-78E2-205E4776A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3" y="206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1" name="Freeform 68">
                  <a:extLst>
                    <a:ext uri="{FF2B5EF4-FFF2-40B4-BE49-F238E27FC236}">
                      <a16:creationId xmlns:a16="http://schemas.microsoft.com/office/drawing/2014/main" id="{F9DB38CF-3FFC-7396-5C0A-E2799BED3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593" y="138"/>
                  <a:ext cx="26" cy="137"/>
                </a:xfrm>
                <a:custGeom>
                  <a:avLst/>
                  <a:gdLst>
                    <a:gd name="T0" fmla="*/ 1 w 52"/>
                    <a:gd name="T1" fmla="*/ 0 h 136"/>
                    <a:gd name="T2" fmla="*/ 1 w 52"/>
                    <a:gd name="T3" fmla="*/ 112 h 136"/>
                    <a:gd name="T4" fmla="*/ 0 w 52"/>
                    <a:gd name="T5" fmla="*/ 157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19050" cmpd="sng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97" name="Group 69">
                <a:extLst>
                  <a:ext uri="{FF2B5EF4-FFF2-40B4-BE49-F238E27FC236}">
                    <a16:creationId xmlns:a16="http://schemas.microsoft.com/office/drawing/2014/main" id="{B0014C5E-DCC7-A618-C03E-8FE4C1892E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1" y="1017"/>
                <a:ext cx="90" cy="51"/>
                <a:chOff x="4378" y="880"/>
                <a:chExt cx="90" cy="51"/>
              </a:xfrm>
            </p:grpSpPr>
            <p:sp>
              <p:nvSpPr>
                <p:cNvPr id="15515" name="Freeform 70">
                  <a:extLst>
                    <a:ext uri="{FF2B5EF4-FFF2-40B4-BE49-F238E27FC236}">
                      <a16:creationId xmlns:a16="http://schemas.microsoft.com/office/drawing/2014/main" id="{7328CAFB-CE67-BC93-2FB0-B475F329E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101103" flipH="1" flipV="1">
                  <a:off x="4409" y="880"/>
                  <a:ext cx="49" cy="51"/>
                </a:xfrm>
                <a:custGeom>
                  <a:avLst/>
                  <a:gdLst>
                    <a:gd name="T0" fmla="*/ 14 w 52"/>
                    <a:gd name="T1" fmla="*/ 0 h 136"/>
                    <a:gd name="T2" fmla="*/ 14 w 52"/>
                    <a:gd name="T3" fmla="*/ 0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6" name="Freeform 71">
                  <a:extLst>
                    <a:ext uri="{FF2B5EF4-FFF2-40B4-BE49-F238E27FC236}">
                      <a16:creationId xmlns:a16="http://schemas.microsoft.com/office/drawing/2014/main" id="{C89A608E-4B2A-7AC5-C56D-8312A99C7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411" y="857"/>
                  <a:ext cx="23" cy="90"/>
                </a:xfrm>
                <a:custGeom>
                  <a:avLst/>
                  <a:gdLst>
                    <a:gd name="T0" fmla="*/ 0 w 52"/>
                    <a:gd name="T1" fmla="*/ 0 h 136"/>
                    <a:gd name="T2" fmla="*/ 0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98" name="Group 72">
                <a:extLst>
                  <a:ext uri="{FF2B5EF4-FFF2-40B4-BE49-F238E27FC236}">
                    <a16:creationId xmlns:a16="http://schemas.microsoft.com/office/drawing/2014/main" id="{A4F1FEEA-93A4-D901-90F7-D86D24FB24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06" y="837"/>
                <a:ext cx="96" cy="181"/>
                <a:chOff x="4115" y="719"/>
                <a:chExt cx="96" cy="181"/>
              </a:xfrm>
            </p:grpSpPr>
            <p:grpSp>
              <p:nvGrpSpPr>
                <p:cNvPr id="15511" name="Group 73">
                  <a:extLst>
                    <a:ext uri="{FF2B5EF4-FFF2-40B4-BE49-F238E27FC236}">
                      <a16:creationId xmlns:a16="http://schemas.microsoft.com/office/drawing/2014/main" id="{707BDB85-91FE-E0A7-3412-735216ECCF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70262">
                  <a:off x="4120" y="719"/>
                  <a:ext cx="91" cy="181"/>
                  <a:chOff x="2564" y="1233"/>
                  <a:chExt cx="483" cy="764"/>
                </a:xfrm>
              </p:grpSpPr>
              <p:sp>
                <p:nvSpPr>
                  <p:cNvPr id="15513" name="Freeform 74">
                    <a:extLst>
                      <a:ext uri="{FF2B5EF4-FFF2-40B4-BE49-F238E27FC236}">
                        <a16:creationId xmlns:a16="http://schemas.microsoft.com/office/drawing/2014/main" id="{348CC8D3-E09A-2065-3D05-8469831228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4" y="1233"/>
                    <a:ext cx="483" cy="764"/>
                  </a:xfrm>
                  <a:custGeom>
                    <a:avLst/>
                    <a:gdLst>
                      <a:gd name="T0" fmla="*/ 295 w 483"/>
                      <a:gd name="T1" fmla="*/ 363 h 764"/>
                      <a:gd name="T2" fmla="*/ 431 w 483"/>
                      <a:gd name="T3" fmla="*/ 272 h 764"/>
                      <a:gd name="T4" fmla="*/ 476 w 483"/>
                      <a:gd name="T5" fmla="*/ 136 h 764"/>
                      <a:gd name="T6" fmla="*/ 386 w 483"/>
                      <a:gd name="T7" fmla="*/ 45 h 764"/>
                      <a:gd name="T8" fmla="*/ 249 w 483"/>
                      <a:gd name="T9" fmla="*/ 0 h 764"/>
                      <a:gd name="T10" fmla="*/ 68 w 483"/>
                      <a:gd name="T11" fmla="*/ 45 h 764"/>
                      <a:gd name="T12" fmla="*/ 23 w 483"/>
                      <a:gd name="T13" fmla="*/ 181 h 764"/>
                      <a:gd name="T14" fmla="*/ 23 w 483"/>
                      <a:gd name="T15" fmla="*/ 408 h 764"/>
                      <a:gd name="T16" fmla="*/ 159 w 483"/>
                      <a:gd name="T17" fmla="*/ 635 h 764"/>
                      <a:gd name="T18" fmla="*/ 249 w 483"/>
                      <a:gd name="T19" fmla="*/ 726 h 764"/>
                      <a:gd name="T20" fmla="*/ 386 w 483"/>
                      <a:gd name="T21" fmla="*/ 726 h 764"/>
                      <a:gd name="T22" fmla="*/ 431 w 483"/>
                      <a:gd name="T23" fmla="*/ 499 h 764"/>
                      <a:gd name="T24" fmla="*/ 431 w 483"/>
                      <a:gd name="T25" fmla="*/ 408 h 764"/>
                      <a:gd name="T26" fmla="*/ 295 w 483"/>
                      <a:gd name="T27" fmla="*/ 363 h 76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483"/>
                      <a:gd name="T43" fmla="*/ 0 h 764"/>
                      <a:gd name="T44" fmla="*/ 483 w 483"/>
                      <a:gd name="T45" fmla="*/ 764 h 76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483" h="764">
                        <a:moveTo>
                          <a:pt x="295" y="363"/>
                        </a:moveTo>
                        <a:cubicBezTo>
                          <a:pt x="295" y="340"/>
                          <a:pt x="401" y="310"/>
                          <a:pt x="431" y="272"/>
                        </a:cubicBezTo>
                        <a:cubicBezTo>
                          <a:pt x="461" y="234"/>
                          <a:pt x="483" y="174"/>
                          <a:pt x="476" y="136"/>
                        </a:cubicBezTo>
                        <a:cubicBezTo>
                          <a:pt x="469" y="98"/>
                          <a:pt x="424" y="68"/>
                          <a:pt x="386" y="45"/>
                        </a:cubicBezTo>
                        <a:cubicBezTo>
                          <a:pt x="348" y="22"/>
                          <a:pt x="302" y="0"/>
                          <a:pt x="249" y="0"/>
                        </a:cubicBezTo>
                        <a:cubicBezTo>
                          <a:pt x="196" y="0"/>
                          <a:pt x="106" y="15"/>
                          <a:pt x="68" y="45"/>
                        </a:cubicBezTo>
                        <a:cubicBezTo>
                          <a:pt x="30" y="75"/>
                          <a:pt x="30" y="120"/>
                          <a:pt x="23" y="181"/>
                        </a:cubicBezTo>
                        <a:cubicBezTo>
                          <a:pt x="16" y="242"/>
                          <a:pt x="0" y="332"/>
                          <a:pt x="23" y="408"/>
                        </a:cubicBezTo>
                        <a:cubicBezTo>
                          <a:pt x="46" y="484"/>
                          <a:pt x="121" y="582"/>
                          <a:pt x="159" y="635"/>
                        </a:cubicBezTo>
                        <a:cubicBezTo>
                          <a:pt x="197" y="688"/>
                          <a:pt x="211" y="711"/>
                          <a:pt x="249" y="726"/>
                        </a:cubicBezTo>
                        <a:cubicBezTo>
                          <a:pt x="287" y="741"/>
                          <a:pt x="356" y="764"/>
                          <a:pt x="386" y="726"/>
                        </a:cubicBezTo>
                        <a:cubicBezTo>
                          <a:pt x="416" y="688"/>
                          <a:pt x="424" y="552"/>
                          <a:pt x="431" y="499"/>
                        </a:cubicBezTo>
                        <a:cubicBezTo>
                          <a:pt x="438" y="446"/>
                          <a:pt x="446" y="431"/>
                          <a:pt x="431" y="408"/>
                        </a:cubicBezTo>
                        <a:cubicBezTo>
                          <a:pt x="416" y="385"/>
                          <a:pt x="295" y="386"/>
                          <a:pt x="295" y="363"/>
                        </a:cubicBezTo>
                        <a:close/>
                      </a:path>
                    </a:pathLst>
                  </a:custGeom>
                  <a:solidFill>
                    <a:srgbClr val="FFB8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14" name="Freeform 75">
                    <a:extLst>
                      <a:ext uri="{FF2B5EF4-FFF2-40B4-BE49-F238E27FC236}">
                        <a16:creationId xmlns:a16="http://schemas.microsoft.com/office/drawing/2014/main" id="{85279396-8A9E-94EE-DAEA-540E9E126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87845">
                    <a:off x="2603" y="1429"/>
                    <a:ext cx="356" cy="499"/>
                  </a:xfrm>
                  <a:custGeom>
                    <a:avLst/>
                    <a:gdLst>
                      <a:gd name="T0" fmla="*/ 288 w 356"/>
                      <a:gd name="T1" fmla="*/ 993 h 408"/>
                      <a:gd name="T2" fmla="*/ 106 w 356"/>
                      <a:gd name="T3" fmla="*/ 4063 h 408"/>
                      <a:gd name="T4" fmla="*/ 15 w 356"/>
                      <a:gd name="T5" fmla="*/ 7275 h 408"/>
                      <a:gd name="T6" fmla="*/ 15 w 356"/>
                      <a:gd name="T7" fmla="*/ 13505 h 408"/>
                      <a:gd name="T8" fmla="*/ 106 w 356"/>
                      <a:gd name="T9" fmla="*/ 16626 h 408"/>
                      <a:gd name="T10" fmla="*/ 197 w 356"/>
                      <a:gd name="T11" fmla="*/ 19676 h 408"/>
                      <a:gd name="T12" fmla="*/ 242 w 356"/>
                      <a:gd name="T13" fmla="*/ 25900 h 408"/>
                      <a:gd name="T14" fmla="*/ 333 w 356"/>
                      <a:gd name="T15" fmla="*/ 25900 h 408"/>
                      <a:gd name="T16" fmla="*/ 333 w 356"/>
                      <a:gd name="T17" fmla="*/ 13505 h 408"/>
                      <a:gd name="T18" fmla="*/ 197 w 356"/>
                      <a:gd name="T19" fmla="*/ 10353 h 408"/>
                      <a:gd name="T20" fmla="*/ 288 w 356"/>
                      <a:gd name="T21" fmla="*/ 993 h 40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6"/>
                      <a:gd name="T34" fmla="*/ 0 h 408"/>
                      <a:gd name="T35" fmla="*/ 356 w 356"/>
                      <a:gd name="T36" fmla="*/ 408 h 40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6" h="408">
                        <a:moveTo>
                          <a:pt x="288" y="15"/>
                        </a:moveTo>
                        <a:cubicBezTo>
                          <a:pt x="273" y="0"/>
                          <a:pt x="151" y="45"/>
                          <a:pt x="106" y="60"/>
                        </a:cubicBezTo>
                        <a:cubicBezTo>
                          <a:pt x="61" y="75"/>
                          <a:pt x="30" y="83"/>
                          <a:pt x="15" y="106"/>
                        </a:cubicBezTo>
                        <a:cubicBezTo>
                          <a:pt x="0" y="129"/>
                          <a:pt x="0" y="173"/>
                          <a:pt x="15" y="196"/>
                        </a:cubicBezTo>
                        <a:cubicBezTo>
                          <a:pt x="30" y="219"/>
                          <a:pt x="76" y="227"/>
                          <a:pt x="106" y="242"/>
                        </a:cubicBezTo>
                        <a:cubicBezTo>
                          <a:pt x="136" y="257"/>
                          <a:pt x="174" y="264"/>
                          <a:pt x="197" y="287"/>
                        </a:cubicBezTo>
                        <a:cubicBezTo>
                          <a:pt x="220" y="310"/>
                          <a:pt x="219" y="363"/>
                          <a:pt x="242" y="378"/>
                        </a:cubicBezTo>
                        <a:cubicBezTo>
                          <a:pt x="265" y="393"/>
                          <a:pt x="318" y="408"/>
                          <a:pt x="333" y="378"/>
                        </a:cubicBezTo>
                        <a:cubicBezTo>
                          <a:pt x="348" y="348"/>
                          <a:pt x="356" y="234"/>
                          <a:pt x="333" y="196"/>
                        </a:cubicBezTo>
                        <a:cubicBezTo>
                          <a:pt x="310" y="158"/>
                          <a:pt x="204" y="174"/>
                          <a:pt x="197" y="151"/>
                        </a:cubicBezTo>
                        <a:cubicBezTo>
                          <a:pt x="190" y="128"/>
                          <a:pt x="303" y="30"/>
                          <a:pt x="288" y="15"/>
                        </a:cubicBezTo>
                        <a:close/>
                      </a:path>
                    </a:pathLst>
                  </a:custGeom>
                  <a:solidFill>
                    <a:srgbClr val="FFA87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12" name="Freeform 76">
                  <a:extLst>
                    <a:ext uri="{FF2B5EF4-FFF2-40B4-BE49-F238E27FC236}">
                      <a16:creationId xmlns:a16="http://schemas.microsoft.com/office/drawing/2014/main" id="{E0103E86-A2C8-F7BD-7F23-868D4DADC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6823471">
                  <a:off x="4127" y="738"/>
                  <a:ext cx="44" cy="68"/>
                </a:xfrm>
                <a:custGeom>
                  <a:avLst/>
                  <a:gdLst>
                    <a:gd name="T0" fmla="*/ 3 w 52"/>
                    <a:gd name="T1" fmla="*/ 0 h 136"/>
                    <a:gd name="T2" fmla="*/ 3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A67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99" name="Group 77">
                <a:extLst>
                  <a:ext uri="{FF2B5EF4-FFF2-40B4-BE49-F238E27FC236}">
                    <a16:creationId xmlns:a16="http://schemas.microsoft.com/office/drawing/2014/main" id="{82FE2B74-8C99-A0BC-1DD6-E3EEA72C7E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61698">
                <a:off x="2357" y="876"/>
                <a:ext cx="86" cy="124"/>
                <a:chOff x="3702" y="835"/>
                <a:chExt cx="105" cy="187"/>
              </a:xfrm>
            </p:grpSpPr>
            <p:grpSp>
              <p:nvGrpSpPr>
                <p:cNvPr id="15505" name="Group 78">
                  <a:extLst>
                    <a:ext uri="{FF2B5EF4-FFF2-40B4-BE49-F238E27FC236}">
                      <a16:creationId xmlns:a16="http://schemas.microsoft.com/office/drawing/2014/main" id="{40D09F64-1080-AF2B-D2A8-67936460C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2" y="835"/>
                  <a:ext cx="85" cy="187"/>
                  <a:chOff x="5415" y="340"/>
                  <a:chExt cx="136" cy="246"/>
                </a:xfrm>
              </p:grpSpPr>
              <p:sp>
                <p:nvSpPr>
                  <p:cNvPr id="15507" name="Freeform 79">
                    <a:extLst>
                      <a:ext uri="{FF2B5EF4-FFF2-40B4-BE49-F238E27FC236}">
                        <a16:creationId xmlns:a16="http://schemas.microsoft.com/office/drawing/2014/main" id="{C4FA21BD-1D0E-4442-C7C0-2400F20B43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55602">
                    <a:off x="5415" y="435"/>
                    <a:ext cx="136" cy="137"/>
                  </a:xfrm>
                  <a:custGeom>
                    <a:avLst/>
                    <a:gdLst>
                      <a:gd name="T0" fmla="*/ 2693 w 106"/>
                      <a:gd name="T1" fmla="*/ 6 h 159"/>
                      <a:gd name="T2" fmla="*/ 19775 w 106"/>
                      <a:gd name="T3" fmla="*/ 6 h 159"/>
                      <a:gd name="T4" fmla="*/ 2693 w 106"/>
                      <a:gd name="T5" fmla="*/ 0 h 159"/>
                      <a:gd name="T6" fmla="*/ 2693 w 106"/>
                      <a:gd name="T7" fmla="*/ 6 h 15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6"/>
                      <a:gd name="T13" fmla="*/ 0 h 159"/>
                      <a:gd name="T14" fmla="*/ 106 w 106"/>
                      <a:gd name="T15" fmla="*/ 159 h 15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6" h="159">
                        <a:moveTo>
                          <a:pt x="15" y="136"/>
                        </a:moveTo>
                        <a:cubicBezTo>
                          <a:pt x="30" y="159"/>
                          <a:pt x="106" y="159"/>
                          <a:pt x="106" y="136"/>
                        </a:cubicBezTo>
                        <a:cubicBezTo>
                          <a:pt x="106" y="113"/>
                          <a:pt x="30" y="0"/>
                          <a:pt x="15" y="0"/>
                        </a:cubicBezTo>
                        <a:cubicBezTo>
                          <a:pt x="0" y="0"/>
                          <a:pt x="0" y="113"/>
                          <a:pt x="15" y="13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508" name="Group 80">
                    <a:extLst>
                      <a:ext uri="{FF2B5EF4-FFF2-40B4-BE49-F238E27FC236}">
                        <a16:creationId xmlns:a16="http://schemas.microsoft.com/office/drawing/2014/main" id="{BB593D1E-FCFB-E4FE-D5FA-015613CDB0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1" y="340"/>
                    <a:ext cx="84" cy="246"/>
                    <a:chOff x="5461" y="340"/>
                    <a:chExt cx="84" cy="246"/>
                  </a:xfrm>
                </p:grpSpPr>
                <p:sp>
                  <p:nvSpPr>
                    <p:cNvPr id="15509" name="Freeform 81">
                      <a:extLst>
                        <a:ext uri="{FF2B5EF4-FFF2-40B4-BE49-F238E27FC236}">
                          <a16:creationId xmlns:a16="http://schemas.microsoft.com/office/drawing/2014/main" id="{29C3E000-AFF4-DC84-117B-1723CD79E6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42014" flipV="1">
                      <a:off x="5453" y="494"/>
                      <a:ext cx="104" cy="80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510" name="Freeform 82">
                      <a:extLst>
                        <a:ext uri="{FF2B5EF4-FFF2-40B4-BE49-F238E27FC236}">
                          <a16:creationId xmlns:a16="http://schemas.microsoft.com/office/drawing/2014/main" id="{ECAB11AB-0707-36FA-F8E1-FEEBAE07674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612" flipH="1">
                      <a:off x="5461" y="340"/>
                      <a:ext cx="44" cy="131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41 h 136"/>
                        <a:gd name="T4" fmla="*/ 0 w 52"/>
                        <a:gd name="T5" fmla="*/ 62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506" name="Freeform 83">
                  <a:extLst>
                    <a:ext uri="{FF2B5EF4-FFF2-40B4-BE49-F238E27FC236}">
                      <a16:creationId xmlns:a16="http://schemas.microsoft.com/office/drawing/2014/main" id="{D8F02AC0-36C9-5EB1-9314-D6111849C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742158" flipV="1">
                  <a:off x="3696" y="971"/>
                  <a:ext cx="56" cy="4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solidFill>
                  <a:srgbClr val="FFB895"/>
                </a:solidFill>
                <a:ln w="19050" cmpd="sng">
                  <a:solidFill>
                    <a:srgbClr val="FFB89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500" name="Freeform 84">
                <a:extLst>
                  <a:ext uri="{FF2B5EF4-FFF2-40B4-BE49-F238E27FC236}">
                    <a16:creationId xmlns:a16="http://schemas.microsoft.com/office/drawing/2014/main" id="{07A1BE36-C902-8E77-9320-5F2AD9603E29}"/>
                  </a:ext>
                </a:extLst>
              </p:cNvPr>
              <p:cNvSpPr>
                <a:spLocks/>
              </p:cNvSpPr>
              <p:nvPr/>
            </p:nvSpPr>
            <p:spPr bwMode="auto">
              <a:xfrm rot="-767406">
                <a:off x="1952" y="668"/>
                <a:ext cx="225" cy="328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501" name="Group 85">
                <a:extLst>
                  <a:ext uri="{FF2B5EF4-FFF2-40B4-BE49-F238E27FC236}">
                    <a16:creationId xmlns:a16="http://schemas.microsoft.com/office/drawing/2014/main" id="{CCEEA341-82F2-A885-6B82-9BA282D76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" y="582"/>
                <a:ext cx="475" cy="515"/>
                <a:chOff x="1974" y="582"/>
                <a:chExt cx="475" cy="515"/>
              </a:xfrm>
            </p:grpSpPr>
            <p:sp>
              <p:nvSpPr>
                <p:cNvPr id="15502" name="Freeform 86">
                  <a:extLst>
                    <a:ext uri="{FF2B5EF4-FFF2-40B4-BE49-F238E27FC236}">
                      <a16:creationId xmlns:a16="http://schemas.microsoft.com/office/drawing/2014/main" id="{3E89D311-0ACD-AE1C-3C31-436918F6C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16291">
                  <a:off x="1987" y="901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3" name="Freeform 87">
                  <a:extLst>
                    <a:ext uri="{FF2B5EF4-FFF2-40B4-BE49-F238E27FC236}">
                      <a16:creationId xmlns:a16="http://schemas.microsoft.com/office/drawing/2014/main" id="{A3B5B137-98CC-3FF7-0491-887F91869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5074">
                  <a:off x="1974" y="582"/>
                  <a:ext cx="461" cy="267"/>
                </a:xfrm>
                <a:custGeom>
                  <a:avLst/>
                  <a:gdLst>
                    <a:gd name="T0" fmla="*/ 45 w 423"/>
                    <a:gd name="T1" fmla="*/ 69827 h 196"/>
                    <a:gd name="T2" fmla="*/ 600 w 423"/>
                    <a:gd name="T3" fmla="*/ 9619 h 196"/>
                    <a:gd name="T4" fmla="*/ 1694 w 423"/>
                    <a:gd name="T5" fmla="*/ 9619 h 196"/>
                    <a:gd name="T6" fmla="*/ 2525 w 423"/>
                    <a:gd name="T7" fmla="*/ 39908 h 196"/>
                    <a:gd name="T8" fmla="*/ 1978 w 423"/>
                    <a:gd name="T9" fmla="*/ 99989 h 196"/>
                    <a:gd name="T10" fmla="*/ 1424 w 423"/>
                    <a:gd name="T11" fmla="*/ 99989 h 196"/>
                    <a:gd name="T12" fmla="*/ 876 w 423"/>
                    <a:gd name="T13" fmla="*/ 129578 h 196"/>
                    <a:gd name="T14" fmla="*/ 45 w 423"/>
                    <a:gd name="T15" fmla="*/ 69827 h 1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196"/>
                    <a:gd name="T26" fmla="*/ 423 w 423"/>
                    <a:gd name="T27" fmla="*/ 196 h 19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196">
                      <a:moveTo>
                        <a:pt x="7" y="106"/>
                      </a:moveTo>
                      <a:cubicBezTo>
                        <a:pt x="0" y="76"/>
                        <a:pt x="53" y="30"/>
                        <a:pt x="98" y="15"/>
                      </a:cubicBezTo>
                      <a:cubicBezTo>
                        <a:pt x="143" y="0"/>
                        <a:pt x="226" y="8"/>
                        <a:pt x="279" y="15"/>
                      </a:cubicBezTo>
                      <a:cubicBezTo>
                        <a:pt x="332" y="22"/>
                        <a:pt x="407" y="37"/>
                        <a:pt x="415" y="60"/>
                      </a:cubicBezTo>
                      <a:cubicBezTo>
                        <a:pt x="423" y="83"/>
                        <a:pt x="355" y="136"/>
                        <a:pt x="325" y="151"/>
                      </a:cubicBezTo>
                      <a:cubicBezTo>
                        <a:pt x="295" y="166"/>
                        <a:pt x="264" y="144"/>
                        <a:pt x="234" y="151"/>
                      </a:cubicBezTo>
                      <a:cubicBezTo>
                        <a:pt x="204" y="158"/>
                        <a:pt x="181" y="196"/>
                        <a:pt x="143" y="196"/>
                      </a:cubicBezTo>
                      <a:cubicBezTo>
                        <a:pt x="105" y="196"/>
                        <a:pt x="14" y="136"/>
                        <a:pt x="7" y="10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4" name="Freeform 88">
                  <a:extLst>
                    <a:ext uri="{FF2B5EF4-FFF2-40B4-BE49-F238E27FC236}">
                      <a16:creationId xmlns:a16="http://schemas.microsoft.com/office/drawing/2014/main" id="{5A481A67-F431-9192-8B13-1A04FB0014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269268">
                  <a:off x="2299" y="648"/>
                  <a:ext cx="150" cy="136"/>
                </a:xfrm>
                <a:custGeom>
                  <a:avLst/>
                  <a:gdLst>
                    <a:gd name="T0" fmla="*/ 52 w 150"/>
                    <a:gd name="T1" fmla="*/ 0 h 136"/>
                    <a:gd name="T2" fmla="*/ 143 w 150"/>
                    <a:gd name="T3" fmla="*/ 45 h 136"/>
                    <a:gd name="T4" fmla="*/ 97 w 150"/>
                    <a:gd name="T5" fmla="*/ 136 h 136"/>
                    <a:gd name="T6" fmla="*/ 7 w 150"/>
                    <a:gd name="T7" fmla="*/ 45 h 136"/>
                    <a:gd name="T8" fmla="*/ 52 w 150"/>
                    <a:gd name="T9" fmla="*/ 0 h 1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136"/>
                    <a:gd name="T17" fmla="*/ 150 w 150"/>
                    <a:gd name="T18" fmla="*/ 136 h 1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136">
                      <a:moveTo>
                        <a:pt x="52" y="0"/>
                      </a:moveTo>
                      <a:cubicBezTo>
                        <a:pt x="75" y="0"/>
                        <a:pt x="136" y="22"/>
                        <a:pt x="143" y="45"/>
                      </a:cubicBezTo>
                      <a:cubicBezTo>
                        <a:pt x="150" y="68"/>
                        <a:pt x="120" y="136"/>
                        <a:pt x="97" y="136"/>
                      </a:cubicBezTo>
                      <a:cubicBezTo>
                        <a:pt x="74" y="136"/>
                        <a:pt x="14" y="68"/>
                        <a:pt x="7" y="45"/>
                      </a:cubicBezTo>
                      <a:cubicBezTo>
                        <a:pt x="0" y="22"/>
                        <a:pt x="29" y="0"/>
                        <a:pt x="52" y="0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445" name="Freeform 89" descr="Dotted grid">
              <a:extLst>
                <a:ext uri="{FF2B5EF4-FFF2-40B4-BE49-F238E27FC236}">
                  <a16:creationId xmlns:a16="http://schemas.microsoft.com/office/drawing/2014/main" id="{98AB1232-34EC-26C6-DC45-08238610F52E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519" y="2197"/>
              <a:ext cx="430" cy="741"/>
            </a:xfrm>
            <a:custGeom>
              <a:avLst/>
              <a:gdLst>
                <a:gd name="T0" fmla="*/ 13 w 476"/>
                <a:gd name="T1" fmla="*/ 288 h 695"/>
                <a:gd name="T2" fmla="*/ 7 w 476"/>
                <a:gd name="T3" fmla="*/ 1335 h 695"/>
                <a:gd name="T4" fmla="*/ 5 w 476"/>
                <a:gd name="T5" fmla="*/ 2382 h 695"/>
                <a:gd name="T6" fmla="*/ 18 w 476"/>
                <a:gd name="T7" fmla="*/ 2557 h 695"/>
                <a:gd name="T8" fmla="*/ 51 w 476"/>
                <a:gd name="T9" fmla="*/ 2557 h 695"/>
                <a:gd name="T10" fmla="*/ 56 w 476"/>
                <a:gd name="T11" fmla="*/ 1855 h 695"/>
                <a:gd name="T12" fmla="*/ 51 w 476"/>
                <a:gd name="T13" fmla="*/ 288 h 695"/>
                <a:gd name="T14" fmla="*/ 39 w 476"/>
                <a:gd name="T15" fmla="*/ 116 h 695"/>
                <a:gd name="T16" fmla="*/ 18 w 476"/>
                <a:gd name="T17" fmla="*/ 116 h 695"/>
                <a:gd name="T18" fmla="*/ 13 w 476"/>
                <a:gd name="T19" fmla="*/ 288 h 6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6"/>
                <a:gd name="T31" fmla="*/ 0 h 695"/>
                <a:gd name="T32" fmla="*/ 476 w 476"/>
                <a:gd name="T33" fmla="*/ 695 h 6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6" h="695">
                  <a:moveTo>
                    <a:pt x="105" y="75"/>
                  </a:moveTo>
                  <a:cubicBezTo>
                    <a:pt x="90" y="128"/>
                    <a:pt x="75" y="256"/>
                    <a:pt x="60" y="347"/>
                  </a:cubicBezTo>
                  <a:cubicBezTo>
                    <a:pt x="45" y="438"/>
                    <a:pt x="0" y="566"/>
                    <a:pt x="15" y="619"/>
                  </a:cubicBezTo>
                  <a:cubicBezTo>
                    <a:pt x="30" y="672"/>
                    <a:pt x="83" y="657"/>
                    <a:pt x="151" y="665"/>
                  </a:cubicBezTo>
                  <a:cubicBezTo>
                    <a:pt x="219" y="673"/>
                    <a:pt x="370" y="695"/>
                    <a:pt x="423" y="665"/>
                  </a:cubicBezTo>
                  <a:cubicBezTo>
                    <a:pt x="476" y="635"/>
                    <a:pt x="468" y="581"/>
                    <a:pt x="468" y="483"/>
                  </a:cubicBezTo>
                  <a:cubicBezTo>
                    <a:pt x="468" y="385"/>
                    <a:pt x="446" y="150"/>
                    <a:pt x="423" y="75"/>
                  </a:cubicBezTo>
                  <a:cubicBezTo>
                    <a:pt x="400" y="0"/>
                    <a:pt x="377" y="37"/>
                    <a:pt x="332" y="30"/>
                  </a:cubicBezTo>
                  <a:cubicBezTo>
                    <a:pt x="287" y="23"/>
                    <a:pt x="189" y="23"/>
                    <a:pt x="151" y="30"/>
                  </a:cubicBezTo>
                  <a:cubicBezTo>
                    <a:pt x="113" y="37"/>
                    <a:pt x="120" y="22"/>
                    <a:pt x="105" y="75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chemeClr val="bg1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90">
              <a:extLst>
                <a:ext uri="{FF2B5EF4-FFF2-40B4-BE49-F238E27FC236}">
                  <a16:creationId xmlns:a16="http://schemas.microsoft.com/office/drawing/2014/main" id="{C9269D01-831C-1B2B-D935-0EEA1BD00B39}"/>
                </a:ext>
              </a:extLst>
            </p:cNvPr>
            <p:cNvSpPr>
              <a:spLocks/>
            </p:cNvSpPr>
            <p:nvPr/>
          </p:nvSpPr>
          <p:spPr bwMode="auto">
            <a:xfrm rot="-456899">
              <a:off x="3533" y="2874"/>
              <a:ext cx="432" cy="72"/>
            </a:xfrm>
            <a:custGeom>
              <a:avLst/>
              <a:gdLst>
                <a:gd name="T0" fmla="*/ 0 w 408"/>
                <a:gd name="T1" fmla="*/ 0 h 106"/>
                <a:gd name="T2" fmla="*/ 602 w 408"/>
                <a:gd name="T3" fmla="*/ 1 h 106"/>
                <a:gd name="T4" fmla="*/ 1203 w 408"/>
                <a:gd name="T5" fmla="*/ 1 h 106"/>
                <a:gd name="T6" fmla="*/ 1352 w 408"/>
                <a:gd name="T7" fmla="*/ 1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Rectangle 91">
              <a:extLst>
                <a:ext uri="{FF2B5EF4-FFF2-40B4-BE49-F238E27FC236}">
                  <a16:creationId xmlns:a16="http://schemas.microsoft.com/office/drawing/2014/main" id="{A4A90168-00AB-37D7-3DE1-B4C60B6045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879985">
              <a:off x="3895" y="2879"/>
              <a:ext cx="44" cy="4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48" name="Oval 92">
              <a:extLst>
                <a:ext uri="{FF2B5EF4-FFF2-40B4-BE49-F238E27FC236}">
                  <a16:creationId xmlns:a16="http://schemas.microsoft.com/office/drawing/2014/main" id="{60A69A78-4CFB-9F69-F624-B91A78FD9A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63" y="2328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49" name="Oval 93">
              <a:extLst>
                <a:ext uri="{FF2B5EF4-FFF2-40B4-BE49-F238E27FC236}">
                  <a16:creationId xmlns:a16="http://schemas.microsoft.com/office/drawing/2014/main" id="{389A1E34-DC0E-15E4-0BDC-095A0DE84C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74" y="2494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50" name="Oval 94">
              <a:extLst>
                <a:ext uri="{FF2B5EF4-FFF2-40B4-BE49-F238E27FC236}">
                  <a16:creationId xmlns:a16="http://schemas.microsoft.com/office/drawing/2014/main" id="{CF4853DD-60D5-E167-6B71-5D45536E41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95" y="2669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51" name="Oval 95">
              <a:extLst>
                <a:ext uri="{FF2B5EF4-FFF2-40B4-BE49-F238E27FC236}">
                  <a16:creationId xmlns:a16="http://schemas.microsoft.com/office/drawing/2014/main" id="{0FFFA0D4-67CB-00F9-73BF-C819280EC1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904" y="2815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52" name="Freeform 96">
              <a:extLst>
                <a:ext uri="{FF2B5EF4-FFF2-40B4-BE49-F238E27FC236}">
                  <a16:creationId xmlns:a16="http://schemas.microsoft.com/office/drawing/2014/main" id="{0C5AD336-7455-7D42-F8CD-CD0309F655A1}"/>
                </a:ext>
              </a:extLst>
            </p:cNvPr>
            <p:cNvSpPr>
              <a:spLocks/>
            </p:cNvSpPr>
            <p:nvPr/>
          </p:nvSpPr>
          <p:spPr bwMode="auto">
            <a:xfrm rot="21303786" flipH="1">
              <a:off x="3814" y="2285"/>
              <a:ext cx="56" cy="590"/>
            </a:xfrm>
            <a:custGeom>
              <a:avLst/>
              <a:gdLst>
                <a:gd name="T0" fmla="*/ 0 w 1"/>
                <a:gd name="T1" fmla="*/ 0 h 544"/>
                <a:gd name="T2" fmla="*/ 0 w 1"/>
                <a:gd name="T3" fmla="*/ 2493 h 544"/>
                <a:gd name="T4" fmla="*/ 0 w 1"/>
                <a:gd name="T5" fmla="*/ 2993 h 544"/>
                <a:gd name="T6" fmla="*/ 0 60000 65536"/>
                <a:gd name="T7" fmla="*/ 0 60000 65536"/>
                <a:gd name="T8" fmla="*/ 0 60000 65536"/>
                <a:gd name="T9" fmla="*/ 0 w 1"/>
                <a:gd name="T10" fmla="*/ 0 h 544"/>
                <a:gd name="T11" fmla="*/ 1 w 1"/>
                <a:gd name="T12" fmla="*/ 544 h 5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544">
                  <a:moveTo>
                    <a:pt x="0" y="0"/>
                  </a:moveTo>
                  <a:cubicBezTo>
                    <a:pt x="0" y="181"/>
                    <a:pt x="0" y="362"/>
                    <a:pt x="0" y="453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3175" cmpd="sng">
              <a:solidFill>
                <a:srgbClr val="00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97" descr="Dotted grid">
              <a:extLst>
                <a:ext uri="{FF2B5EF4-FFF2-40B4-BE49-F238E27FC236}">
                  <a16:creationId xmlns:a16="http://schemas.microsoft.com/office/drawing/2014/main" id="{CE463515-AA07-2AF9-1309-594D4FA0766C}"/>
                </a:ext>
              </a:extLst>
            </p:cNvPr>
            <p:cNvSpPr>
              <a:spLocks/>
            </p:cNvSpPr>
            <p:nvPr/>
          </p:nvSpPr>
          <p:spPr bwMode="auto">
            <a:xfrm rot="-254093">
              <a:off x="3609" y="2132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rgbClr val="FFFFFF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187">
              <a:extLst>
                <a:ext uri="{FF2B5EF4-FFF2-40B4-BE49-F238E27FC236}">
                  <a16:creationId xmlns:a16="http://schemas.microsoft.com/office/drawing/2014/main" id="{B2639D0C-4138-AC1B-7AE3-9ABB7FE6B700}"/>
                </a:ext>
              </a:extLst>
            </p:cNvPr>
            <p:cNvSpPr>
              <a:spLocks/>
            </p:cNvSpPr>
            <p:nvPr/>
          </p:nvSpPr>
          <p:spPr bwMode="auto">
            <a:xfrm rot="983587">
              <a:off x="3631" y="2012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189">
              <a:extLst>
                <a:ext uri="{FF2B5EF4-FFF2-40B4-BE49-F238E27FC236}">
                  <a16:creationId xmlns:a16="http://schemas.microsoft.com/office/drawing/2014/main" id="{BE8A1964-DD72-25B1-2F7E-9BD035F91B76}"/>
                </a:ext>
              </a:extLst>
            </p:cNvPr>
            <p:cNvSpPr>
              <a:spLocks/>
            </p:cNvSpPr>
            <p:nvPr/>
          </p:nvSpPr>
          <p:spPr bwMode="auto">
            <a:xfrm rot="525494">
              <a:off x="3650" y="2104"/>
              <a:ext cx="251" cy="49"/>
            </a:xfrm>
            <a:custGeom>
              <a:avLst/>
              <a:gdLst>
                <a:gd name="T0" fmla="*/ 194 w 243"/>
                <a:gd name="T1" fmla="*/ 7 h 52"/>
                <a:gd name="T2" fmla="*/ 464 w 243"/>
                <a:gd name="T3" fmla="*/ 7 h 52"/>
                <a:gd name="T4" fmla="*/ 287 w 243"/>
                <a:gd name="T5" fmla="*/ 16 h 52"/>
                <a:gd name="T6" fmla="*/ 8 w 243"/>
                <a:gd name="T7" fmla="*/ 7 h 52"/>
                <a:gd name="T8" fmla="*/ 194 w 243"/>
                <a:gd name="T9" fmla="*/ 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52"/>
                <a:gd name="T17" fmla="*/ 243 w 243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52">
                  <a:moveTo>
                    <a:pt x="99" y="7"/>
                  </a:moveTo>
                  <a:cubicBezTo>
                    <a:pt x="137" y="7"/>
                    <a:pt x="227" y="0"/>
                    <a:pt x="235" y="7"/>
                  </a:cubicBezTo>
                  <a:cubicBezTo>
                    <a:pt x="243" y="14"/>
                    <a:pt x="183" y="52"/>
                    <a:pt x="145" y="52"/>
                  </a:cubicBezTo>
                  <a:cubicBezTo>
                    <a:pt x="107" y="52"/>
                    <a:pt x="16" y="14"/>
                    <a:pt x="8" y="7"/>
                  </a:cubicBezTo>
                  <a:cubicBezTo>
                    <a:pt x="0" y="0"/>
                    <a:pt x="61" y="7"/>
                    <a:pt x="99" y="7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190">
              <a:extLst>
                <a:ext uri="{FF2B5EF4-FFF2-40B4-BE49-F238E27FC236}">
                  <a16:creationId xmlns:a16="http://schemas.microsoft.com/office/drawing/2014/main" id="{31833A57-BA02-246D-500D-BC1261D37905}"/>
                </a:ext>
              </a:extLst>
            </p:cNvPr>
            <p:cNvSpPr>
              <a:spLocks/>
            </p:cNvSpPr>
            <p:nvPr/>
          </p:nvSpPr>
          <p:spPr bwMode="auto">
            <a:xfrm rot="-429644">
              <a:off x="3590" y="1709"/>
              <a:ext cx="368" cy="457"/>
            </a:xfrm>
            <a:custGeom>
              <a:avLst/>
              <a:gdLst>
                <a:gd name="T0" fmla="*/ 3 w 423"/>
                <a:gd name="T1" fmla="*/ 16 h 530"/>
                <a:gd name="T2" fmla="*/ 3 w 423"/>
                <a:gd name="T3" fmla="*/ 6 h 530"/>
                <a:gd name="T4" fmla="*/ 6 w 423"/>
                <a:gd name="T5" fmla="*/ 3 h 530"/>
                <a:gd name="T6" fmla="*/ 20 w 423"/>
                <a:gd name="T7" fmla="*/ 3 h 530"/>
                <a:gd name="T8" fmla="*/ 20 w 423"/>
                <a:gd name="T9" fmla="*/ 12 h 530"/>
                <a:gd name="T10" fmla="*/ 15 w 423"/>
                <a:gd name="T11" fmla="*/ 22 h 530"/>
                <a:gd name="T12" fmla="*/ 6 w 423"/>
                <a:gd name="T13" fmla="*/ 22 h 530"/>
                <a:gd name="T14" fmla="*/ 3 w 423"/>
                <a:gd name="T15" fmla="*/ 16 h 5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3"/>
                <a:gd name="T25" fmla="*/ 0 h 530"/>
                <a:gd name="T26" fmla="*/ 423 w 423"/>
                <a:gd name="T27" fmla="*/ 530 h 5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3" h="530">
                  <a:moveTo>
                    <a:pt x="15" y="356"/>
                  </a:moveTo>
                  <a:cubicBezTo>
                    <a:pt x="0" y="296"/>
                    <a:pt x="0" y="182"/>
                    <a:pt x="15" y="129"/>
                  </a:cubicBezTo>
                  <a:cubicBezTo>
                    <a:pt x="30" y="76"/>
                    <a:pt x="46" y="53"/>
                    <a:pt x="106" y="38"/>
                  </a:cubicBezTo>
                  <a:cubicBezTo>
                    <a:pt x="166" y="23"/>
                    <a:pt x="333" y="0"/>
                    <a:pt x="378" y="38"/>
                  </a:cubicBezTo>
                  <a:cubicBezTo>
                    <a:pt x="423" y="76"/>
                    <a:pt x="393" y="189"/>
                    <a:pt x="378" y="265"/>
                  </a:cubicBezTo>
                  <a:cubicBezTo>
                    <a:pt x="363" y="341"/>
                    <a:pt x="332" y="454"/>
                    <a:pt x="287" y="492"/>
                  </a:cubicBezTo>
                  <a:cubicBezTo>
                    <a:pt x="242" y="530"/>
                    <a:pt x="151" y="522"/>
                    <a:pt x="106" y="492"/>
                  </a:cubicBezTo>
                  <a:cubicBezTo>
                    <a:pt x="61" y="462"/>
                    <a:pt x="30" y="416"/>
                    <a:pt x="15" y="356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191">
              <a:extLst>
                <a:ext uri="{FF2B5EF4-FFF2-40B4-BE49-F238E27FC236}">
                  <a16:creationId xmlns:a16="http://schemas.microsoft.com/office/drawing/2014/main" id="{349DFB9E-182D-E4B7-2958-39673917E8C3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741" y="2007"/>
              <a:ext cx="168" cy="153"/>
            </a:xfrm>
            <a:custGeom>
              <a:avLst/>
              <a:gdLst>
                <a:gd name="T0" fmla="*/ 2 w 219"/>
                <a:gd name="T1" fmla="*/ 3894 h 113"/>
                <a:gd name="T2" fmla="*/ 2 w 219"/>
                <a:gd name="T3" fmla="*/ 57026 h 113"/>
                <a:gd name="T4" fmla="*/ 2 w 219"/>
                <a:gd name="T5" fmla="*/ 57026 h 113"/>
                <a:gd name="T6" fmla="*/ 2 w 219"/>
                <a:gd name="T7" fmla="*/ 30638 h 113"/>
                <a:gd name="T8" fmla="*/ 2 w 219"/>
                <a:gd name="T9" fmla="*/ 389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"/>
                <a:gd name="T16" fmla="*/ 0 h 113"/>
                <a:gd name="T17" fmla="*/ 219 w 219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" h="113">
                  <a:moveTo>
                    <a:pt x="151" y="7"/>
                  </a:moveTo>
                  <a:cubicBezTo>
                    <a:pt x="166" y="14"/>
                    <a:pt x="219" y="83"/>
                    <a:pt x="196" y="98"/>
                  </a:cubicBezTo>
                  <a:cubicBezTo>
                    <a:pt x="173" y="113"/>
                    <a:pt x="30" y="105"/>
                    <a:pt x="15" y="98"/>
                  </a:cubicBezTo>
                  <a:cubicBezTo>
                    <a:pt x="0" y="91"/>
                    <a:pt x="83" y="68"/>
                    <a:pt x="106" y="53"/>
                  </a:cubicBezTo>
                  <a:cubicBezTo>
                    <a:pt x="129" y="38"/>
                    <a:pt x="136" y="0"/>
                    <a:pt x="151" y="7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58" name="Group 192">
              <a:extLst>
                <a:ext uri="{FF2B5EF4-FFF2-40B4-BE49-F238E27FC236}">
                  <a16:creationId xmlns:a16="http://schemas.microsoft.com/office/drawing/2014/main" id="{0488E3A5-8E1D-59F8-E2AD-02C30FA03BCE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803" y="1879"/>
              <a:ext cx="119" cy="44"/>
              <a:chOff x="4537" y="194"/>
              <a:chExt cx="137" cy="51"/>
            </a:xfrm>
          </p:grpSpPr>
          <p:sp>
            <p:nvSpPr>
              <p:cNvPr id="15488" name="Oval 193">
                <a:extLst>
                  <a:ext uri="{FF2B5EF4-FFF2-40B4-BE49-F238E27FC236}">
                    <a16:creationId xmlns:a16="http://schemas.microsoft.com/office/drawing/2014/main" id="{A03A164A-02BA-DB5D-F7A1-8E9D70BC5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63606" flipH="1">
                <a:off x="4602" y="200"/>
                <a:ext cx="45" cy="45"/>
              </a:xfrm>
              <a:prstGeom prst="ellipse">
                <a:avLst/>
              </a:prstGeom>
              <a:solidFill>
                <a:srgbClr val="292929"/>
              </a:solidFill>
              <a:ln w="285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89" name="Freeform 194">
                <a:extLst>
                  <a:ext uri="{FF2B5EF4-FFF2-40B4-BE49-F238E27FC236}">
                    <a16:creationId xmlns:a16="http://schemas.microsoft.com/office/drawing/2014/main" id="{780AAC72-640A-B632-8F42-8CF21A8F0E3D}"/>
                  </a:ext>
                </a:extLst>
              </p:cNvPr>
              <p:cNvSpPr>
                <a:spLocks/>
              </p:cNvSpPr>
              <p:nvPr/>
            </p:nvSpPr>
            <p:spPr bwMode="auto">
              <a:xfrm rot="20763606" flipH="1">
                <a:off x="4571" y="197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19050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Freeform 195">
                <a:extLst>
                  <a:ext uri="{FF2B5EF4-FFF2-40B4-BE49-F238E27FC236}">
                    <a16:creationId xmlns:a16="http://schemas.microsoft.com/office/drawing/2014/main" id="{08CFB2DE-7B8C-6C75-9D86-4AFCD4E1CA06}"/>
                  </a:ext>
                </a:extLst>
              </p:cNvPr>
              <p:cNvSpPr>
                <a:spLocks/>
              </p:cNvSpPr>
              <p:nvPr/>
            </p:nvSpPr>
            <p:spPr bwMode="auto">
              <a:xfrm rot="-836394" flipH="1" flipV="1">
                <a:off x="4574" y="221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28575" cmpd="sng">
                <a:solidFill>
                  <a:srgbClr val="FF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1" name="Freeform 196">
                <a:extLst>
                  <a:ext uri="{FF2B5EF4-FFF2-40B4-BE49-F238E27FC236}">
                    <a16:creationId xmlns:a16="http://schemas.microsoft.com/office/drawing/2014/main" id="{829604CF-8814-73FC-A047-D92179ECB96D}"/>
                  </a:ext>
                </a:extLst>
              </p:cNvPr>
              <p:cNvSpPr>
                <a:spLocks/>
              </p:cNvSpPr>
              <p:nvPr/>
            </p:nvSpPr>
            <p:spPr bwMode="auto">
              <a:xfrm rot="20763606" flipH="1">
                <a:off x="4573" y="206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19050" cmpd="sng">
                <a:solidFill>
                  <a:srgbClr val="FF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2" name="Freeform 197">
                <a:extLst>
                  <a:ext uri="{FF2B5EF4-FFF2-40B4-BE49-F238E27FC236}">
                    <a16:creationId xmlns:a16="http://schemas.microsoft.com/office/drawing/2014/main" id="{64B62F37-E6FA-1A0B-FAD2-2EAC64FD637E}"/>
                  </a:ext>
                </a:extLst>
              </p:cNvPr>
              <p:cNvSpPr>
                <a:spLocks/>
              </p:cNvSpPr>
              <p:nvPr/>
            </p:nvSpPr>
            <p:spPr bwMode="auto">
              <a:xfrm rot="4969298" flipH="1">
                <a:off x="4593" y="138"/>
                <a:ext cx="26" cy="137"/>
              </a:xfrm>
              <a:custGeom>
                <a:avLst/>
                <a:gdLst>
                  <a:gd name="T0" fmla="*/ 1 w 52"/>
                  <a:gd name="T1" fmla="*/ 0 h 136"/>
                  <a:gd name="T2" fmla="*/ 1 w 52"/>
                  <a:gd name="T3" fmla="*/ 112 h 136"/>
                  <a:gd name="T4" fmla="*/ 0 w 52"/>
                  <a:gd name="T5" fmla="*/ 157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19050" cmpd="sng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459" name="Group 198">
              <a:extLst>
                <a:ext uri="{FF2B5EF4-FFF2-40B4-BE49-F238E27FC236}">
                  <a16:creationId xmlns:a16="http://schemas.microsoft.com/office/drawing/2014/main" id="{5D5B3C1F-E29F-A503-F83E-4A12524C78A2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827" y="2032"/>
              <a:ext cx="79" cy="44"/>
              <a:chOff x="4378" y="880"/>
              <a:chExt cx="90" cy="51"/>
            </a:xfrm>
          </p:grpSpPr>
          <p:sp>
            <p:nvSpPr>
              <p:cNvPr id="15486" name="Freeform 199">
                <a:extLst>
                  <a:ext uri="{FF2B5EF4-FFF2-40B4-BE49-F238E27FC236}">
                    <a16:creationId xmlns:a16="http://schemas.microsoft.com/office/drawing/2014/main" id="{1727CF2B-0C1D-DA9D-6CAF-6C0F868F6F4B}"/>
                  </a:ext>
                </a:extLst>
              </p:cNvPr>
              <p:cNvSpPr>
                <a:spLocks/>
              </p:cNvSpPr>
              <p:nvPr/>
            </p:nvSpPr>
            <p:spPr bwMode="auto">
              <a:xfrm rot="-8101103" flipH="1" flipV="1">
                <a:off x="4409" y="880"/>
                <a:ext cx="49" cy="51"/>
              </a:xfrm>
              <a:custGeom>
                <a:avLst/>
                <a:gdLst>
                  <a:gd name="T0" fmla="*/ 14 w 52"/>
                  <a:gd name="T1" fmla="*/ 0 h 136"/>
                  <a:gd name="T2" fmla="*/ 14 w 52"/>
                  <a:gd name="T3" fmla="*/ 0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7" name="Freeform 200">
                <a:extLst>
                  <a:ext uri="{FF2B5EF4-FFF2-40B4-BE49-F238E27FC236}">
                    <a16:creationId xmlns:a16="http://schemas.microsoft.com/office/drawing/2014/main" id="{60AC23F1-25BE-6FD1-DAC0-234FFCA603A4}"/>
                  </a:ext>
                </a:extLst>
              </p:cNvPr>
              <p:cNvSpPr>
                <a:spLocks/>
              </p:cNvSpPr>
              <p:nvPr/>
            </p:nvSpPr>
            <p:spPr bwMode="auto">
              <a:xfrm rot="4969298" flipH="1">
                <a:off x="4411" y="857"/>
                <a:ext cx="23" cy="90"/>
              </a:xfrm>
              <a:custGeom>
                <a:avLst/>
                <a:gdLst>
                  <a:gd name="T0" fmla="*/ 0 w 52"/>
                  <a:gd name="T1" fmla="*/ 0 h 136"/>
                  <a:gd name="T2" fmla="*/ 0 w 52"/>
                  <a:gd name="T3" fmla="*/ 1 h 136"/>
                  <a:gd name="T4" fmla="*/ 0 w 52"/>
                  <a:gd name="T5" fmla="*/ 1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" name="Group 201">
              <a:extLst>
                <a:ext uri="{FF2B5EF4-FFF2-40B4-BE49-F238E27FC236}">
                  <a16:creationId xmlns:a16="http://schemas.microsoft.com/office/drawing/2014/main" id="{B8D10778-5718-7407-9A99-778913BAC017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67" y="1886"/>
              <a:ext cx="83" cy="156"/>
              <a:chOff x="4115" y="719"/>
              <a:chExt cx="96" cy="181"/>
            </a:xfrm>
          </p:grpSpPr>
          <p:grpSp>
            <p:nvGrpSpPr>
              <p:cNvPr id="15482" name="Group 202">
                <a:extLst>
                  <a:ext uri="{FF2B5EF4-FFF2-40B4-BE49-F238E27FC236}">
                    <a16:creationId xmlns:a16="http://schemas.microsoft.com/office/drawing/2014/main" id="{501681F6-91F9-2A73-ABE7-A4EA1F89D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70262">
                <a:off x="4120" y="719"/>
                <a:ext cx="91" cy="181"/>
                <a:chOff x="2564" y="1233"/>
                <a:chExt cx="483" cy="764"/>
              </a:xfrm>
            </p:grpSpPr>
            <p:sp>
              <p:nvSpPr>
                <p:cNvPr id="15484" name="Freeform 203">
                  <a:extLst>
                    <a:ext uri="{FF2B5EF4-FFF2-40B4-BE49-F238E27FC236}">
                      <a16:creationId xmlns:a16="http://schemas.microsoft.com/office/drawing/2014/main" id="{400762AF-15A0-0537-5992-C96FDDD79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4" y="1233"/>
                  <a:ext cx="483" cy="764"/>
                </a:xfrm>
                <a:custGeom>
                  <a:avLst/>
                  <a:gdLst>
                    <a:gd name="T0" fmla="*/ 295 w 483"/>
                    <a:gd name="T1" fmla="*/ 363 h 764"/>
                    <a:gd name="T2" fmla="*/ 431 w 483"/>
                    <a:gd name="T3" fmla="*/ 272 h 764"/>
                    <a:gd name="T4" fmla="*/ 476 w 483"/>
                    <a:gd name="T5" fmla="*/ 136 h 764"/>
                    <a:gd name="T6" fmla="*/ 386 w 483"/>
                    <a:gd name="T7" fmla="*/ 45 h 764"/>
                    <a:gd name="T8" fmla="*/ 249 w 483"/>
                    <a:gd name="T9" fmla="*/ 0 h 764"/>
                    <a:gd name="T10" fmla="*/ 68 w 483"/>
                    <a:gd name="T11" fmla="*/ 45 h 764"/>
                    <a:gd name="T12" fmla="*/ 23 w 483"/>
                    <a:gd name="T13" fmla="*/ 181 h 764"/>
                    <a:gd name="T14" fmla="*/ 23 w 483"/>
                    <a:gd name="T15" fmla="*/ 408 h 764"/>
                    <a:gd name="T16" fmla="*/ 159 w 483"/>
                    <a:gd name="T17" fmla="*/ 635 h 764"/>
                    <a:gd name="T18" fmla="*/ 249 w 483"/>
                    <a:gd name="T19" fmla="*/ 726 h 764"/>
                    <a:gd name="T20" fmla="*/ 386 w 483"/>
                    <a:gd name="T21" fmla="*/ 726 h 764"/>
                    <a:gd name="T22" fmla="*/ 431 w 483"/>
                    <a:gd name="T23" fmla="*/ 499 h 764"/>
                    <a:gd name="T24" fmla="*/ 431 w 483"/>
                    <a:gd name="T25" fmla="*/ 408 h 764"/>
                    <a:gd name="T26" fmla="*/ 295 w 483"/>
                    <a:gd name="T27" fmla="*/ 363 h 76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83"/>
                    <a:gd name="T43" fmla="*/ 0 h 764"/>
                    <a:gd name="T44" fmla="*/ 483 w 483"/>
                    <a:gd name="T45" fmla="*/ 764 h 76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83" h="764">
                      <a:moveTo>
                        <a:pt x="295" y="363"/>
                      </a:moveTo>
                      <a:cubicBezTo>
                        <a:pt x="295" y="340"/>
                        <a:pt x="401" y="310"/>
                        <a:pt x="431" y="272"/>
                      </a:cubicBezTo>
                      <a:cubicBezTo>
                        <a:pt x="461" y="234"/>
                        <a:pt x="483" y="174"/>
                        <a:pt x="476" y="136"/>
                      </a:cubicBezTo>
                      <a:cubicBezTo>
                        <a:pt x="469" y="98"/>
                        <a:pt x="424" y="68"/>
                        <a:pt x="386" y="45"/>
                      </a:cubicBezTo>
                      <a:cubicBezTo>
                        <a:pt x="348" y="22"/>
                        <a:pt x="302" y="0"/>
                        <a:pt x="249" y="0"/>
                      </a:cubicBezTo>
                      <a:cubicBezTo>
                        <a:pt x="196" y="0"/>
                        <a:pt x="106" y="15"/>
                        <a:pt x="68" y="45"/>
                      </a:cubicBezTo>
                      <a:cubicBezTo>
                        <a:pt x="30" y="75"/>
                        <a:pt x="30" y="120"/>
                        <a:pt x="23" y="181"/>
                      </a:cubicBezTo>
                      <a:cubicBezTo>
                        <a:pt x="16" y="242"/>
                        <a:pt x="0" y="332"/>
                        <a:pt x="23" y="408"/>
                      </a:cubicBezTo>
                      <a:cubicBezTo>
                        <a:pt x="46" y="484"/>
                        <a:pt x="121" y="582"/>
                        <a:pt x="159" y="635"/>
                      </a:cubicBezTo>
                      <a:cubicBezTo>
                        <a:pt x="197" y="688"/>
                        <a:pt x="211" y="711"/>
                        <a:pt x="249" y="726"/>
                      </a:cubicBezTo>
                      <a:cubicBezTo>
                        <a:pt x="287" y="741"/>
                        <a:pt x="356" y="764"/>
                        <a:pt x="386" y="726"/>
                      </a:cubicBezTo>
                      <a:cubicBezTo>
                        <a:pt x="416" y="688"/>
                        <a:pt x="424" y="552"/>
                        <a:pt x="431" y="499"/>
                      </a:cubicBezTo>
                      <a:cubicBezTo>
                        <a:pt x="438" y="446"/>
                        <a:pt x="446" y="431"/>
                        <a:pt x="431" y="408"/>
                      </a:cubicBezTo>
                      <a:cubicBezTo>
                        <a:pt x="416" y="385"/>
                        <a:pt x="295" y="386"/>
                        <a:pt x="295" y="363"/>
                      </a:cubicBezTo>
                      <a:close/>
                    </a:path>
                  </a:pathLst>
                </a:custGeom>
                <a:solidFill>
                  <a:srgbClr val="FFB8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5" name="Freeform 204">
                  <a:extLst>
                    <a:ext uri="{FF2B5EF4-FFF2-40B4-BE49-F238E27FC236}">
                      <a16:creationId xmlns:a16="http://schemas.microsoft.com/office/drawing/2014/main" id="{F2434FBB-6987-BD82-CAC6-474497517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87845">
                  <a:off x="2603" y="1429"/>
                  <a:ext cx="356" cy="499"/>
                </a:xfrm>
                <a:custGeom>
                  <a:avLst/>
                  <a:gdLst>
                    <a:gd name="T0" fmla="*/ 288 w 356"/>
                    <a:gd name="T1" fmla="*/ 993 h 408"/>
                    <a:gd name="T2" fmla="*/ 106 w 356"/>
                    <a:gd name="T3" fmla="*/ 4063 h 408"/>
                    <a:gd name="T4" fmla="*/ 15 w 356"/>
                    <a:gd name="T5" fmla="*/ 7275 h 408"/>
                    <a:gd name="T6" fmla="*/ 15 w 356"/>
                    <a:gd name="T7" fmla="*/ 13505 h 408"/>
                    <a:gd name="T8" fmla="*/ 106 w 356"/>
                    <a:gd name="T9" fmla="*/ 16626 h 408"/>
                    <a:gd name="T10" fmla="*/ 197 w 356"/>
                    <a:gd name="T11" fmla="*/ 19676 h 408"/>
                    <a:gd name="T12" fmla="*/ 242 w 356"/>
                    <a:gd name="T13" fmla="*/ 25900 h 408"/>
                    <a:gd name="T14" fmla="*/ 333 w 356"/>
                    <a:gd name="T15" fmla="*/ 25900 h 408"/>
                    <a:gd name="T16" fmla="*/ 333 w 356"/>
                    <a:gd name="T17" fmla="*/ 13505 h 408"/>
                    <a:gd name="T18" fmla="*/ 197 w 356"/>
                    <a:gd name="T19" fmla="*/ 10353 h 408"/>
                    <a:gd name="T20" fmla="*/ 288 w 356"/>
                    <a:gd name="T21" fmla="*/ 993 h 40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6"/>
                    <a:gd name="T34" fmla="*/ 0 h 408"/>
                    <a:gd name="T35" fmla="*/ 356 w 356"/>
                    <a:gd name="T36" fmla="*/ 408 h 40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6" h="408">
                      <a:moveTo>
                        <a:pt x="288" y="15"/>
                      </a:moveTo>
                      <a:cubicBezTo>
                        <a:pt x="273" y="0"/>
                        <a:pt x="151" y="45"/>
                        <a:pt x="106" y="60"/>
                      </a:cubicBezTo>
                      <a:cubicBezTo>
                        <a:pt x="61" y="75"/>
                        <a:pt x="30" y="83"/>
                        <a:pt x="15" y="106"/>
                      </a:cubicBezTo>
                      <a:cubicBezTo>
                        <a:pt x="0" y="129"/>
                        <a:pt x="0" y="173"/>
                        <a:pt x="15" y="196"/>
                      </a:cubicBezTo>
                      <a:cubicBezTo>
                        <a:pt x="30" y="219"/>
                        <a:pt x="76" y="227"/>
                        <a:pt x="106" y="242"/>
                      </a:cubicBezTo>
                      <a:cubicBezTo>
                        <a:pt x="136" y="257"/>
                        <a:pt x="174" y="264"/>
                        <a:pt x="197" y="287"/>
                      </a:cubicBezTo>
                      <a:cubicBezTo>
                        <a:pt x="220" y="310"/>
                        <a:pt x="219" y="363"/>
                        <a:pt x="242" y="378"/>
                      </a:cubicBezTo>
                      <a:cubicBezTo>
                        <a:pt x="265" y="393"/>
                        <a:pt x="318" y="408"/>
                        <a:pt x="333" y="378"/>
                      </a:cubicBezTo>
                      <a:cubicBezTo>
                        <a:pt x="348" y="348"/>
                        <a:pt x="356" y="234"/>
                        <a:pt x="333" y="196"/>
                      </a:cubicBezTo>
                      <a:cubicBezTo>
                        <a:pt x="310" y="158"/>
                        <a:pt x="204" y="174"/>
                        <a:pt x="197" y="151"/>
                      </a:cubicBezTo>
                      <a:cubicBezTo>
                        <a:pt x="190" y="128"/>
                        <a:pt x="303" y="30"/>
                        <a:pt x="288" y="15"/>
                      </a:cubicBezTo>
                      <a:close/>
                    </a:path>
                  </a:pathLst>
                </a:custGeom>
                <a:solidFill>
                  <a:srgbClr val="FFA8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483" name="Freeform 205">
                <a:extLst>
                  <a:ext uri="{FF2B5EF4-FFF2-40B4-BE49-F238E27FC236}">
                    <a16:creationId xmlns:a16="http://schemas.microsoft.com/office/drawing/2014/main" id="{10710CD8-BBDB-4A67-4321-00063AC4D70C}"/>
                  </a:ext>
                </a:extLst>
              </p:cNvPr>
              <p:cNvSpPr>
                <a:spLocks/>
              </p:cNvSpPr>
              <p:nvPr/>
            </p:nvSpPr>
            <p:spPr bwMode="auto">
              <a:xfrm rot="-6823471">
                <a:off x="4127" y="738"/>
                <a:ext cx="44" cy="68"/>
              </a:xfrm>
              <a:custGeom>
                <a:avLst/>
                <a:gdLst>
                  <a:gd name="T0" fmla="*/ 3 w 52"/>
                  <a:gd name="T1" fmla="*/ 0 h 136"/>
                  <a:gd name="T2" fmla="*/ 3 w 52"/>
                  <a:gd name="T3" fmla="*/ 1 h 136"/>
                  <a:gd name="T4" fmla="*/ 0 w 52"/>
                  <a:gd name="T5" fmla="*/ 1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A6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461" name="Group 206">
              <a:extLst>
                <a:ext uri="{FF2B5EF4-FFF2-40B4-BE49-F238E27FC236}">
                  <a16:creationId xmlns:a16="http://schemas.microsoft.com/office/drawing/2014/main" id="{00D4142F-EBF7-E603-5E7E-A2580414765E}"/>
                </a:ext>
              </a:extLst>
            </p:cNvPr>
            <p:cNvGrpSpPr>
              <a:grpSpLocks/>
            </p:cNvGrpSpPr>
            <p:nvPr/>
          </p:nvGrpSpPr>
          <p:grpSpPr bwMode="auto">
            <a:xfrm rot="330267">
              <a:off x="3872" y="1908"/>
              <a:ext cx="75" cy="107"/>
              <a:chOff x="3702" y="835"/>
              <a:chExt cx="105" cy="187"/>
            </a:xfrm>
          </p:grpSpPr>
          <p:grpSp>
            <p:nvGrpSpPr>
              <p:cNvPr id="3" name="Group 207">
                <a:extLst>
                  <a:ext uri="{FF2B5EF4-FFF2-40B4-BE49-F238E27FC236}">
                    <a16:creationId xmlns:a16="http://schemas.microsoft.com/office/drawing/2014/main" id="{78A400B6-E9C1-49F0-37DA-52D3BB72EC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22" y="835"/>
                <a:ext cx="85" cy="187"/>
                <a:chOff x="5415" y="340"/>
                <a:chExt cx="136" cy="246"/>
              </a:xfrm>
            </p:grpSpPr>
            <p:sp>
              <p:nvSpPr>
                <p:cNvPr id="15478" name="Freeform 208">
                  <a:extLst>
                    <a:ext uri="{FF2B5EF4-FFF2-40B4-BE49-F238E27FC236}">
                      <a16:creationId xmlns:a16="http://schemas.microsoft.com/office/drawing/2014/main" id="{BC9F7F01-38C9-34CC-B9EE-CCFD7A7B8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55602">
                  <a:off x="5415" y="435"/>
                  <a:ext cx="136" cy="137"/>
                </a:xfrm>
                <a:custGeom>
                  <a:avLst/>
                  <a:gdLst>
                    <a:gd name="T0" fmla="*/ 2693 w 106"/>
                    <a:gd name="T1" fmla="*/ 6 h 159"/>
                    <a:gd name="T2" fmla="*/ 19775 w 106"/>
                    <a:gd name="T3" fmla="*/ 6 h 159"/>
                    <a:gd name="T4" fmla="*/ 2693 w 106"/>
                    <a:gd name="T5" fmla="*/ 0 h 159"/>
                    <a:gd name="T6" fmla="*/ 2693 w 106"/>
                    <a:gd name="T7" fmla="*/ 6 h 15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6"/>
                    <a:gd name="T13" fmla="*/ 0 h 159"/>
                    <a:gd name="T14" fmla="*/ 106 w 106"/>
                    <a:gd name="T15" fmla="*/ 159 h 15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6" h="159">
                      <a:moveTo>
                        <a:pt x="15" y="136"/>
                      </a:moveTo>
                      <a:cubicBezTo>
                        <a:pt x="30" y="159"/>
                        <a:pt x="106" y="159"/>
                        <a:pt x="106" y="136"/>
                      </a:cubicBezTo>
                      <a:cubicBezTo>
                        <a:pt x="106" y="113"/>
                        <a:pt x="30" y="0"/>
                        <a:pt x="15" y="0"/>
                      </a:cubicBezTo>
                      <a:cubicBezTo>
                        <a:pt x="0" y="0"/>
                        <a:pt x="0" y="113"/>
                        <a:pt x="15" y="136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479" name="Group 209">
                  <a:extLst>
                    <a:ext uri="{FF2B5EF4-FFF2-40B4-BE49-F238E27FC236}">
                      <a16:creationId xmlns:a16="http://schemas.microsoft.com/office/drawing/2014/main" id="{2E503796-6834-A8B6-B11C-F83B0F1D1A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1" y="340"/>
                  <a:ext cx="84" cy="246"/>
                  <a:chOff x="5461" y="340"/>
                  <a:chExt cx="84" cy="246"/>
                </a:xfrm>
              </p:grpSpPr>
              <p:sp>
                <p:nvSpPr>
                  <p:cNvPr id="15480" name="Freeform 210">
                    <a:extLst>
                      <a:ext uri="{FF2B5EF4-FFF2-40B4-BE49-F238E27FC236}">
                        <a16:creationId xmlns:a16="http://schemas.microsoft.com/office/drawing/2014/main" id="{DEA51946-A8D0-8028-6CA8-1E5AEDA638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8042014" flipV="1">
                    <a:off x="5453" y="494"/>
                    <a:ext cx="104" cy="80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1" name="Freeform 211">
                    <a:extLst>
                      <a:ext uri="{FF2B5EF4-FFF2-40B4-BE49-F238E27FC236}">
                        <a16:creationId xmlns:a16="http://schemas.microsoft.com/office/drawing/2014/main" id="{90827F70-66F8-FCD5-5C4D-41D6242EBA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80612" flipH="1">
                    <a:off x="5461" y="340"/>
                    <a:ext cx="44" cy="131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41 h 136"/>
                      <a:gd name="T4" fmla="*/ 0 w 52"/>
                      <a:gd name="T5" fmla="*/ 62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477" name="Freeform 212">
                <a:extLst>
                  <a:ext uri="{FF2B5EF4-FFF2-40B4-BE49-F238E27FC236}">
                    <a16:creationId xmlns:a16="http://schemas.microsoft.com/office/drawing/2014/main" id="{DB6E7469-45AD-B4F3-5398-137C6F6C3FB3}"/>
                  </a:ext>
                </a:extLst>
              </p:cNvPr>
              <p:cNvSpPr>
                <a:spLocks/>
              </p:cNvSpPr>
              <p:nvPr/>
            </p:nvSpPr>
            <p:spPr bwMode="auto">
              <a:xfrm rot="3742158" flipV="1">
                <a:off x="3696" y="971"/>
                <a:ext cx="56" cy="4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solidFill>
                <a:srgbClr val="FFB895"/>
              </a:solidFill>
              <a:ln w="19050" cmpd="sng">
                <a:solidFill>
                  <a:srgbClr val="FFB8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62" name="Freeform 213">
              <a:extLst>
                <a:ext uri="{FF2B5EF4-FFF2-40B4-BE49-F238E27FC236}">
                  <a16:creationId xmlns:a16="http://schemas.microsoft.com/office/drawing/2014/main" id="{AB6CB716-4E82-CEE4-3F1A-3147CDA65BF0}"/>
                </a:ext>
              </a:extLst>
            </p:cNvPr>
            <p:cNvSpPr>
              <a:spLocks/>
            </p:cNvSpPr>
            <p:nvPr/>
          </p:nvSpPr>
          <p:spPr bwMode="auto">
            <a:xfrm rot="-898836">
              <a:off x="3517" y="1740"/>
              <a:ext cx="196" cy="283"/>
            </a:xfrm>
            <a:custGeom>
              <a:avLst/>
              <a:gdLst>
                <a:gd name="T0" fmla="*/ 0 w 1821"/>
                <a:gd name="T1" fmla="*/ 0 h 1768"/>
                <a:gd name="T2" fmla="*/ 0 w 1821"/>
                <a:gd name="T3" fmla="*/ 0 h 1768"/>
                <a:gd name="T4" fmla="*/ 0 w 1821"/>
                <a:gd name="T5" fmla="*/ 0 h 1768"/>
                <a:gd name="T6" fmla="*/ 0 w 1821"/>
                <a:gd name="T7" fmla="*/ 0 h 1768"/>
                <a:gd name="T8" fmla="*/ 0 w 1821"/>
                <a:gd name="T9" fmla="*/ 0 h 1768"/>
                <a:gd name="T10" fmla="*/ 0 w 1821"/>
                <a:gd name="T11" fmla="*/ 0 h 1768"/>
                <a:gd name="T12" fmla="*/ 0 w 1821"/>
                <a:gd name="T13" fmla="*/ 0 h 1768"/>
                <a:gd name="T14" fmla="*/ 0 w 1821"/>
                <a:gd name="T15" fmla="*/ 0 h 1768"/>
                <a:gd name="T16" fmla="*/ 0 w 1821"/>
                <a:gd name="T17" fmla="*/ 0 h 1768"/>
                <a:gd name="T18" fmla="*/ 0 w 1821"/>
                <a:gd name="T19" fmla="*/ 0 h 1768"/>
                <a:gd name="T20" fmla="*/ 0 w 1821"/>
                <a:gd name="T21" fmla="*/ 0 h 1768"/>
                <a:gd name="T22" fmla="*/ 0 w 1821"/>
                <a:gd name="T23" fmla="*/ 0 h 1768"/>
                <a:gd name="T24" fmla="*/ 0 w 1821"/>
                <a:gd name="T25" fmla="*/ 0 h 1768"/>
                <a:gd name="T26" fmla="*/ 0 w 1821"/>
                <a:gd name="T27" fmla="*/ 0 h 1768"/>
                <a:gd name="T28" fmla="*/ 0 w 1821"/>
                <a:gd name="T29" fmla="*/ 0 h 1768"/>
                <a:gd name="T30" fmla="*/ 0 w 1821"/>
                <a:gd name="T31" fmla="*/ 0 h 1768"/>
                <a:gd name="T32" fmla="*/ 0 w 1821"/>
                <a:gd name="T33" fmla="*/ 0 h 1768"/>
                <a:gd name="T34" fmla="*/ 0 w 1821"/>
                <a:gd name="T35" fmla="*/ 0 h 1768"/>
                <a:gd name="T36" fmla="*/ 0 w 1821"/>
                <a:gd name="T37" fmla="*/ 0 h 1768"/>
                <a:gd name="T38" fmla="*/ 0 w 1821"/>
                <a:gd name="T39" fmla="*/ 0 h 1768"/>
                <a:gd name="T40" fmla="*/ 0 w 1821"/>
                <a:gd name="T41" fmla="*/ 0 h 1768"/>
                <a:gd name="T42" fmla="*/ 0 w 1821"/>
                <a:gd name="T43" fmla="*/ 0 h 17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21"/>
                <a:gd name="T67" fmla="*/ 0 h 1768"/>
                <a:gd name="T68" fmla="*/ 1821 w 1821"/>
                <a:gd name="T69" fmla="*/ 1768 h 17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21" h="1768">
                  <a:moveTo>
                    <a:pt x="317" y="1632"/>
                  </a:moveTo>
                  <a:cubicBezTo>
                    <a:pt x="332" y="1587"/>
                    <a:pt x="302" y="1398"/>
                    <a:pt x="317" y="1315"/>
                  </a:cubicBezTo>
                  <a:cubicBezTo>
                    <a:pt x="332" y="1232"/>
                    <a:pt x="363" y="1171"/>
                    <a:pt x="408" y="1133"/>
                  </a:cubicBezTo>
                  <a:cubicBezTo>
                    <a:pt x="453" y="1095"/>
                    <a:pt x="529" y="1080"/>
                    <a:pt x="589" y="1088"/>
                  </a:cubicBezTo>
                  <a:cubicBezTo>
                    <a:pt x="649" y="1096"/>
                    <a:pt x="718" y="1134"/>
                    <a:pt x="771" y="1179"/>
                  </a:cubicBezTo>
                  <a:cubicBezTo>
                    <a:pt x="824" y="1224"/>
                    <a:pt x="869" y="1315"/>
                    <a:pt x="907" y="1360"/>
                  </a:cubicBezTo>
                  <a:cubicBezTo>
                    <a:pt x="945" y="1405"/>
                    <a:pt x="991" y="1398"/>
                    <a:pt x="998" y="1451"/>
                  </a:cubicBezTo>
                  <a:cubicBezTo>
                    <a:pt x="1005" y="1504"/>
                    <a:pt x="952" y="1633"/>
                    <a:pt x="952" y="1678"/>
                  </a:cubicBezTo>
                  <a:cubicBezTo>
                    <a:pt x="952" y="1723"/>
                    <a:pt x="975" y="1716"/>
                    <a:pt x="998" y="1723"/>
                  </a:cubicBezTo>
                  <a:cubicBezTo>
                    <a:pt x="1021" y="1730"/>
                    <a:pt x="1065" y="1768"/>
                    <a:pt x="1088" y="1723"/>
                  </a:cubicBezTo>
                  <a:cubicBezTo>
                    <a:pt x="1111" y="1678"/>
                    <a:pt x="1104" y="1519"/>
                    <a:pt x="1134" y="1451"/>
                  </a:cubicBezTo>
                  <a:cubicBezTo>
                    <a:pt x="1164" y="1383"/>
                    <a:pt x="1210" y="1353"/>
                    <a:pt x="1270" y="1315"/>
                  </a:cubicBezTo>
                  <a:cubicBezTo>
                    <a:pt x="1330" y="1277"/>
                    <a:pt x="1429" y="1269"/>
                    <a:pt x="1497" y="1224"/>
                  </a:cubicBezTo>
                  <a:cubicBezTo>
                    <a:pt x="1565" y="1179"/>
                    <a:pt x="1633" y="1126"/>
                    <a:pt x="1678" y="1043"/>
                  </a:cubicBezTo>
                  <a:cubicBezTo>
                    <a:pt x="1723" y="960"/>
                    <a:pt x="1761" y="816"/>
                    <a:pt x="1769" y="725"/>
                  </a:cubicBezTo>
                  <a:cubicBezTo>
                    <a:pt x="1777" y="634"/>
                    <a:pt x="1821" y="581"/>
                    <a:pt x="1723" y="498"/>
                  </a:cubicBezTo>
                  <a:cubicBezTo>
                    <a:pt x="1625" y="415"/>
                    <a:pt x="1368" y="302"/>
                    <a:pt x="1179" y="226"/>
                  </a:cubicBezTo>
                  <a:cubicBezTo>
                    <a:pt x="990" y="150"/>
                    <a:pt x="748" y="0"/>
                    <a:pt x="589" y="45"/>
                  </a:cubicBezTo>
                  <a:cubicBezTo>
                    <a:pt x="430" y="90"/>
                    <a:pt x="324" y="302"/>
                    <a:pt x="226" y="498"/>
                  </a:cubicBezTo>
                  <a:cubicBezTo>
                    <a:pt x="128" y="694"/>
                    <a:pt x="0" y="1043"/>
                    <a:pt x="0" y="1224"/>
                  </a:cubicBezTo>
                  <a:cubicBezTo>
                    <a:pt x="0" y="1405"/>
                    <a:pt x="173" y="1519"/>
                    <a:pt x="226" y="1587"/>
                  </a:cubicBezTo>
                  <a:cubicBezTo>
                    <a:pt x="279" y="1655"/>
                    <a:pt x="302" y="1677"/>
                    <a:pt x="317" y="16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63" name="Group 214">
              <a:extLst>
                <a:ext uri="{FF2B5EF4-FFF2-40B4-BE49-F238E27FC236}">
                  <a16:creationId xmlns:a16="http://schemas.microsoft.com/office/drawing/2014/main" id="{330F1459-9DDA-F6E7-B0E5-44D1CCDD8FE4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36" y="1661"/>
              <a:ext cx="413" cy="444"/>
              <a:chOff x="1974" y="582"/>
              <a:chExt cx="475" cy="515"/>
            </a:xfrm>
          </p:grpSpPr>
          <p:sp>
            <p:nvSpPr>
              <p:cNvPr id="15473" name="Freeform 215">
                <a:extLst>
                  <a:ext uri="{FF2B5EF4-FFF2-40B4-BE49-F238E27FC236}">
                    <a16:creationId xmlns:a16="http://schemas.microsoft.com/office/drawing/2014/main" id="{DF06EEE2-E145-F961-0E28-993CD3C99BC4}"/>
                  </a:ext>
                </a:extLst>
              </p:cNvPr>
              <p:cNvSpPr>
                <a:spLocks/>
              </p:cNvSpPr>
              <p:nvPr/>
            </p:nvSpPr>
            <p:spPr bwMode="auto">
              <a:xfrm rot="-516291">
                <a:off x="1987" y="901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4" name="Freeform 216">
                <a:extLst>
                  <a:ext uri="{FF2B5EF4-FFF2-40B4-BE49-F238E27FC236}">
                    <a16:creationId xmlns:a16="http://schemas.microsoft.com/office/drawing/2014/main" id="{4E533F34-534E-0A00-9125-82DFA716BD17}"/>
                  </a:ext>
                </a:extLst>
              </p:cNvPr>
              <p:cNvSpPr>
                <a:spLocks/>
              </p:cNvSpPr>
              <p:nvPr/>
            </p:nvSpPr>
            <p:spPr bwMode="auto">
              <a:xfrm rot="205074">
                <a:off x="1974" y="582"/>
                <a:ext cx="461" cy="267"/>
              </a:xfrm>
              <a:custGeom>
                <a:avLst/>
                <a:gdLst>
                  <a:gd name="T0" fmla="*/ 45 w 423"/>
                  <a:gd name="T1" fmla="*/ 69827 h 196"/>
                  <a:gd name="T2" fmla="*/ 600 w 423"/>
                  <a:gd name="T3" fmla="*/ 9619 h 196"/>
                  <a:gd name="T4" fmla="*/ 1694 w 423"/>
                  <a:gd name="T5" fmla="*/ 9619 h 196"/>
                  <a:gd name="T6" fmla="*/ 2525 w 423"/>
                  <a:gd name="T7" fmla="*/ 39908 h 196"/>
                  <a:gd name="T8" fmla="*/ 1978 w 423"/>
                  <a:gd name="T9" fmla="*/ 99989 h 196"/>
                  <a:gd name="T10" fmla="*/ 1424 w 423"/>
                  <a:gd name="T11" fmla="*/ 99989 h 196"/>
                  <a:gd name="T12" fmla="*/ 876 w 423"/>
                  <a:gd name="T13" fmla="*/ 129578 h 196"/>
                  <a:gd name="T14" fmla="*/ 45 w 423"/>
                  <a:gd name="T15" fmla="*/ 69827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3"/>
                  <a:gd name="T25" fmla="*/ 0 h 196"/>
                  <a:gd name="T26" fmla="*/ 423 w 423"/>
                  <a:gd name="T27" fmla="*/ 196 h 19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3" h="196">
                    <a:moveTo>
                      <a:pt x="7" y="106"/>
                    </a:moveTo>
                    <a:cubicBezTo>
                      <a:pt x="0" y="76"/>
                      <a:pt x="53" y="30"/>
                      <a:pt x="98" y="15"/>
                    </a:cubicBezTo>
                    <a:cubicBezTo>
                      <a:pt x="143" y="0"/>
                      <a:pt x="226" y="8"/>
                      <a:pt x="279" y="15"/>
                    </a:cubicBezTo>
                    <a:cubicBezTo>
                      <a:pt x="332" y="22"/>
                      <a:pt x="407" y="37"/>
                      <a:pt x="415" y="60"/>
                    </a:cubicBezTo>
                    <a:cubicBezTo>
                      <a:pt x="423" y="83"/>
                      <a:pt x="355" y="136"/>
                      <a:pt x="325" y="151"/>
                    </a:cubicBezTo>
                    <a:cubicBezTo>
                      <a:pt x="295" y="166"/>
                      <a:pt x="264" y="144"/>
                      <a:pt x="234" y="151"/>
                    </a:cubicBezTo>
                    <a:cubicBezTo>
                      <a:pt x="204" y="158"/>
                      <a:pt x="181" y="196"/>
                      <a:pt x="143" y="196"/>
                    </a:cubicBezTo>
                    <a:cubicBezTo>
                      <a:pt x="105" y="196"/>
                      <a:pt x="14" y="136"/>
                      <a:pt x="7" y="106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5" name="Freeform 217">
                <a:extLst>
                  <a:ext uri="{FF2B5EF4-FFF2-40B4-BE49-F238E27FC236}">
                    <a16:creationId xmlns:a16="http://schemas.microsoft.com/office/drawing/2014/main" id="{013630F1-57D8-7BE0-F221-063888CC15CC}"/>
                  </a:ext>
                </a:extLst>
              </p:cNvPr>
              <p:cNvSpPr>
                <a:spLocks/>
              </p:cNvSpPr>
              <p:nvPr/>
            </p:nvSpPr>
            <p:spPr bwMode="auto">
              <a:xfrm rot="-2269268">
                <a:off x="2299" y="648"/>
                <a:ext cx="150" cy="136"/>
              </a:xfrm>
              <a:custGeom>
                <a:avLst/>
                <a:gdLst>
                  <a:gd name="T0" fmla="*/ 52 w 150"/>
                  <a:gd name="T1" fmla="*/ 0 h 136"/>
                  <a:gd name="T2" fmla="*/ 143 w 150"/>
                  <a:gd name="T3" fmla="*/ 45 h 136"/>
                  <a:gd name="T4" fmla="*/ 97 w 150"/>
                  <a:gd name="T5" fmla="*/ 136 h 136"/>
                  <a:gd name="T6" fmla="*/ 7 w 150"/>
                  <a:gd name="T7" fmla="*/ 45 h 136"/>
                  <a:gd name="T8" fmla="*/ 52 w 15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36"/>
                  <a:gd name="T17" fmla="*/ 150 w 15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36">
                    <a:moveTo>
                      <a:pt x="52" y="0"/>
                    </a:moveTo>
                    <a:cubicBezTo>
                      <a:pt x="75" y="0"/>
                      <a:pt x="136" y="22"/>
                      <a:pt x="143" y="45"/>
                    </a:cubicBezTo>
                    <a:cubicBezTo>
                      <a:pt x="150" y="68"/>
                      <a:pt x="120" y="136"/>
                      <a:pt x="97" y="136"/>
                    </a:cubicBezTo>
                    <a:cubicBezTo>
                      <a:pt x="74" y="136"/>
                      <a:pt x="14" y="68"/>
                      <a:pt x="7" y="45"/>
                    </a:cubicBezTo>
                    <a:cubicBezTo>
                      <a:pt x="0" y="22"/>
                      <a:pt x="29" y="0"/>
                      <a:pt x="5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64" name="Freeform 218" descr="Dotted grid">
              <a:extLst>
                <a:ext uri="{FF2B5EF4-FFF2-40B4-BE49-F238E27FC236}">
                  <a16:creationId xmlns:a16="http://schemas.microsoft.com/office/drawing/2014/main" id="{64CECFDA-4E90-3B52-4287-BD771DB1389D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519" y="2201"/>
              <a:ext cx="430" cy="741"/>
            </a:xfrm>
            <a:custGeom>
              <a:avLst/>
              <a:gdLst>
                <a:gd name="T0" fmla="*/ 13 w 476"/>
                <a:gd name="T1" fmla="*/ 288 h 695"/>
                <a:gd name="T2" fmla="*/ 7 w 476"/>
                <a:gd name="T3" fmla="*/ 1335 h 695"/>
                <a:gd name="T4" fmla="*/ 5 w 476"/>
                <a:gd name="T5" fmla="*/ 2382 h 695"/>
                <a:gd name="T6" fmla="*/ 18 w 476"/>
                <a:gd name="T7" fmla="*/ 2557 h 695"/>
                <a:gd name="T8" fmla="*/ 51 w 476"/>
                <a:gd name="T9" fmla="*/ 2557 h 695"/>
                <a:gd name="T10" fmla="*/ 56 w 476"/>
                <a:gd name="T11" fmla="*/ 1855 h 695"/>
                <a:gd name="T12" fmla="*/ 51 w 476"/>
                <a:gd name="T13" fmla="*/ 288 h 695"/>
                <a:gd name="T14" fmla="*/ 39 w 476"/>
                <a:gd name="T15" fmla="*/ 116 h 695"/>
                <a:gd name="T16" fmla="*/ 18 w 476"/>
                <a:gd name="T17" fmla="*/ 116 h 695"/>
                <a:gd name="T18" fmla="*/ 13 w 476"/>
                <a:gd name="T19" fmla="*/ 288 h 6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6"/>
                <a:gd name="T31" fmla="*/ 0 h 695"/>
                <a:gd name="T32" fmla="*/ 476 w 476"/>
                <a:gd name="T33" fmla="*/ 695 h 6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6" h="695">
                  <a:moveTo>
                    <a:pt x="105" y="75"/>
                  </a:moveTo>
                  <a:cubicBezTo>
                    <a:pt x="90" y="128"/>
                    <a:pt x="75" y="256"/>
                    <a:pt x="60" y="347"/>
                  </a:cubicBezTo>
                  <a:cubicBezTo>
                    <a:pt x="45" y="438"/>
                    <a:pt x="0" y="566"/>
                    <a:pt x="15" y="619"/>
                  </a:cubicBezTo>
                  <a:cubicBezTo>
                    <a:pt x="30" y="672"/>
                    <a:pt x="83" y="657"/>
                    <a:pt x="151" y="665"/>
                  </a:cubicBezTo>
                  <a:cubicBezTo>
                    <a:pt x="219" y="673"/>
                    <a:pt x="370" y="695"/>
                    <a:pt x="423" y="665"/>
                  </a:cubicBezTo>
                  <a:cubicBezTo>
                    <a:pt x="476" y="635"/>
                    <a:pt x="468" y="581"/>
                    <a:pt x="468" y="483"/>
                  </a:cubicBezTo>
                  <a:cubicBezTo>
                    <a:pt x="468" y="385"/>
                    <a:pt x="446" y="150"/>
                    <a:pt x="423" y="75"/>
                  </a:cubicBezTo>
                  <a:cubicBezTo>
                    <a:pt x="400" y="0"/>
                    <a:pt x="377" y="37"/>
                    <a:pt x="332" y="30"/>
                  </a:cubicBezTo>
                  <a:cubicBezTo>
                    <a:pt x="287" y="23"/>
                    <a:pt x="189" y="23"/>
                    <a:pt x="151" y="30"/>
                  </a:cubicBezTo>
                  <a:cubicBezTo>
                    <a:pt x="113" y="37"/>
                    <a:pt x="120" y="22"/>
                    <a:pt x="105" y="75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chemeClr val="bg1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Oval 221">
              <a:extLst>
                <a:ext uri="{FF2B5EF4-FFF2-40B4-BE49-F238E27FC236}">
                  <a16:creationId xmlns:a16="http://schemas.microsoft.com/office/drawing/2014/main" id="{39331893-3203-B935-FFC5-337397EF84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63" y="2332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66" name="Oval 222">
              <a:extLst>
                <a:ext uri="{FF2B5EF4-FFF2-40B4-BE49-F238E27FC236}">
                  <a16:creationId xmlns:a16="http://schemas.microsoft.com/office/drawing/2014/main" id="{879D7F65-1BA6-BB7E-1153-D9041777DE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74" y="2498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67" name="Freeform 225">
              <a:extLst>
                <a:ext uri="{FF2B5EF4-FFF2-40B4-BE49-F238E27FC236}">
                  <a16:creationId xmlns:a16="http://schemas.microsoft.com/office/drawing/2014/main" id="{3391D454-C489-C441-6DE8-E4C347D4F230}"/>
                </a:ext>
              </a:extLst>
            </p:cNvPr>
            <p:cNvSpPr>
              <a:spLocks/>
            </p:cNvSpPr>
            <p:nvPr/>
          </p:nvSpPr>
          <p:spPr bwMode="auto">
            <a:xfrm rot="21303786" flipH="1">
              <a:off x="3814" y="2289"/>
              <a:ext cx="56" cy="590"/>
            </a:xfrm>
            <a:custGeom>
              <a:avLst/>
              <a:gdLst>
                <a:gd name="T0" fmla="*/ 0 w 1"/>
                <a:gd name="T1" fmla="*/ 0 h 544"/>
                <a:gd name="T2" fmla="*/ 0 w 1"/>
                <a:gd name="T3" fmla="*/ 2493 h 544"/>
                <a:gd name="T4" fmla="*/ 0 w 1"/>
                <a:gd name="T5" fmla="*/ 2993 h 544"/>
                <a:gd name="T6" fmla="*/ 0 60000 65536"/>
                <a:gd name="T7" fmla="*/ 0 60000 65536"/>
                <a:gd name="T8" fmla="*/ 0 60000 65536"/>
                <a:gd name="T9" fmla="*/ 0 w 1"/>
                <a:gd name="T10" fmla="*/ 0 h 544"/>
                <a:gd name="T11" fmla="*/ 1 w 1"/>
                <a:gd name="T12" fmla="*/ 544 h 5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544">
                  <a:moveTo>
                    <a:pt x="0" y="0"/>
                  </a:moveTo>
                  <a:cubicBezTo>
                    <a:pt x="0" y="181"/>
                    <a:pt x="0" y="362"/>
                    <a:pt x="0" y="453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3175" cmpd="sng">
              <a:solidFill>
                <a:srgbClr val="00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26" descr="Dotted grid">
              <a:extLst>
                <a:ext uri="{FF2B5EF4-FFF2-40B4-BE49-F238E27FC236}">
                  <a16:creationId xmlns:a16="http://schemas.microsoft.com/office/drawing/2014/main" id="{09036D3B-1141-C5A2-7AF7-BC306ADD4433}"/>
                </a:ext>
              </a:extLst>
            </p:cNvPr>
            <p:cNvSpPr>
              <a:spLocks/>
            </p:cNvSpPr>
            <p:nvPr/>
          </p:nvSpPr>
          <p:spPr bwMode="auto">
            <a:xfrm rot="-254093">
              <a:off x="3609" y="2136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rgbClr val="FFFFFF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19">
              <a:extLst>
                <a:ext uri="{FF2B5EF4-FFF2-40B4-BE49-F238E27FC236}">
                  <a16:creationId xmlns:a16="http://schemas.microsoft.com/office/drawing/2014/main" id="{E42AA26D-E473-968E-F898-94FD228CD015}"/>
                </a:ext>
              </a:extLst>
            </p:cNvPr>
            <p:cNvSpPr>
              <a:spLocks/>
            </p:cNvSpPr>
            <p:nvPr/>
          </p:nvSpPr>
          <p:spPr bwMode="auto">
            <a:xfrm rot="-456899">
              <a:off x="3533" y="2878"/>
              <a:ext cx="432" cy="72"/>
            </a:xfrm>
            <a:custGeom>
              <a:avLst/>
              <a:gdLst>
                <a:gd name="T0" fmla="*/ 0 w 408"/>
                <a:gd name="T1" fmla="*/ 0 h 106"/>
                <a:gd name="T2" fmla="*/ 602 w 408"/>
                <a:gd name="T3" fmla="*/ 1 h 106"/>
                <a:gd name="T4" fmla="*/ 1203 w 408"/>
                <a:gd name="T5" fmla="*/ 1 h 106"/>
                <a:gd name="T6" fmla="*/ 1352 w 408"/>
                <a:gd name="T7" fmla="*/ 1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Rectangle 220">
              <a:extLst>
                <a:ext uri="{FF2B5EF4-FFF2-40B4-BE49-F238E27FC236}">
                  <a16:creationId xmlns:a16="http://schemas.microsoft.com/office/drawing/2014/main" id="{0694F5F3-AAED-BB5E-7B21-8A2147C9ED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879985">
              <a:off x="3895" y="2883"/>
              <a:ext cx="44" cy="4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71" name="Oval 223">
              <a:extLst>
                <a:ext uri="{FF2B5EF4-FFF2-40B4-BE49-F238E27FC236}">
                  <a16:creationId xmlns:a16="http://schemas.microsoft.com/office/drawing/2014/main" id="{E37E27F5-5A1E-5E4E-D9A3-065A8C5861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95" y="2673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5472" name="Oval 224">
              <a:extLst>
                <a:ext uri="{FF2B5EF4-FFF2-40B4-BE49-F238E27FC236}">
                  <a16:creationId xmlns:a16="http://schemas.microsoft.com/office/drawing/2014/main" id="{5CA85E95-5448-35E3-ADCB-2A6418F52D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904" y="2819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5460" name="Group 98">
            <a:extLst>
              <a:ext uri="{FF2B5EF4-FFF2-40B4-BE49-F238E27FC236}">
                <a16:creationId xmlns:a16="http://schemas.microsoft.com/office/drawing/2014/main" id="{107D8B92-2D34-C028-DAD6-FBD6C48538EE}"/>
              </a:ext>
            </a:extLst>
          </p:cNvPr>
          <p:cNvGrpSpPr>
            <a:grpSpLocks/>
          </p:cNvGrpSpPr>
          <p:nvPr/>
        </p:nvGrpSpPr>
        <p:grpSpPr bwMode="auto">
          <a:xfrm rot="-131430">
            <a:off x="5840413" y="3384550"/>
            <a:ext cx="1900237" cy="931863"/>
            <a:chOff x="898" y="970"/>
            <a:chExt cx="1197" cy="587"/>
          </a:xfrm>
        </p:grpSpPr>
        <p:grpSp>
          <p:nvGrpSpPr>
            <p:cNvPr id="15406" name="Group 99">
              <a:extLst>
                <a:ext uri="{FF2B5EF4-FFF2-40B4-BE49-F238E27FC236}">
                  <a16:creationId xmlns:a16="http://schemas.microsoft.com/office/drawing/2014/main" id="{CAC893AE-C3FB-917C-6DEE-B6F2C986C6EF}"/>
                </a:ext>
              </a:extLst>
            </p:cNvPr>
            <p:cNvGrpSpPr>
              <a:grpSpLocks/>
            </p:cNvGrpSpPr>
            <p:nvPr/>
          </p:nvGrpSpPr>
          <p:grpSpPr bwMode="auto">
            <a:xfrm rot="-162133">
              <a:off x="1338" y="1151"/>
              <a:ext cx="757" cy="199"/>
              <a:chOff x="2685" y="1383"/>
              <a:chExt cx="805" cy="263"/>
            </a:xfrm>
          </p:grpSpPr>
          <p:sp>
            <p:nvSpPr>
              <p:cNvPr id="15410" name="AutoShape 100">
                <a:extLst>
                  <a:ext uri="{FF2B5EF4-FFF2-40B4-BE49-F238E27FC236}">
                    <a16:creationId xmlns:a16="http://schemas.microsoft.com/office/drawing/2014/main" id="{E509D62A-8DE5-ADAC-9CAD-7EBA94E3F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158732" flipH="1" flipV="1">
                <a:off x="3061" y="1447"/>
                <a:ext cx="31" cy="174"/>
              </a:xfrm>
              <a:prstGeom prst="can">
                <a:avLst>
                  <a:gd name="adj" fmla="val 140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1" name="AutoShape 101">
                <a:extLst>
                  <a:ext uri="{FF2B5EF4-FFF2-40B4-BE49-F238E27FC236}">
                    <a16:creationId xmlns:a16="http://schemas.microsoft.com/office/drawing/2014/main" id="{0C9DF244-2240-8492-8C2E-0A459B14D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63959" flipH="1" flipV="1">
                <a:off x="3012" y="1396"/>
                <a:ext cx="31" cy="135"/>
              </a:xfrm>
              <a:prstGeom prst="can">
                <a:avLst>
                  <a:gd name="adj" fmla="val 108871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2" name="AutoShape 102">
                <a:extLst>
                  <a:ext uri="{FF2B5EF4-FFF2-40B4-BE49-F238E27FC236}">
                    <a16:creationId xmlns:a16="http://schemas.microsoft.com/office/drawing/2014/main" id="{7037641D-CEB0-4A13-26C3-DF3A2183C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44" y="1376"/>
                <a:ext cx="31" cy="192"/>
              </a:xfrm>
              <a:prstGeom prst="can">
                <a:avLst>
                  <a:gd name="adj" fmla="val 154839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3" name="AutoShape 103">
                <a:extLst>
                  <a:ext uri="{FF2B5EF4-FFF2-40B4-BE49-F238E27FC236}">
                    <a16:creationId xmlns:a16="http://schemas.microsoft.com/office/drawing/2014/main" id="{14034105-005D-0570-54E2-0C7096B93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62" y="1397"/>
                <a:ext cx="31" cy="205"/>
              </a:xfrm>
              <a:prstGeom prst="can">
                <a:avLst>
                  <a:gd name="adj" fmla="val 165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4" name="AutoShape 104">
                <a:extLst>
                  <a:ext uri="{FF2B5EF4-FFF2-40B4-BE49-F238E27FC236}">
                    <a16:creationId xmlns:a16="http://schemas.microsoft.com/office/drawing/2014/main" id="{0BACA445-E499-0639-F407-E973A268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0207867">
                <a:off x="2885" y="1503"/>
                <a:ext cx="33" cy="38"/>
              </a:xfrm>
              <a:prstGeom prst="can">
                <a:avLst>
                  <a:gd name="adj" fmla="val 28788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5" name="Rectangle 105">
                <a:extLst>
                  <a:ext uri="{FF2B5EF4-FFF2-40B4-BE49-F238E27FC236}">
                    <a16:creationId xmlns:a16="http://schemas.microsoft.com/office/drawing/2014/main" id="{D1C98794-F34B-F837-F238-6EC3E1584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56680">
                <a:off x="2776" y="1575"/>
                <a:ext cx="161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6" name="Rectangle 106">
                <a:extLst>
                  <a:ext uri="{FF2B5EF4-FFF2-40B4-BE49-F238E27FC236}">
                    <a16:creationId xmlns:a16="http://schemas.microsoft.com/office/drawing/2014/main" id="{12867FF7-A230-51C0-4F29-6C6B10445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>
                <a:off x="2744" y="1559"/>
                <a:ext cx="287" cy="3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7" name="AutoShape 107">
                <a:extLst>
                  <a:ext uri="{FF2B5EF4-FFF2-40B4-BE49-F238E27FC236}">
                    <a16:creationId xmlns:a16="http://schemas.microsoft.com/office/drawing/2014/main" id="{F432D09E-ABA9-1BED-C1CD-8D80F47ED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V="1">
                <a:off x="2933" y="1468"/>
                <a:ext cx="55" cy="128"/>
              </a:xfrm>
              <a:prstGeom prst="flowChartManualInpu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8" name="Rectangle 108">
                <a:extLst>
                  <a:ext uri="{FF2B5EF4-FFF2-40B4-BE49-F238E27FC236}">
                    <a16:creationId xmlns:a16="http://schemas.microsoft.com/office/drawing/2014/main" id="{D007AB27-34B9-B472-2CB9-3F9762AA6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665743">
                <a:off x="2770" y="1532"/>
                <a:ext cx="160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19" name="Oval 109">
                <a:extLst>
                  <a:ext uri="{FF2B5EF4-FFF2-40B4-BE49-F238E27FC236}">
                    <a16:creationId xmlns:a16="http://schemas.microsoft.com/office/drawing/2014/main" id="{35E11C28-8F6D-66FC-215E-99D7C83DD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903" y="1553"/>
                <a:ext cx="96" cy="62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0" name="Oval 110">
                <a:extLst>
                  <a:ext uri="{FF2B5EF4-FFF2-40B4-BE49-F238E27FC236}">
                    <a16:creationId xmlns:a16="http://schemas.microsoft.com/office/drawing/2014/main" id="{13042152-5518-E5E1-8C32-1F2BEC612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878" y="1467"/>
                <a:ext cx="128" cy="69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1" name="Freeform 111">
                <a:extLst>
                  <a:ext uri="{FF2B5EF4-FFF2-40B4-BE49-F238E27FC236}">
                    <a16:creationId xmlns:a16="http://schemas.microsoft.com/office/drawing/2014/main" id="{60A3BD5E-B193-5264-A3E7-574C2B93AE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059830">
                <a:off x="2685" y="1476"/>
                <a:ext cx="385" cy="72"/>
              </a:xfrm>
              <a:custGeom>
                <a:avLst/>
                <a:gdLst>
                  <a:gd name="T0" fmla="*/ 0 w 635"/>
                  <a:gd name="T1" fmla="*/ 1 h 121"/>
                  <a:gd name="T2" fmla="*/ 1 w 635"/>
                  <a:gd name="T3" fmla="*/ 1 h 121"/>
                  <a:gd name="T4" fmla="*/ 1 w 635"/>
                  <a:gd name="T5" fmla="*/ 1 h 121"/>
                  <a:gd name="T6" fmla="*/ 1 w 635"/>
                  <a:gd name="T7" fmla="*/ 1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2" name="Freeform 112">
                <a:extLst>
                  <a:ext uri="{FF2B5EF4-FFF2-40B4-BE49-F238E27FC236}">
                    <a16:creationId xmlns:a16="http://schemas.microsoft.com/office/drawing/2014/main" id="{545502AE-96B0-C8EB-DD43-EA7C59BFACB9}"/>
                  </a:ext>
                </a:extLst>
              </p:cNvPr>
              <p:cNvSpPr>
                <a:spLocks/>
              </p:cNvSpPr>
              <p:nvPr/>
            </p:nvSpPr>
            <p:spPr bwMode="auto">
              <a:xfrm rot="9800593" flipV="1">
                <a:off x="2717" y="1608"/>
                <a:ext cx="330" cy="38"/>
              </a:xfrm>
              <a:custGeom>
                <a:avLst/>
                <a:gdLst>
                  <a:gd name="T0" fmla="*/ 0 w 635"/>
                  <a:gd name="T1" fmla="*/ 0 h 121"/>
                  <a:gd name="T2" fmla="*/ 1 w 635"/>
                  <a:gd name="T3" fmla="*/ 0 h 121"/>
                  <a:gd name="T4" fmla="*/ 1 w 635"/>
                  <a:gd name="T5" fmla="*/ 0 h 121"/>
                  <a:gd name="T6" fmla="*/ 1 w 635"/>
                  <a:gd name="T7" fmla="*/ 0 h 121"/>
                  <a:gd name="T8" fmla="*/ 1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7C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3" name="AutoShape 113">
                <a:extLst>
                  <a:ext uri="{FF2B5EF4-FFF2-40B4-BE49-F238E27FC236}">
                    <a16:creationId xmlns:a16="http://schemas.microsoft.com/office/drawing/2014/main" id="{0CAA9240-37BA-9CEB-88A2-EE8CE308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333520">
                <a:off x="2996" y="1576"/>
                <a:ext cx="71" cy="28"/>
              </a:xfrm>
              <a:prstGeom prst="flowChartTerminator">
                <a:avLst/>
              </a:prstGeom>
              <a:solidFill>
                <a:srgbClr val="FFCC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4" name="Oval 114">
                <a:extLst>
                  <a:ext uri="{FF2B5EF4-FFF2-40B4-BE49-F238E27FC236}">
                    <a16:creationId xmlns:a16="http://schemas.microsoft.com/office/drawing/2014/main" id="{4B174890-82EB-1F7F-2E65-61423D3F2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306678">
                <a:off x="3048" y="1557"/>
                <a:ext cx="38" cy="21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5" name="Freeform 115">
                <a:extLst>
                  <a:ext uri="{FF2B5EF4-FFF2-40B4-BE49-F238E27FC236}">
                    <a16:creationId xmlns:a16="http://schemas.microsoft.com/office/drawing/2014/main" id="{F76FCE51-938C-0A76-3D15-C1E7E01FFEE7}"/>
                  </a:ext>
                </a:extLst>
              </p:cNvPr>
              <p:cNvSpPr>
                <a:spLocks/>
              </p:cNvSpPr>
              <p:nvPr/>
            </p:nvSpPr>
            <p:spPr bwMode="auto">
              <a:xfrm rot="9283456" flipV="1">
                <a:off x="2922" y="1579"/>
                <a:ext cx="142" cy="44"/>
              </a:xfrm>
              <a:custGeom>
                <a:avLst/>
                <a:gdLst>
                  <a:gd name="T0" fmla="*/ 0 w 318"/>
                  <a:gd name="T1" fmla="*/ 0 h 106"/>
                  <a:gd name="T2" fmla="*/ 0 w 318"/>
                  <a:gd name="T3" fmla="*/ 0 h 106"/>
                  <a:gd name="T4" fmla="*/ 0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6" name="Freeform 116">
                <a:extLst>
                  <a:ext uri="{FF2B5EF4-FFF2-40B4-BE49-F238E27FC236}">
                    <a16:creationId xmlns:a16="http://schemas.microsoft.com/office/drawing/2014/main" id="{6AFEEA37-979C-F583-3E4C-B4C77FE835DB}"/>
                  </a:ext>
                </a:extLst>
              </p:cNvPr>
              <p:cNvSpPr>
                <a:spLocks/>
              </p:cNvSpPr>
              <p:nvPr/>
            </p:nvSpPr>
            <p:spPr bwMode="auto">
              <a:xfrm rot="8513125">
                <a:off x="2976" y="1550"/>
                <a:ext cx="122" cy="55"/>
              </a:xfrm>
              <a:custGeom>
                <a:avLst/>
                <a:gdLst>
                  <a:gd name="T0" fmla="*/ 1 w 235"/>
                  <a:gd name="T1" fmla="*/ 1 h 97"/>
                  <a:gd name="T2" fmla="*/ 1 w 235"/>
                  <a:gd name="T3" fmla="*/ 1 h 97"/>
                  <a:gd name="T4" fmla="*/ 1 w 235"/>
                  <a:gd name="T5" fmla="*/ 1 h 97"/>
                  <a:gd name="T6" fmla="*/ 1 w 235"/>
                  <a:gd name="T7" fmla="*/ 1 h 97"/>
                  <a:gd name="T8" fmla="*/ 1 w 235"/>
                  <a:gd name="T9" fmla="*/ 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4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7" name="AutoShape 117">
                <a:extLst>
                  <a:ext uri="{FF2B5EF4-FFF2-40B4-BE49-F238E27FC236}">
                    <a16:creationId xmlns:a16="http://schemas.microsoft.com/office/drawing/2014/main" id="{DE2EFDC5-8E29-3C9A-4731-A3992B831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6887245">
                <a:off x="2981" y="1583"/>
                <a:ext cx="22" cy="48"/>
              </a:xfrm>
              <a:prstGeom prst="can">
                <a:avLst>
                  <a:gd name="adj" fmla="val 54545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8" name="AutoShape 118">
                <a:extLst>
                  <a:ext uri="{FF2B5EF4-FFF2-40B4-BE49-F238E27FC236}">
                    <a16:creationId xmlns:a16="http://schemas.microsoft.com/office/drawing/2014/main" id="{7E1E8400-ECCE-C172-D63A-CF94FF6E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015004">
                <a:off x="2903" y="1588"/>
                <a:ext cx="60" cy="32"/>
              </a:xfrm>
              <a:prstGeom prst="flowChartExtra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29" name="Line 119">
                <a:extLst>
                  <a:ext uri="{FF2B5EF4-FFF2-40B4-BE49-F238E27FC236}">
                    <a16:creationId xmlns:a16="http://schemas.microsoft.com/office/drawing/2014/main" id="{C13CC36A-BF16-E705-8F3D-5B19234B3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>
                <a:off x="2851" y="1603"/>
                <a:ext cx="90" cy="0"/>
              </a:xfrm>
              <a:prstGeom prst="line">
                <a:avLst/>
              </a:prstGeom>
              <a:noFill/>
              <a:ln w="9525">
                <a:solidFill>
                  <a:srgbClr val="FFDA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Line 120">
                <a:extLst>
                  <a:ext uri="{FF2B5EF4-FFF2-40B4-BE49-F238E27FC236}">
                    <a16:creationId xmlns:a16="http://schemas.microsoft.com/office/drawing/2014/main" id="{BEC1F567-5949-FA85-ED48-445EDF533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 flipV="1">
                <a:off x="3034" y="1575"/>
                <a:ext cx="0" cy="31"/>
              </a:xfrm>
              <a:prstGeom prst="line">
                <a:avLst/>
              </a:prstGeom>
              <a:noFill/>
              <a:ln w="12700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1" name="Oval 121">
                <a:extLst>
                  <a:ext uri="{FF2B5EF4-FFF2-40B4-BE49-F238E27FC236}">
                    <a16:creationId xmlns:a16="http://schemas.microsoft.com/office/drawing/2014/main" id="{D9C5128C-379D-1018-545F-0A0B88ECE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682013" flipH="1">
                <a:off x="3053" y="1552"/>
                <a:ext cx="40" cy="21"/>
              </a:xfrm>
              <a:prstGeom prst="ellipse">
                <a:avLst/>
              </a:prstGeom>
              <a:solidFill>
                <a:srgbClr val="FFCC99"/>
              </a:solidFill>
              <a:ln w="9525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432" name="Freeform 122">
                <a:extLst>
                  <a:ext uri="{FF2B5EF4-FFF2-40B4-BE49-F238E27FC236}">
                    <a16:creationId xmlns:a16="http://schemas.microsoft.com/office/drawing/2014/main" id="{70F5777C-153B-CF4D-E8A0-F962F133F5E7}"/>
                  </a:ext>
                </a:extLst>
              </p:cNvPr>
              <p:cNvSpPr>
                <a:spLocks/>
              </p:cNvSpPr>
              <p:nvPr/>
            </p:nvSpPr>
            <p:spPr bwMode="auto">
              <a:xfrm rot="4747518" flipH="1">
                <a:off x="2937" y="1521"/>
                <a:ext cx="35" cy="96"/>
              </a:xfrm>
              <a:custGeom>
                <a:avLst/>
                <a:gdLst>
                  <a:gd name="T0" fmla="*/ 1 w 52"/>
                  <a:gd name="T1" fmla="*/ 1 h 136"/>
                  <a:gd name="T2" fmla="*/ 1 w 52"/>
                  <a:gd name="T3" fmla="*/ 1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3" name="Freeform 123">
                <a:extLst>
                  <a:ext uri="{FF2B5EF4-FFF2-40B4-BE49-F238E27FC236}">
                    <a16:creationId xmlns:a16="http://schemas.microsoft.com/office/drawing/2014/main" id="{FBC51FC4-ACF1-8986-E070-02DD50BFEA9F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H="1">
                <a:off x="2926" y="1501"/>
                <a:ext cx="89" cy="89"/>
              </a:xfrm>
              <a:custGeom>
                <a:avLst/>
                <a:gdLst>
                  <a:gd name="T0" fmla="*/ 58 w 91"/>
                  <a:gd name="T1" fmla="*/ 1 h 136"/>
                  <a:gd name="T2" fmla="*/ 24 w 91"/>
                  <a:gd name="T3" fmla="*/ 1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4" name="Freeform 124">
                <a:extLst>
                  <a:ext uri="{FF2B5EF4-FFF2-40B4-BE49-F238E27FC236}">
                    <a16:creationId xmlns:a16="http://schemas.microsoft.com/office/drawing/2014/main" id="{95856831-3B64-0E1A-2257-49D47FF2FCB4}"/>
                  </a:ext>
                </a:extLst>
              </p:cNvPr>
              <p:cNvSpPr>
                <a:spLocks/>
              </p:cNvSpPr>
              <p:nvPr/>
            </p:nvSpPr>
            <p:spPr bwMode="auto">
              <a:xfrm rot="4552300" flipH="1">
                <a:off x="2942" y="1462"/>
                <a:ext cx="82" cy="68"/>
              </a:xfrm>
              <a:custGeom>
                <a:avLst/>
                <a:gdLst>
                  <a:gd name="T0" fmla="*/ 0 w 181"/>
                  <a:gd name="T1" fmla="*/ 1 h 91"/>
                  <a:gd name="T2" fmla="*/ 0 w 181"/>
                  <a:gd name="T3" fmla="*/ 1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66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Arc 125">
                <a:extLst>
                  <a:ext uri="{FF2B5EF4-FFF2-40B4-BE49-F238E27FC236}">
                    <a16:creationId xmlns:a16="http://schemas.microsoft.com/office/drawing/2014/main" id="{2FE502CC-1F44-71F0-5B3F-7C02541BC85B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10" y="1191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36" name="Arc 126">
                <a:extLst>
                  <a:ext uri="{FF2B5EF4-FFF2-40B4-BE49-F238E27FC236}">
                    <a16:creationId xmlns:a16="http://schemas.microsoft.com/office/drawing/2014/main" id="{726ECEB1-9B64-FEBE-ECEB-D7A464343983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53" y="120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37" name="Arc 127">
                <a:extLst>
                  <a:ext uri="{FF2B5EF4-FFF2-40B4-BE49-F238E27FC236}">
                    <a16:creationId xmlns:a16="http://schemas.microsoft.com/office/drawing/2014/main" id="{067FC686-1614-74B9-C513-DC671E8A196D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69" y="1232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38" name="Arc 128">
                <a:extLst>
                  <a:ext uri="{FF2B5EF4-FFF2-40B4-BE49-F238E27FC236}">
                    <a16:creationId xmlns:a16="http://schemas.microsoft.com/office/drawing/2014/main" id="{970D7145-6957-3417-2593-740D47A4709D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76" y="126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407" name="Group 129">
              <a:extLst>
                <a:ext uri="{FF2B5EF4-FFF2-40B4-BE49-F238E27FC236}">
                  <a16:creationId xmlns:a16="http://schemas.microsoft.com/office/drawing/2014/main" id="{40576180-4991-6383-25AA-6C8C41A7F3B8}"/>
                </a:ext>
              </a:extLst>
            </p:cNvPr>
            <p:cNvGrpSpPr>
              <a:grpSpLocks/>
            </p:cNvGrpSpPr>
            <p:nvPr/>
          </p:nvGrpSpPr>
          <p:grpSpPr bwMode="auto">
            <a:xfrm rot="-2363371">
              <a:off x="898" y="970"/>
              <a:ext cx="542" cy="587"/>
              <a:chOff x="4195" y="255"/>
              <a:chExt cx="681" cy="687"/>
            </a:xfrm>
          </p:grpSpPr>
          <p:sp>
            <p:nvSpPr>
              <p:cNvPr id="15408" name="Freeform 130" descr="Dotted grid">
                <a:extLst>
                  <a:ext uri="{FF2B5EF4-FFF2-40B4-BE49-F238E27FC236}">
                    <a16:creationId xmlns:a16="http://schemas.microsoft.com/office/drawing/2014/main" id="{ED415ADD-AD67-10BE-F279-0FDA33B04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55"/>
                <a:ext cx="681" cy="687"/>
              </a:xfrm>
              <a:custGeom>
                <a:avLst/>
                <a:gdLst>
                  <a:gd name="T0" fmla="*/ 49 w 642"/>
                  <a:gd name="T1" fmla="*/ 9 h 778"/>
                  <a:gd name="T2" fmla="*/ 524 w 642"/>
                  <a:gd name="T3" fmla="*/ 39 h 778"/>
                  <a:gd name="T4" fmla="*/ 1768 w 642"/>
                  <a:gd name="T5" fmla="*/ 56 h 778"/>
                  <a:gd name="T6" fmla="*/ 2081 w 642"/>
                  <a:gd name="T7" fmla="*/ 49 h 778"/>
                  <a:gd name="T8" fmla="*/ 986 w 642"/>
                  <a:gd name="T9" fmla="*/ 35 h 778"/>
                  <a:gd name="T10" fmla="*/ 675 w 642"/>
                  <a:gd name="T11" fmla="*/ 5 h 778"/>
                  <a:gd name="T12" fmla="*/ 208 w 642"/>
                  <a:gd name="T13" fmla="*/ 4 h 778"/>
                  <a:gd name="T14" fmla="*/ 49 w 642"/>
                  <a:gd name="T15" fmla="*/ 9 h 7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2"/>
                  <a:gd name="T25" fmla="*/ 0 h 778"/>
                  <a:gd name="T26" fmla="*/ 642 w 642"/>
                  <a:gd name="T27" fmla="*/ 778 h 7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2" h="778">
                    <a:moveTo>
                      <a:pt x="15" y="120"/>
                    </a:moveTo>
                    <a:cubicBezTo>
                      <a:pt x="30" y="203"/>
                      <a:pt x="68" y="422"/>
                      <a:pt x="151" y="528"/>
                    </a:cubicBezTo>
                    <a:cubicBezTo>
                      <a:pt x="234" y="634"/>
                      <a:pt x="439" y="732"/>
                      <a:pt x="514" y="755"/>
                    </a:cubicBezTo>
                    <a:cubicBezTo>
                      <a:pt x="589" y="778"/>
                      <a:pt x="642" y="709"/>
                      <a:pt x="604" y="664"/>
                    </a:cubicBezTo>
                    <a:cubicBezTo>
                      <a:pt x="566" y="619"/>
                      <a:pt x="355" y="581"/>
                      <a:pt x="287" y="483"/>
                    </a:cubicBezTo>
                    <a:cubicBezTo>
                      <a:pt x="219" y="385"/>
                      <a:pt x="234" y="150"/>
                      <a:pt x="196" y="75"/>
                    </a:cubicBezTo>
                    <a:cubicBezTo>
                      <a:pt x="158" y="0"/>
                      <a:pt x="90" y="22"/>
                      <a:pt x="60" y="29"/>
                    </a:cubicBezTo>
                    <a:cubicBezTo>
                      <a:pt x="30" y="36"/>
                      <a:pt x="0" y="37"/>
                      <a:pt x="15" y="12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9" name="Rectangle 131" descr="Dotted grid">
                <a:extLst>
                  <a:ext uri="{FF2B5EF4-FFF2-40B4-BE49-F238E27FC236}">
                    <a16:creationId xmlns:a16="http://schemas.microsoft.com/office/drawing/2014/main" id="{C402D91E-27FA-19DB-7CFA-4F0177CC9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300694">
                <a:off x="4766" y="862"/>
                <a:ext cx="116" cy="44"/>
              </a:xfrm>
              <a:prstGeom prst="rect">
                <a:avLst/>
              </a:pr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15476" name="Group 227">
            <a:extLst>
              <a:ext uri="{FF2B5EF4-FFF2-40B4-BE49-F238E27FC236}">
                <a16:creationId xmlns:a16="http://schemas.microsoft.com/office/drawing/2014/main" id="{CEA78CC9-2FB2-83F9-54C7-DACDA56FAA39}"/>
              </a:ext>
            </a:extLst>
          </p:cNvPr>
          <p:cNvGrpSpPr>
            <a:grpSpLocks/>
          </p:cNvGrpSpPr>
          <p:nvPr/>
        </p:nvGrpSpPr>
        <p:grpSpPr bwMode="auto">
          <a:xfrm rot="1998936">
            <a:off x="5654675" y="3890963"/>
            <a:ext cx="1900238" cy="931862"/>
            <a:chOff x="898" y="970"/>
            <a:chExt cx="1197" cy="587"/>
          </a:xfrm>
        </p:grpSpPr>
        <p:grpSp>
          <p:nvGrpSpPr>
            <p:cNvPr id="15373" name="Group 228">
              <a:extLst>
                <a:ext uri="{FF2B5EF4-FFF2-40B4-BE49-F238E27FC236}">
                  <a16:creationId xmlns:a16="http://schemas.microsoft.com/office/drawing/2014/main" id="{9CD3F33A-2178-CFF5-2B01-27AF4ACA6B81}"/>
                </a:ext>
              </a:extLst>
            </p:cNvPr>
            <p:cNvGrpSpPr>
              <a:grpSpLocks/>
            </p:cNvGrpSpPr>
            <p:nvPr/>
          </p:nvGrpSpPr>
          <p:grpSpPr bwMode="auto">
            <a:xfrm rot="-162133">
              <a:off x="1338" y="1151"/>
              <a:ext cx="757" cy="199"/>
              <a:chOff x="2685" y="1383"/>
              <a:chExt cx="805" cy="263"/>
            </a:xfrm>
          </p:grpSpPr>
          <p:sp>
            <p:nvSpPr>
              <p:cNvPr id="15377" name="AutoShape 229">
                <a:extLst>
                  <a:ext uri="{FF2B5EF4-FFF2-40B4-BE49-F238E27FC236}">
                    <a16:creationId xmlns:a16="http://schemas.microsoft.com/office/drawing/2014/main" id="{4CB260BB-23E8-0781-3DB6-412B96BA8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158732" flipH="1" flipV="1">
                <a:off x="3061" y="1447"/>
                <a:ext cx="31" cy="174"/>
              </a:xfrm>
              <a:prstGeom prst="can">
                <a:avLst>
                  <a:gd name="adj" fmla="val 140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78" name="AutoShape 230">
                <a:extLst>
                  <a:ext uri="{FF2B5EF4-FFF2-40B4-BE49-F238E27FC236}">
                    <a16:creationId xmlns:a16="http://schemas.microsoft.com/office/drawing/2014/main" id="{AD70B08F-D425-DA86-D4EF-7D320B7F5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63959" flipH="1" flipV="1">
                <a:off x="3012" y="1396"/>
                <a:ext cx="31" cy="135"/>
              </a:xfrm>
              <a:prstGeom prst="can">
                <a:avLst>
                  <a:gd name="adj" fmla="val 108871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79" name="AutoShape 231">
                <a:extLst>
                  <a:ext uri="{FF2B5EF4-FFF2-40B4-BE49-F238E27FC236}">
                    <a16:creationId xmlns:a16="http://schemas.microsoft.com/office/drawing/2014/main" id="{B4258C40-082A-BFBA-943B-6E8B72993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44" y="1376"/>
                <a:ext cx="31" cy="192"/>
              </a:xfrm>
              <a:prstGeom prst="can">
                <a:avLst>
                  <a:gd name="adj" fmla="val 154839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0" name="AutoShape 232">
                <a:extLst>
                  <a:ext uri="{FF2B5EF4-FFF2-40B4-BE49-F238E27FC236}">
                    <a16:creationId xmlns:a16="http://schemas.microsoft.com/office/drawing/2014/main" id="{1B3164FA-7A03-CA8B-07D4-216DE4D6D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62" y="1397"/>
                <a:ext cx="31" cy="205"/>
              </a:xfrm>
              <a:prstGeom prst="can">
                <a:avLst>
                  <a:gd name="adj" fmla="val 165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1" name="AutoShape 233">
                <a:extLst>
                  <a:ext uri="{FF2B5EF4-FFF2-40B4-BE49-F238E27FC236}">
                    <a16:creationId xmlns:a16="http://schemas.microsoft.com/office/drawing/2014/main" id="{61374E4F-2F61-D152-64E3-4624BA093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0207867">
                <a:off x="2885" y="1503"/>
                <a:ext cx="33" cy="38"/>
              </a:xfrm>
              <a:prstGeom prst="can">
                <a:avLst>
                  <a:gd name="adj" fmla="val 28788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2" name="Rectangle 234">
                <a:extLst>
                  <a:ext uri="{FF2B5EF4-FFF2-40B4-BE49-F238E27FC236}">
                    <a16:creationId xmlns:a16="http://schemas.microsoft.com/office/drawing/2014/main" id="{3FC7716C-B4F9-A3D2-F5BB-D9FEC527D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56680">
                <a:off x="2776" y="1575"/>
                <a:ext cx="161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3" name="Rectangle 235">
                <a:extLst>
                  <a:ext uri="{FF2B5EF4-FFF2-40B4-BE49-F238E27FC236}">
                    <a16:creationId xmlns:a16="http://schemas.microsoft.com/office/drawing/2014/main" id="{8371E389-7E30-52FE-C06E-838D74EE7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>
                <a:off x="2744" y="1559"/>
                <a:ext cx="287" cy="3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4" name="AutoShape 236">
                <a:extLst>
                  <a:ext uri="{FF2B5EF4-FFF2-40B4-BE49-F238E27FC236}">
                    <a16:creationId xmlns:a16="http://schemas.microsoft.com/office/drawing/2014/main" id="{5E8EFBB0-1EC9-80CE-3A01-817BF342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V="1">
                <a:off x="2933" y="1468"/>
                <a:ext cx="55" cy="128"/>
              </a:xfrm>
              <a:prstGeom prst="flowChartManualInpu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5" name="Rectangle 237">
                <a:extLst>
                  <a:ext uri="{FF2B5EF4-FFF2-40B4-BE49-F238E27FC236}">
                    <a16:creationId xmlns:a16="http://schemas.microsoft.com/office/drawing/2014/main" id="{32AF792D-56D3-E724-0AD4-76BEE4B65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665743">
                <a:off x="2770" y="1532"/>
                <a:ext cx="160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6" name="Oval 238">
                <a:extLst>
                  <a:ext uri="{FF2B5EF4-FFF2-40B4-BE49-F238E27FC236}">
                    <a16:creationId xmlns:a16="http://schemas.microsoft.com/office/drawing/2014/main" id="{DA8342AC-EE89-33B2-DEBA-602AAA67C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903" y="1553"/>
                <a:ext cx="96" cy="62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7" name="Oval 239">
                <a:extLst>
                  <a:ext uri="{FF2B5EF4-FFF2-40B4-BE49-F238E27FC236}">
                    <a16:creationId xmlns:a16="http://schemas.microsoft.com/office/drawing/2014/main" id="{22E6AA19-1EA9-42E8-77C1-03E66C31D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878" y="1467"/>
                <a:ext cx="128" cy="69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88" name="Freeform 240">
                <a:extLst>
                  <a:ext uri="{FF2B5EF4-FFF2-40B4-BE49-F238E27FC236}">
                    <a16:creationId xmlns:a16="http://schemas.microsoft.com/office/drawing/2014/main" id="{D2BA7A65-99EC-4AA9-14CF-3344206AC5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0059830">
                <a:off x="2685" y="1476"/>
                <a:ext cx="385" cy="72"/>
              </a:xfrm>
              <a:custGeom>
                <a:avLst/>
                <a:gdLst>
                  <a:gd name="T0" fmla="*/ 0 w 635"/>
                  <a:gd name="T1" fmla="*/ 1 h 121"/>
                  <a:gd name="T2" fmla="*/ 1 w 635"/>
                  <a:gd name="T3" fmla="*/ 1 h 121"/>
                  <a:gd name="T4" fmla="*/ 1 w 635"/>
                  <a:gd name="T5" fmla="*/ 1 h 121"/>
                  <a:gd name="T6" fmla="*/ 1 w 635"/>
                  <a:gd name="T7" fmla="*/ 1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9" name="Freeform 241">
                <a:extLst>
                  <a:ext uri="{FF2B5EF4-FFF2-40B4-BE49-F238E27FC236}">
                    <a16:creationId xmlns:a16="http://schemas.microsoft.com/office/drawing/2014/main" id="{69842928-0A87-A445-BFC6-202ED41B7AAD}"/>
                  </a:ext>
                </a:extLst>
              </p:cNvPr>
              <p:cNvSpPr>
                <a:spLocks/>
              </p:cNvSpPr>
              <p:nvPr/>
            </p:nvSpPr>
            <p:spPr bwMode="auto">
              <a:xfrm rot="9800593" flipV="1">
                <a:off x="2717" y="1608"/>
                <a:ext cx="330" cy="38"/>
              </a:xfrm>
              <a:custGeom>
                <a:avLst/>
                <a:gdLst>
                  <a:gd name="T0" fmla="*/ 0 w 635"/>
                  <a:gd name="T1" fmla="*/ 0 h 121"/>
                  <a:gd name="T2" fmla="*/ 1 w 635"/>
                  <a:gd name="T3" fmla="*/ 0 h 121"/>
                  <a:gd name="T4" fmla="*/ 1 w 635"/>
                  <a:gd name="T5" fmla="*/ 0 h 121"/>
                  <a:gd name="T6" fmla="*/ 1 w 635"/>
                  <a:gd name="T7" fmla="*/ 0 h 121"/>
                  <a:gd name="T8" fmla="*/ 1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7C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0" name="AutoShape 242">
                <a:extLst>
                  <a:ext uri="{FF2B5EF4-FFF2-40B4-BE49-F238E27FC236}">
                    <a16:creationId xmlns:a16="http://schemas.microsoft.com/office/drawing/2014/main" id="{5D9D5213-192F-EE25-8F83-75CC6F2E5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333520">
                <a:off x="2996" y="1576"/>
                <a:ext cx="71" cy="28"/>
              </a:xfrm>
              <a:prstGeom prst="flowChartTerminator">
                <a:avLst/>
              </a:prstGeom>
              <a:solidFill>
                <a:srgbClr val="FFCC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91" name="Oval 243">
                <a:extLst>
                  <a:ext uri="{FF2B5EF4-FFF2-40B4-BE49-F238E27FC236}">
                    <a16:creationId xmlns:a16="http://schemas.microsoft.com/office/drawing/2014/main" id="{EEDC8502-24EA-97A3-8E4D-6E447708A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306678">
                <a:off x="3048" y="1557"/>
                <a:ext cx="38" cy="21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92" name="Freeform 244">
                <a:extLst>
                  <a:ext uri="{FF2B5EF4-FFF2-40B4-BE49-F238E27FC236}">
                    <a16:creationId xmlns:a16="http://schemas.microsoft.com/office/drawing/2014/main" id="{EA4AD373-470B-7500-7EB8-4EE7FB83822F}"/>
                  </a:ext>
                </a:extLst>
              </p:cNvPr>
              <p:cNvSpPr>
                <a:spLocks/>
              </p:cNvSpPr>
              <p:nvPr/>
            </p:nvSpPr>
            <p:spPr bwMode="auto">
              <a:xfrm rot="9283456" flipV="1">
                <a:off x="2922" y="1579"/>
                <a:ext cx="142" cy="44"/>
              </a:xfrm>
              <a:custGeom>
                <a:avLst/>
                <a:gdLst>
                  <a:gd name="T0" fmla="*/ 0 w 318"/>
                  <a:gd name="T1" fmla="*/ 0 h 106"/>
                  <a:gd name="T2" fmla="*/ 0 w 318"/>
                  <a:gd name="T3" fmla="*/ 0 h 106"/>
                  <a:gd name="T4" fmla="*/ 0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3" name="Freeform 245">
                <a:extLst>
                  <a:ext uri="{FF2B5EF4-FFF2-40B4-BE49-F238E27FC236}">
                    <a16:creationId xmlns:a16="http://schemas.microsoft.com/office/drawing/2014/main" id="{837AF54C-C837-3C34-9FA0-7216CC4CD9B7}"/>
                  </a:ext>
                </a:extLst>
              </p:cNvPr>
              <p:cNvSpPr>
                <a:spLocks/>
              </p:cNvSpPr>
              <p:nvPr/>
            </p:nvSpPr>
            <p:spPr bwMode="auto">
              <a:xfrm rot="8513125">
                <a:off x="2976" y="1550"/>
                <a:ext cx="122" cy="55"/>
              </a:xfrm>
              <a:custGeom>
                <a:avLst/>
                <a:gdLst>
                  <a:gd name="T0" fmla="*/ 1 w 235"/>
                  <a:gd name="T1" fmla="*/ 1 h 97"/>
                  <a:gd name="T2" fmla="*/ 1 w 235"/>
                  <a:gd name="T3" fmla="*/ 1 h 97"/>
                  <a:gd name="T4" fmla="*/ 1 w 235"/>
                  <a:gd name="T5" fmla="*/ 1 h 97"/>
                  <a:gd name="T6" fmla="*/ 1 w 235"/>
                  <a:gd name="T7" fmla="*/ 1 h 97"/>
                  <a:gd name="T8" fmla="*/ 1 w 235"/>
                  <a:gd name="T9" fmla="*/ 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4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4" name="AutoShape 246">
                <a:extLst>
                  <a:ext uri="{FF2B5EF4-FFF2-40B4-BE49-F238E27FC236}">
                    <a16:creationId xmlns:a16="http://schemas.microsoft.com/office/drawing/2014/main" id="{6F6B693E-B4A5-C00E-0683-1105E6F4B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6887245">
                <a:off x="2981" y="1583"/>
                <a:ext cx="22" cy="48"/>
              </a:xfrm>
              <a:prstGeom prst="can">
                <a:avLst>
                  <a:gd name="adj" fmla="val 54545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95" name="AutoShape 247">
                <a:extLst>
                  <a:ext uri="{FF2B5EF4-FFF2-40B4-BE49-F238E27FC236}">
                    <a16:creationId xmlns:a16="http://schemas.microsoft.com/office/drawing/2014/main" id="{BE1C2012-95E8-5D0F-68F4-306E7F46D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015004">
                <a:off x="2903" y="1588"/>
                <a:ext cx="60" cy="32"/>
              </a:xfrm>
              <a:prstGeom prst="flowChartExtra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96" name="Line 248">
                <a:extLst>
                  <a:ext uri="{FF2B5EF4-FFF2-40B4-BE49-F238E27FC236}">
                    <a16:creationId xmlns:a16="http://schemas.microsoft.com/office/drawing/2014/main" id="{BCED3100-516B-2389-C5DE-4435D862D3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>
                <a:off x="2851" y="1603"/>
                <a:ext cx="90" cy="0"/>
              </a:xfrm>
              <a:prstGeom prst="line">
                <a:avLst/>
              </a:prstGeom>
              <a:noFill/>
              <a:ln w="9525">
                <a:solidFill>
                  <a:srgbClr val="FFDA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7" name="Line 249">
                <a:extLst>
                  <a:ext uri="{FF2B5EF4-FFF2-40B4-BE49-F238E27FC236}">
                    <a16:creationId xmlns:a16="http://schemas.microsoft.com/office/drawing/2014/main" id="{AF2D9A01-7E15-18FF-47A4-F56DFE692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 flipV="1">
                <a:off x="3034" y="1575"/>
                <a:ext cx="0" cy="31"/>
              </a:xfrm>
              <a:prstGeom prst="line">
                <a:avLst/>
              </a:prstGeom>
              <a:noFill/>
              <a:ln w="12700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8" name="Oval 250">
                <a:extLst>
                  <a:ext uri="{FF2B5EF4-FFF2-40B4-BE49-F238E27FC236}">
                    <a16:creationId xmlns:a16="http://schemas.microsoft.com/office/drawing/2014/main" id="{89AD45CF-6116-BCFE-1212-E6C630851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682013" flipH="1">
                <a:off x="3053" y="1552"/>
                <a:ext cx="40" cy="21"/>
              </a:xfrm>
              <a:prstGeom prst="ellipse">
                <a:avLst/>
              </a:prstGeom>
              <a:solidFill>
                <a:srgbClr val="FFCC99"/>
              </a:solidFill>
              <a:ln w="9525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5399" name="Freeform 251">
                <a:extLst>
                  <a:ext uri="{FF2B5EF4-FFF2-40B4-BE49-F238E27FC236}">
                    <a16:creationId xmlns:a16="http://schemas.microsoft.com/office/drawing/2014/main" id="{FCB8F44B-B8F0-C8BE-E067-F9555CD5448D}"/>
                  </a:ext>
                </a:extLst>
              </p:cNvPr>
              <p:cNvSpPr>
                <a:spLocks/>
              </p:cNvSpPr>
              <p:nvPr/>
            </p:nvSpPr>
            <p:spPr bwMode="auto">
              <a:xfrm rot="4747518" flipH="1">
                <a:off x="2937" y="1521"/>
                <a:ext cx="35" cy="96"/>
              </a:xfrm>
              <a:custGeom>
                <a:avLst/>
                <a:gdLst>
                  <a:gd name="T0" fmla="*/ 1 w 52"/>
                  <a:gd name="T1" fmla="*/ 1 h 136"/>
                  <a:gd name="T2" fmla="*/ 1 w 52"/>
                  <a:gd name="T3" fmla="*/ 1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0" name="Freeform 252">
                <a:extLst>
                  <a:ext uri="{FF2B5EF4-FFF2-40B4-BE49-F238E27FC236}">
                    <a16:creationId xmlns:a16="http://schemas.microsoft.com/office/drawing/2014/main" id="{B2BBCD50-E6CF-494C-514B-F700116BF93B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H="1">
                <a:off x="2926" y="1501"/>
                <a:ext cx="89" cy="89"/>
              </a:xfrm>
              <a:custGeom>
                <a:avLst/>
                <a:gdLst>
                  <a:gd name="T0" fmla="*/ 58 w 91"/>
                  <a:gd name="T1" fmla="*/ 1 h 136"/>
                  <a:gd name="T2" fmla="*/ 24 w 91"/>
                  <a:gd name="T3" fmla="*/ 1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1" name="Freeform 253">
                <a:extLst>
                  <a:ext uri="{FF2B5EF4-FFF2-40B4-BE49-F238E27FC236}">
                    <a16:creationId xmlns:a16="http://schemas.microsoft.com/office/drawing/2014/main" id="{A277DDE6-8115-38A4-0D1E-6C5D7998EA1A}"/>
                  </a:ext>
                </a:extLst>
              </p:cNvPr>
              <p:cNvSpPr>
                <a:spLocks/>
              </p:cNvSpPr>
              <p:nvPr/>
            </p:nvSpPr>
            <p:spPr bwMode="auto">
              <a:xfrm rot="4552300" flipH="1">
                <a:off x="2942" y="1462"/>
                <a:ext cx="82" cy="68"/>
              </a:xfrm>
              <a:custGeom>
                <a:avLst/>
                <a:gdLst>
                  <a:gd name="T0" fmla="*/ 0 w 181"/>
                  <a:gd name="T1" fmla="*/ 1 h 91"/>
                  <a:gd name="T2" fmla="*/ 0 w 181"/>
                  <a:gd name="T3" fmla="*/ 1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66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2" name="Arc 254">
                <a:extLst>
                  <a:ext uri="{FF2B5EF4-FFF2-40B4-BE49-F238E27FC236}">
                    <a16:creationId xmlns:a16="http://schemas.microsoft.com/office/drawing/2014/main" id="{782A39F1-6D97-C463-9662-3F94F8E492F8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10" y="1191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03" name="Arc 255">
                <a:extLst>
                  <a:ext uri="{FF2B5EF4-FFF2-40B4-BE49-F238E27FC236}">
                    <a16:creationId xmlns:a16="http://schemas.microsoft.com/office/drawing/2014/main" id="{23F19A5C-5AA8-D141-5D1B-76B844548162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53" y="120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04" name="Arc 256">
                <a:extLst>
                  <a:ext uri="{FF2B5EF4-FFF2-40B4-BE49-F238E27FC236}">
                    <a16:creationId xmlns:a16="http://schemas.microsoft.com/office/drawing/2014/main" id="{C2603B4F-D141-CCCA-F3B6-17C7F93FD51D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69" y="1232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05" name="Arc 257">
                <a:extLst>
                  <a:ext uri="{FF2B5EF4-FFF2-40B4-BE49-F238E27FC236}">
                    <a16:creationId xmlns:a16="http://schemas.microsoft.com/office/drawing/2014/main" id="{B377F2C2-2785-6313-936A-B32ADFF6BD9F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76" y="126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5374" name="Group 258">
              <a:extLst>
                <a:ext uri="{FF2B5EF4-FFF2-40B4-BE49-F238E27FC236}">
                  <a16:creationId xmlns:a16="http://schemas.microsoft.com/office/drawing/2014/main" id="{65D21B0B-FE64-F08E-E77D-EFD34F7401F6}"/>
                </a:ext>
              </a:extLst>
            </p:cNvPr>
            <p:cNvGrpSpPr>
              <a:grpSpLocks/>
            </p:cNvGrpSpPr>
            <p:nvPr/>
          </p:nvGrpSpPr>
          <p:grpSpPr bwMode="auto">
            <a:xfrm rot="-2363371">
              <a:off x="898" y="970"/>
              <a:ext cx="542" cy="587"/>
              <a:chOff x="4195" y="255"/>
              <a:chExt cx="681" cy="687"/>
            </a:xfrm>
          </p:grpSpPr>
          <p:sp>
            <p:nvSpPr>
              <p:cNvPr id="15375" name="Freeform 259" descr="Dotted grid">
                <a:extLst>
                  <a:ext uri="{FF2B5EF4-FFF2-40B4-BE49-F238E27FC236}">
                    <a16:creationId xmlns:a16="http://schemas.microsoft.com/office/drawing/2014/main" id="{8F22F400-C8E8-4C98-9863-208DA951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55"/>
                <a:ext cx="681" cy="687"/>
              </a:xfrm>
              <a:custGeom>
                <a:avLst/>
                <a:gdLst>
                  <a:gd name="T0" fmla="*/ 49 w 642"/>
                  <a:gd name="T1" fmla="*/ 9 h 778"/>
                  <a:gd name="T2" fmla="*/ 524 w 642"/>
                  <a:gd name="T3" fmla="*/ 39 h 778"/>
                  <a:gd name="T4" fmla="*/ 1768 w 642"/>
                  <a:gd name="T5" fmla="*/ 56 h 778"/>
                  <a:gd name="T6" fmla="*/ 2081 w 642"/>
                  <a:gd name="T7" fmla="*/ 49 h 778"/>
                  <a:gd name="T8" fmla="*/ 986 w 642"/>
                  <a:gd name="T9" fmla="*/ 35 h 778"/>
                  <a:gd name="T10" fmla="*/ 675 w 642"/>
                  <a:gd name="T11" fmla="*/ 5 h 778"/>
                  <a:gd name="T12" fmla="*/ 208 w 642"/>
                  <a:gd name="T13" fmla="*/ 4 h 778"/>
                  <a:gd name="T14" fmla="*/ 49 w 642"/>
                  <a:gd name="T15" fmla="*/ 9 h 7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2"/>
                  <a:gd name="T25" fmla="*/ 0 h 778"/>
                  <a:gd name="T26" fmla="*/ 642 w 642"/>
                  <a:gd name="T27" fmla="*/ 778 h 7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2" h="778">
                    <a:moveTo>
                      <a:pt x="15" y="120"/>
                    </a:moveTo>
                    <a:cubicBezTo>
                      <a:pt x="30" y="203"/>
                      <a:pt x="68" y="422"/>
                      <a:pt x="151" y="528"/>
                    </a:cubicBezTo>
                    <a:cubicBezTo>
                      <a:pt x="234" y="634"/>
                      <a:pt x="439" y="732"/>
                      <a:pt x="514" y="755"/>
                    </a:cubicBezTo>
                    <a:cubicBezTo>
                      <a:pt x="589" y="778"/>
                      <a:pt x="642" y="709"/>
                      <a:pt x="604" y="664"/>
                    </a:cubicBezTo>
                    <a:cubicBezTo>
                      <a:pt x="566" y="619"/>
                      <a:pt x="355" y="581"/>
                      <a:pt x="287" y="483"/>
                    </a:cubicBezTo>
                    <a:cubicBezTo>
                      <a:pt x="219" y="385"/>
                      <a:pt x="234" y="150"/>
                      <a:pt x="196" y="75"/>
                    </a:cubicBezTo>
                    <a:cubicBezTo>
                      <a:pt x="158" y="0"/>
                      <a:pt x="90" y="22"/>
                      <a:pt x="60" y="29"/>
                    </a:cubicBezTo>
                    <a:cubicBezTo>
                      <a:pt x="30" y="36"/>
                      <a:pt x="0" y="37"/>
                      <a:pt x="15" y="12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6" name="Rectangle 260" descr="Dotted grid">
                <a:extLst>
                  <a:ext uri="{FF2B5EF4-FFF2-40B4-BE49-F238E27FC236}">
                    <a16:creationId xmlns:a16="http://schemas.microsoft.com/office/drawing/2014/main" id="{68AB718D-BAE3-5ABE-98AE-A8F6C54B9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300694">
                <a:off x="4766" y="862"/>
                <a:ext cx="116" cy="44"/>
              </a:xfrm>
              <a:prstGeom prst="rect">
                <a:avLst/>
              </a:pr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sp>
        <p:nvSpPr>
          <p:cNvPr id="240" name="Rectangle 270">
            <a:extLst>
              <a:ext uri="{FF2B5EF4-FFF2-40B4-BE49-F238E27FC236}">
                <a16:creationId xmlns:a16="http://schemas.microsoft.com/office/drawing/2014/main" id="{23F6E555-372B-3D37-4DAF-BBD48DBBE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2781300"/>
            <a:ext cx="46799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rabicPeriod" startAt="3"/>
            </a:pPr>
            <a:r>
              <a:rPr lang="en-US" altLang="en-US" b="1">
                <a:solidFill>
                  <a:srgbClr val="CC99FF"/>
                </a:solidFill>
              </a:rPr>
              <a:t>When we throw a ball vertically  </a:t>
            </a:r>
          </a:p>
          <a:p>
            <a:pPr eaLnBrk="1" hangingPunct="1"/>
            <a:r>
              <a:rPr lang="en-US" altLang="en-US" b="1">
                <a:solidFill>
                  <a:srgbClr val="CC99FF"/>
                </a:solidFill>
              </a:rPr>
              <a:t>     upwards, the work done by our force  </a:t>
            </a:r>
          </a:p>
          <a:p>
            <a:pPr eaLnBrk="1" hangingPunct="1"/>
            <a:r>
              <a:rPr lang="en-US" altLang="en-US" b="1">
                <a:solidFill>
                  <a:srgbClr val="CC99FF"/>
                </a:solidFill>
              </a:rPr>
              <a:t>     is positive whereas the work done by </a:t>
            </a:r>
          </a:p>
          <a:p>
            <a:pPr eaLnBrk="1" hangingPunct="1"/>
            <a:r>
              <a:rPr lang="en-US" altLang="en-US" b="1">
                <a:solidFill>
                  <a:srgbClr val="CC99FF"/>
                </a:solidFill>
              </a:rPr>
              <a:t>     the gravitational force is negative</a:t>
            </a:r>
          </a:p>
          <a:p>
            <a:pPr eaLnBrk="1" hangingPunct="1"/>
            <a:r>
              <a:rPr lang="en-US" altLang="en-US" b="1">
                <a:solidFill>
                  <a:srgbClr val="CC99FF"/>
                </a:solidFill>
              </a:rPr>
              <a:t>     since it acts in the direction </a:t>
            </a:r>
          </a:p>
          <a:p>
            <a:pPr eaLnBrk="1" hangingPunct="1"/>
            <a:r>
              <a:rPr lang="en-US" altLang="en-US" b="1">
                <a:solidFill>
                  <a:srgbClr val="CC99FF"/>
                </a:solidFill>
              </a:rPr>
              <a:t>     opposite to the motion of the ball.</a:t>
            </a:r>
          </a:p>
        </p:txBody>
      </p:sp>
      <p:sp>
        <p:nvSpPr>
          <p:cNvPr id="241" name="Oval 263">
            <a:extLst>
              <a:ext uri="{FF2B5EF4-FFF2-40B4-BE49-F238E27FC236}">
                <a16:creationId xmlns:a16="http://schemas.microsoft.com/office/drawing/2014/main" id="{6A5562F9-C391-C653-9B9C-D71EF1A2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263" y="3492500"/>
            <a:ext cx="431800" cy="433388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2" name="Oval 264">
            <a:extLst>
              <a:ext uri="{FF2B5EF4-FFF2-40B4-BE49-F238E27FC236}">
                <a16:creationId xmlns:a16="http://schemas.microsoft.com/office/drawing/2014/main" id="{A846E9CE-82DE-39D3-052B-37B77C7D4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1300" y="4140200"/>
            <a:ext cx="431800" cy="433388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3" name="Oval 268">
            <a:extLst>
              <a:ext uri="{FF2B5EF4-FFF2-40B4-BE49-F238E27FC236}">
                <a16:creationId xmlns:a16="http://schemas.microsoft.com/office/drawing/2014/main" id="{659885C5-1DC2-1847-28F6-FBE449C86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9263" y="3484563"/>
            <a:ext cx="431800" cy="433387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4" name="Rectangle 289">
            <a:extLst>
              <a:ext uri="{FF2B5EF4-FFF2-40B4-BE49-F238E27FC236}">
                <a16:creationId xmlns:a16="http://schemas.microsoft.com/office/drawing/2014/main" id="{C9378EA2-2525-C8DB-A7F5-AF9E22AE2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4832350"/>
            <a:ext cx="45720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66"/>
                </a:solidFill>
              </a:rPr>
              <a:t>4.  When the ball falls back, the work </a:t>
            </a:r>
          </a:p>
          <a:p>
            <a:pPr eaLnBrk="1" hangingPunct="1"/>
            <a:r>
              <a:rPr lang="en-US" altLang="en-US" b="1">
                <a:solidFill>
                  <a:srgbClr val="FFFF66"/>
                </a:solidFill>
              </a:rPr>
              <a:t>     done by the gravitational force is </a:t>
            </a:r>
          </a:p>
          <a:p>
            <a:pPr eaLnBrk="1" hangingPunct="1"/>
            <a:r>
              <a:rPr lang="en-US" altLang="en-US" b="1">
                <a:solidFill>
                  <a:srgbClr val="FFFF66"/>
                </a:solidFill>
              </a:rPr>
              <a:t>     positive since it acts along the </a:t>
            </a:r>
          </a:p>
          <a:p>
            <a:pPr eaLnBrk="1" hangingPunct="1"/>
            <a:r>
              <a:rPr lang="en-US" altLang="en-US" b="1">
                <a:solidFill>
                  <a:srgbClr val="FFFF66"/>
                </a:solidFill>
              </a:rPr>
              <a:t>     direction of motion of the ball.</a:t>
            </a:r>
            <a:endParaRPr lang="el-GR" altLang="en-US" b="1">
              <a:solidFill>
                <a:srgbClr val="FFFF66"/>
              </a:solidFill>
            </a:endParaRPr>
          </a:p>
        </p:txBody>
      </p:sp>
      <p:sp>
        <p:nvSpPr>
          <p:cNvPr id="15370" name="TextBox 47">
            <a:extLst>
              <a:ext uri="{FF2B5EF4-FFF2-40B4-BE49-F238E27FC236}">
                <a16:creationId xmlns:a16="http://schemas.microsoft.com/office/drawing/2014/main" id="{4757DD79-44E4-2628-4E60-1CB952CB3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5371" name="TextBox 49">
            <a:extLst>
              <a:ext uri="{FF2B5EF4-FFF2-40B4-BE49-F238E27FC236}">
                <a16:creationId xmlns:a16="http://schemas.microsoft.com/office/drawing/2014/main" id="{D20A31B6-C4FC-2843-385B-572C965D2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5372" name="TextBox 52">
            <a:extLst>
              <a:ext uri="{FF2B5EF4-FFF2-40B4-BE49-F238E27FC236}">
                <a16:creationId xmlns:a16="http://schemas.microsoft.com/office/drawing/2014/main" id="{1818DF6B-665B-392E-7DFD-6205EFAA6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48148E-6 L -3.61111E-6 -0.45139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2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" grpId="0"/>
      <p:bldP spid="241" grpId="0" animBg="1"/>
      <p:bldP spid="241" grpId="1" animBg="1"/>
      <p:bldP spid="241" grpId="2" animBg="1"/>
      <p:bldP spid="242" grpId="0" animBg="1"/>
      <p:bldP spid="242" grpId="1" animBg="1"/>
      <p:bldP spid="243" grpId="0" animBg="1"/>
      <p:bldP spid="243" grpId="1" animBg="1"/>
      <p:bldP spid="24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10">
            <a:extLst>
              <a:ext uri="{FF2B5EF4-FFF2-40B4-BE49-F238E27FC236}">
                <a16:creationId xmlns:a16="http://schemas.microsoft.com/office/drawing/2014/main" id="{700A773D-B15B-C653-628A-CB1660E349AB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482600"/>
            <a:ext cx="4176713" cy="2874963"/>
            <a:chOff x="4585252" y="3212976"/>
            <a:chExt cx="4176714" cy="2874962"/>
          </a:xfrm>
        </p:grpSpPr>
        <p:grpSp>
          <p:nvGrpSpPr>
            <p:cNvPr id="6" name="Group 94">
              <a:extLst>
                <a:ext uri="{FF2B5EF4-FFF2-40B4-BE49-F238E27FC236}">
                  <a16:creationId xmlns:a16="http://schemas.microsoft.com/office/drawing/2014/main" id="{77BB95B6-9D96-3080-4FA1-2A63468C1352}"/>
                </a:ext>
              </a:extLst>
            </p:cNvPr>
            <p:cNvGrpSpPr/>
            <p:nvPr/>
          </p:nvGrpSpPr>
          <p:grpSpPr>
            <a:xfrm>
              <a:off x="5606616" y="3936543"/>
              <a:ext cx="2138883" cy="1785296"/>
              <a:chOff x="5606616" y="4230355"/>
              <a:chExt cx="2138883" cy="1785296"/>
            </a:xfrm>
            <a:solidFill>
              <a:srgbClr val="FFCC99"/>
            </a:solidFill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F05C4382-C539-D6E7-DD45-2887FD0AFC2E}"/>
                  </a:ext>
                </a:extLst>
              </p:cNvPr>
              <p:cNvSpPr/>
              <p:nvPr/>
            </p:nvSpPr>
            <p:spPr>
              <a:xfrm>
                <a:off x="6722152" y="4230355"/>
                <a:ext cx="183246" cy="1776554"/>
              </a:xfrm>
              <a:prstGeom prst="rect">
                <a:avLst/>
              </a:prstGeom>
              <a:grpFill/>
              <a:ln w="3175">
                <a:solidFill>
                  <a:srgbClr val="FFCC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 dirty="0"/>
              </a:p>
            </p:txBody>
          </p:sp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DB404A3A-C656-5C79-4DA1-44BDE5B2148B}"/>
                  </a:ext>
                </a:extLst>
              </p:cNvPr>
              <p:cNvSpPr/>
              <p:nvPr/>
            </p:nvSpPr>
            <p:spPr>
              <a:xfrm rot="19083278">
                <a:off x="5864102" y="4541345"/>
                <a:ext cx="1115536" cy="189074"/>
              </a:xfrm>
              <a:prstGeom prst="rect">
                <a:avLst/>
              </a:prstGeom>
              <a:grpFill/>
              <a:ln>
                <a:solidFill>
                  <a:srgbClr val="FFCC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47A19C59-D885-79B2-A182-64B5D9DC3D82}"/>
                  </a:ext>
                </a:extLst>
              </p:cNvPr>
              <p:cNvSpPr/>
              <p:nvPr/>
            </p:nvSpPr>
            <p:spPr>
              <a:xfrm rot="2634993">
                <a:off x="6629963" y="4515265"/>
                <a:ext cx="1115536" cy="189074"/>
              </a:xfrm>
              <a:prstGeom prst="rect">
                <a:avLst/>
              </a:prstGeom>
              <a:grpFill/>
              <a:ln>
                <a:solidFill>
                  <a:srgbClr val="FFCC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grpSp>
            <p:nvGrpSpPr>
              <p:cNvPr id="7" name="Group 93">
                <a:extLst>
                  <a:ext uri="{FF2B5EF4-FFF2-40B4-BE49-F238E27FC236}">
                    <a16:creationId xmlns:a16="http://schemas.microsoft.com/office/drawing/2014/main" id="{A0567843-C4D4-9BBA-1E03-F2FEE6211FCE}"/>
                  </a:ext>
                </a:extLst>
              </p:cNvPr>
              <p:cNvGrpSpPr/>
              <p:nvPr/>
            </p:nvGrpSpPr>
            <p:grpSpPr>
              <a:xfrm>
                <a:off x="5606616" y="4401769"/>
                <a:ext cx="2035224" cy="1613882"/>
                <a:chOff x="5606616" y="4401769"/>
                <a:chExt cx="2035224" cy="1613882"/>
              </a:xfrm>
              <a:grpFill/>
            </p:grpSpPr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91B7979B-8D04-29F1-6049-BC7233A258F1}"/>
                    </a:ext>
                  </a:extLst>
                </p:cNvPr>
                <p:cNvSpPr/>
                <p:nvPr/>
              </p:nvSpPr>
              <p:spPr>
                <a:xfrm>
                  <a:off x="5793977" y="4916306"/>
                  <a:ext cx="189933" cy="1099345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4ED37F45-9833-9619-B3C7-2D19B36F6234}"/>
                    </a:ext>
                  </a:extLst>
                </p:cNvPr>
                <p:cNvSpPr/>
                <p:nvPr/>
              </p:nvSpPr>
              <p:spPr>
                <a:xfrm>
                  <a:off x="5977224" y="4798743"/>
                  <a:ext cx="189933" cy="1209280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50A22A72-30BD-9F15-026C-663F1FF63158}"/>
                    </a:ext>
                  </a:extLst>
                </p:cNvPr>
                <p:cNvSpPr/>
                <p:nvPr/>
              </p:nvSpPr>
              <p:spPr>
                <a:xfrm>
                  <a:off x="6152473" y="4671591"/>
                  <a:ext cx="189933" cy="1330208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AC2049DD-7A1E-6563-E9D4-1744773BD90D}"/>
                    </a:ext>
                  </a:extLst>
                </p:cNvPr>
                <p:cNvSpPr/>
                <p:nvPr/>
              </p:nvSpPr>
              <p:spPr>
                <a:xfrm>
                  <a:off x="6335719" y="4538925"/>
                  <a:ext cx="189933" cy="1463229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E6C338B8-6967-6342-3B65-FA2532ECE1A4}"/>
                    </a:ext>
                  </a:extLst>
                </p:cNvPr>
                <p:cNvSpPr/>
                <p:nvPr/>
              </p:nvSpPr>
              <p:spPr>
                <a:xfrm>
                  <a:off x="6523452" y="4401769"/>
                  <a:ext cx="211952" cy="1596040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 dirty="0"/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40144D6B-14FF-EFDB-8C06-22DD24CD72D8}"/>
                    </a:ext>
                  </a:extLst>
                </p:cNvPr>
                <p:cNvSpPr/>
                <p:nvPr/>
              </p:nvSpPr>
              <p:spPr>
                <a:xfrm>
                  <a:off x="6898711" y="4415021"/>
                  <a:ext cx="190728" cy="1591888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 dirty="0"/>
                </a:p>
              </p:txBody>
            </p:sp>
            <p:sp>
              <p:nvSpPr>
                <p:cNvPr id="77" name="Rectangle 76">
                  <a:extLst>
                    <a:ext uri="{FF2B5EF4-FFF2-40B4-BE49-F238E27FC236}">
                      <a16:creationId xmlns:a16="http://schemas.microsoft.com/office/drawing/2014/main" id="{B6E602FC-6997-6D4C-D147-413D71C1D43A}"/>
                    </a:ext>
                  </a:extLst>
                </p:cNvPr>
                <p:cNvSpPr/>
                <p:nvPr/>
              </p:nvSpPr>
              <p:spPr>
                <a:xfrm>
                  <a:off x="7086060" y="4540931"/>
                  <a:ext cx="189933" cy="1463229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8" name="Rectangle 77">
                  <a:extLst>
                    <a:ext uri="{FF2B5EF4-FFF2-40B4-BE49-F238E27FC236}">
                      <a16:creationId xmlns:a16="http://schemas.microsoft.com/office/drawing/2014/main" id="{51ACF925-1EBB-53DC-5F77-B484D582D7ED}"/>
                    </a:ext>
                  </a:extLst>
                </p:cNvPr>
                <p:cNvSpPr/>
                <p:nvPr/>
              </p:nvSpPr>
              <p:spPr>
                <a:xfrm>
                  <a:off x="7451907" y="4906719"/>
                  <a:ext cx="189933" cy="1099345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02DB4650-107E-CCBC-3CC7-CD2069284EBB}"/>
                    </a:ext>
                  </a:extLst>
                </p:cNvPr>
                <p:cNvSpPr/>
                <p:nvPr/>
              </p:nvSpPr>
              <p:spPr>
                <a:xfrm>
                  <a:off x="7269079" y="4671695"/>
                  <a:ext cx="189933" cy="1330208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8645F3A9-DBBB-4DEE-3E90-FEFA10381EBF}"/>
                    </a:ext>
                  </a:extLst>
                </p:cNvPr>
                <p:cNvSpPr/>
                <p:nvPr/>
              </p:nvSpPr>
              <p:spPr>
                <a:xfrm>
                  <a:off x="5606616" y="4914223"/>
                  <a:ext cx="189933" cy="1099345"/>
                </a:xfrm>
                <a:prstGeom prst="rect">
                  <a:avLst/>
                </a:prstGeom>
                <a:grpFill/>
                <a:ln w="3175"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93" name="Isosceles Triangle 92">
                  <a:extLst>
                    <a:ext uri="{FF2B5EF4-FFF2-40B4-BE49-F238E27FC236}">
                      <a16:creationId xmlns:a16="http://schemas.microsoft.com/office/drawing/2014/main" id="{87955A89-1DF0-65A5-F753-EF0EAD18BFB6}"/>
                    </a:ext>
                  </a:extLst>
                </p:cNvPr>
                <p:cNvSpPr/>
                <p:nvPr/>
              </p:nvSpPr>
              <p:spPr>
                <a:xfrm rot="20283517" flipV="1">
                  <a:off x="5713128" y="4893398"/>
                  <a:ext cx="357277" cy="131056"/>
                </a:xfrm>
                <a:prstGeom prst="triangle">
                  <a:avLst/>
                </a:prstGeom>
                <a:grpFill/>
                <a:ln>
                  <a:solidFill>
                    <a:srgbClr val="FFCC9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</p:grpSp>
        <p:sp>
          <p:nvSpPr>
            <p:cNvPr id="16457" name="Text Box 10">
              <a:extLst>
                <a:ext uri="{FF2B5EF4-FFF2-40B4-BE49-F238E27FC236}">
                  <a16:creationId xmlns:a16="http://schemas.microsoft.com/office/drawing/2014/main" id="{BF1CF702-62DA-2F70-24AB-CC155560D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590" y="5589463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CC"/>
                  </a:solidFill>
                </a:rPr>
                <a:t>O</a:t>
              </a:r>
            </a:p>
          </p:txBody>
        </p:sp>
        <p:grpSp>
          <p:nvGrpSpPr>
            <p:cNvPr id="16458" name="Group 83">
              <a:extLst>
                <a:ext uri="{FF2B5EF4-FFF2-40B4-BE49-F238E27FC236}">
                  <a16:creationId xmlns:a16="http://schemas.microsoft.com/office/drawing/2014/main" id="{530A8DC2-C608-99E7-2649-F58540C24E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85252" y="3212976"/>
              <a:ext cx="611188" cy="2513012"/>
              <a:chOff x="4153204" y="2420888"/>
              <a:chExt cx="611187" cy="2513173"/>
            </a:xfrm>
          </p:grpSpPr>
          <p:sp>
            <p:nvSpPr>
              <p:cNvPr id="16470" name="Line 6">
                <a:extLst>
                  <a:ext uri="{FF2B5EF4-FFF2-40B4-BE49-F238E27FC236}">
                    <a16:creationId xmlns:a16="http://schemas.microsoft.com/office/drawing/2014/main" id="{4FF24E7C-6578-070C-5032-8C04134991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35073" y="2479644"/>
                <a:ext cx="0" cy="2454417"/>
              </a:xfrm>
              <a:prstGeom prst="line">
                <a:avLst/>
              </a:prstGeom>
              <a:noFill/>
              <a:ln w="28575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71" name="Text Box 12">
                <a:extLst>
                  <a:ext uri="{FF2B5EF4-FFF2-40B4-BE49-F238E27FC236}">
                    <a16:creationId xmlns:a16="http://schemas.microsoft.com/office/drawing/2014/main" id="{C571CCDB-88C0-7EC3-8D18-BC90D8A7B5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3204" y="2420888"/>
                <a:ext cx="61118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FF00"/>
                    </a:solidFill>
                  </a:rPr>
                  <a:t>F(x)</a:t>
                </a:r>
              </a:p>
            </p:txBody>
          </p:sp>
        </p:grpSp>
        <p:grpSp>
          <p:nvGrpSpPr>
            <p:cNvPr id="16459" name="Group 86">
              <a:extLst>
                <a:ext uri="{FF2B5EF4-FFF2-40B4-BE49-F238E27FC236}">
                  <a16:creationId xmlns:a16="http://schemas.microsoft.com/office/drawing/2014/main" id="{9526527B-57A6-C9F6-D575-B82BE24BC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9928" y="5721226"/>
              <a:ext cx="3602038" cy="366712"/>
              <a:chOff x="4727157" y="4929188"/>
              <a:chExt cx="3602513" cy="366713"/>
            </a:xfrm>
          </p:grpSpPr>
          <p:sp>
            <p:nvSpPr>
              <p:cNvPr id="16468" name="Line 5">
                <a:extLst>
                  <a:ext uri="{FF2B5EF4-FFF2-40B4-BE49-F238E27FC236}">
                    <a16:creationId xmlns:a16="http://schemas.microsoft.com/office/drawing/2014/main" id="{5481EF98-3A7E-B0F1-121E-0CA7DA518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7157" y="4929188"/>
                <a:ext cx="3458497" cy="0"/>
              </a:xfrm>
              <a:prstGeom prst="line">
                <a:avLst/>
              </a:prstGeom>
              <a:noFill/>
              <a:ln w="28575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69" name="Text Box 13">
                <a:extLst>
                  <a:ext uri="{FF2B5EF4-FFF2-40B4-BE49-F238E27FC236}">
                    <a16:creationId xmlns:a16="http://schemas.microsoft.com/office/drawing/2014/main" id="{2F55486E-D3A0-AFFB-1CC4-CFB515C75A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48670" y="4929188"/>
                <a:ext cx="38100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FF00"/>
                    </a:solidFill>
                  </a:rPr>
                  <a:t>x</a:t>
                </a:r>
              </a:p>
            </p:txBody>
          </p:sp>
        </p:grp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1E446A5-8510-6C0D-E459-CDDF79F55278}"/>
                </a:ext>
              </a:extLst>
            </p:cNvPr>
            <p:cNvSpPr/>
            <p:nvPr/>
          </p:nvSpPr>
          <p:spPr>
            <a:xfrm>
              <a:off x="5393290" y="3868614"/>
              <a:ext cx="2544763" cy="1027112"/>
            </a:xfrm>
            <a:custGeom>
              <a:avLst/>
              <a:gdLst>
                <a:gd name="connsiteX0" fmla="*/ 0 w 2544757"/>
                <a:gd name="connsiteY0" fmla="*/ 775590 h 1027911"/>
                <a:gd name="connsiteX1" fmla="*/ 251792 w 2544757"/>
                <a:gd name="connsiteY1" fmla="*/ 749085 h 1027911"/>
                <a:gd name="connsiteX2" fmla="*/ 622852 w 2544757"/>
                <a:gd name="connsiteY2" fmla="*/ 643068 h 1027911"/>
                <a:gd name="connsiteX3" fmla="*/ 1139687 w 2544757"/>
                <a:gd name="connsiteY3" fmla="*/ 205746 h 1027911"/>
                <a:gd name="connsiteX4" fmla="*/ 1351722 w 2544757"/>
                <a:gd name="connsiteY4" fmla="*/ 20216 h 1027911"/>
                <a:gd name="connsiteX5" fmla="*/ 1524000 w 2544757"/>
                <a:gd name="connsiteY5" fmla="*/ 46720 h 1027911"/>
                <a:gd name="connsiteX6" fmla="*/ 1921565 w 2544757"/>
                <a:gd name="connsiteY6" fmla="*/ 391277 h 1027911"/>
                <a:gd name="connsiteX7" fmla="*/ 2451652 w 2544757"/>
                <a:gd name="connsiteY7" fmla="*/ 934616 h 1027911"/>
                <a:gd name="connsiteX8" fmla="*/ 2544418 w 2544757"/>
                <a:gd name="connsiteY8" fmla="*/ 1027381 h 102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4757" h="1027911">
                  <a:moveTo>
                    <a:pt x="0" y="775590"/>
                  </a:moveTo>
                  <a:cubicBezTo>
                    <a:pt x="73991" y="773381"/>
                    <a:pt x="147983" y="771172"/>
                    <a:pt x="251792" y="749085"/>
                  </a:cubicBezTo>
                  <a:cubicBezTo>
                    <a:pt x="355601" y="726998"/>
                    <a:pt x="474870" y="733624"/>
                    <a:pt x="622852" y="643068"/>
                  </a:cubicBezTo>
                  <a:cubicBezTo>
                    <a:pt x="770834" y="552512"/>
                    <a:pt x="1018209" y="309555"/>
                    <a:pt x="1139687" y="205746"/>
                  </a:cubicBezTo>
                  <a:cubicBezTo>
                    <a:pt x="1261165" y="101937"/>
                    <a:pt x="1287670" y="46720"/>
                    <a:pt x="1351722" y="20216"/>
                  </a:cubicBezTo>
                  <a:cubicBezTo>
                    <a:pt x="1415774" y="-6288"/>
                    <a:pt x="1429026" y="-15124"/>
                    <a:pt x="1524000" y="46720"/>
                  </a:cubicBezTo>
                  <a:cubicBezTo>
                    <a:pt x="1618974" y="108563"/>
                    <a:pt x="1766956" y="243294"/>
                    <a:pt x="1921565" y="391277"/>
                  </a:cubicBezTo>
                  <a:cubicBezTo>
                    <a:pt x="2076174" y="539260"/>
                    <a:pt x="2347843" y="828599"/>
                    <a:pt x="2451652" y="934616"/>
                  </a:cubicBezTo>
                  <a:cubicBezTo>
                    <a:pt x="2555461" y="1040633"/>
                    <a:pt x="2544418" y="1027381"/>
                    <a:pt x="2544418" y="1027381"/>
                  </a:cubicBezTo>
                </a:path>
              </a:pathLst>
            </a:custGeom>
            <a:noFill/>
            <a:ln w="57150">
              <a:solidFill>
                <a:srgbClr val="FF66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6461" name="Rectangle 186">
              <a:extLst>
                <a:ext uri="{FF2B5EF4-FFF2-40B4-BE49-F238E27FC236}">
                  <a16:creationId xmlns:a16="http://schemas.microsoft.com/office/drawing/2014/main" id="{369D175F-171D-372B-5D11-D59F5F5CA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0150" y="4854451"/>
              <a:ext cx="81280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C00000"/>
                  </a:solidFill>
                  <a:ea typeface="Times New Roman" panose="02020603050405020304" pitchFamily="18" charset="0"/>
                  <a:cs typeface="Bookman-Demi"/>
                </a:rPr>
                <a:t>Work</a:t>
              </a:r>
              <a:endParaRPr lang="en-IN" altLang="en-US" b="1">
                <a:solidFill>
                  <a:srgbClr val="C000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grpSp>
          <p:nvGrpSpPr>
            <p:cNvPr id="16462" name="Group 110">
              <a:extLst>
                <a:ext uri="{FF2B5EF4-FFF2-40B4-BE49-F238E27FC236}">
                  <a16:creationId xmlns:a16="http://schemas.microsoft.com/office/drawing/2014/main" id="{31BF42A0-A336-CB1C-C9BF-CEE209798F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49348" y="4658054"/>
              <a:ext cx="381000" cy="1363234"/>
              <a:chOff x="5435600" y="1564861"/>
              <a:chExt cx="381000" cy="1363234"/>
            </a:xfrm>
          </p:grpSpPr>
          <p:sp>
            <p:nvSpPr>
              <p:cNvPr id="16466" name="Text Box 13">
                <a:extLst>
                  <a:ext uri="{FF2B5EF4-FFF2-40B4-BE49-F238E27FC236}">
                    <a16:creationId xmlns:a16="http://schemas.microsoft.com/office/drawing/2014/main" id="{B936BA13-F0AE-C891-4F48-8F771DEB7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35600" y="2558207"/>
                <a:ext cx="3810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FF00"/>
                    </a:solidFill>
                  </a:rPr>
                  <a:t>x</a:t>
                </a:r>
                <a:r>
                  <a:rPr lang="en-US" altLang="en-US" baseline="-25000">
                    <a:solidFill>
                      <a:srgbClr val="FFFF00"/>
                    </a:solidFill>
                  </a:rPr>
                  <a:t>i</a:t>
                </a:r>
              </a:p>
            </p:txBody>
          </p: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DB15A68D-1FE5-2C6F-6C2D-72744C524E20}"/>
                  </a:ext>
                </a:extLst>
              </p:cNvPr>
              <p:cNvCxnSpPr/>
              <p:nvPr/>
            </p:nvCxnSpPr>
            <p:spPr>
              <a:xfrm flipH="1">
                <a:off x="5598617" y="1564407"/>
                <a:ext cx="6350" cy="1033463"/>
              </a:xfrm>
              <a:prstGeom prst="line">
                <a:avLst/>
              </a:prstGeom>
              <a:ln w="28575">
                <a:solidFill>
                  <a:srgbClr val="FF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463" name="Group 113">
              <a:extLst>
                <a:ext uri="{FF2B5EF4-FFF2-40B4-BE49-F238E27FC236}">
                  <a16:creationId xmlns:a16="http://schemas.microsoft.com/office/drawing/2014/main" id="{95AF703F-EFE9-337F-97A3-004CACF32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04609" y="4663237"/>
              <a:ext cx="381000" cy="1358051"/>
              <a:chOff x="7504113" y="1570044"/>
              <a:chExt cx="381000" cy="1358051"/>
            </a:xfrm>
          </p:grpSpPr>
          <p:sp>
            <p:nvSpPr>
              <p:cNvPr id="16464" name="Text Box 13">
                <a:extLst>
                  <a:ext uri="{FF2B5EF4-FFF2-40B4-BE49-F238E27FC236}">
                    <a16:creationId xmlns:a16="http://schemas.microsoft.com/office/drawing/2014/main" id="{8F5ECFB7-225F-874F-DD8E-06D8BA0040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04113" y="2558207"/>
                <a:ext cx="381000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FFFF00"/>
                    </a:solidFill>
                  </a:rPr>
                  <a:t>x</a:t>
                </a:r>
                <a:r>
                  <a:rPr lang="en-US" altLang="en-US" baseline="-25000">
                    <a:solidFill>
                      <a:srgbClr val="FFFF00"/>
                    </a:solidFill>
                  </a:rPr>
                  <a:t>f</a:t>
                </a:r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D37B222E-B7A1-F46D-6062-1397ABB71888}"/>
                  </a:ext>
                </a:extLst>
              </p:cNvPr>
              <p:cNvCxnSpPr/>
              <p:nvPr/>
            </p:nvCxnSpPr>
            <p:spPr>
              <a:xfrm flipH="1">
                <a:off x="7635932" y="1570757"/>
                <a:ext cx="6350" cy="1031875"/>
              </a:xfrm>
              <a:prstGeom prst="line">
                <a:avLst/>
              </a:prstGeom>
              <a:ln w="28575">
                <a:solidFill>
                  <a:srgbClr val="FFFF0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7CD5D6D9-CF8A-2C60-6C86-A89B416D50E9}"/>
              </a:ext>
            </a:extLst>
          </p:cNvPr>
          <p:cNvSpPr/>
          <p:nvPr/>
        </p:nvSpPr>
        <p:spPr>
          <a:xfrm>
            <a:off x="6010275" y="1885950"/>
            <a:ext cx="188913" cy="1098550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73767A4-370D-B009-5331-5AAE24D16114}"/>
              </a:ext>
            </a:extLst>
          </p:cNvPr>
          <p:cNvSpPr/>
          <p:nvPr/>
        </p:nvSpPr>
        <p:spPr>
          <a:xfrm>
            <a:off x="6192838" y="1781175"/>
            <a:ext cx="190500" cy="1208088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EA0F766-82FD-0874-94C0-D13C2295162D}"/>
              </a:ext>
            </a:extLst>
          </p:cNvPr>
          <p:cNvSpPr/>
          <p:nvPr/>
        </p:nvSpPr>
        <p:spPr>
          <a:xfrm>
            <a:off x="6369050" y="1654175"/>
            <a:ext cx="188913" cy="1328738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0CE3DEF0-84A3-D370-BFDF-D06236E44153}"/>
              </a:ext>
            </a:extLst>
          </p:cNvPr>
          <p:cNvSpPr/>
          <p:nvPr/>
        </p:nvSpPr>
        <p:spPr>
          <a:xfrm>
            <a:off x="6726238" y="1371600"/>
            <a:ext cx="212725" cy="1595438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4D3C3CD-962C-2BB9-6EBD-6A46B22AFF3A}"/>
              </a:ext>
            </a:extLst>
          </p:cNvPr>
          <p:cNvSpPr/>
          <p:nvPr/>
        </p:nvSpPr>
        <p:spPr>
          <a:xfrm>
            <a:off x="6937375" y="1200150"/>
            <a:ext cx="184150" cy="1776413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B6DCFBA1-1BE5-0DF6-6346-1282065E423C}"/>
              </a:ext>
            </a:extLst>
          </p:cNvPr>
          <p:cNvSpPr/>
          <p:nvPr/>
        </p:nvSpPr>
        <p:spPr>
          <a:xfrm>
            <a:off x="7115175" y="1384300"/>
            <a:ext cx="190500" cy="1592263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 dirty="0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8714E29F-BE28-F947-7332-D41FACC6DF33}"/>
              </a:ext>
            </a:extLst>
          </p:cNvPr>
          <p:cNvSpPr/>
          <p:nvPr/>
        </p:nvSpPr>
        <p:spPr>
          <a:xfrm>
            <a:off x="7294563" y="1509713"/>
            <a:ext cx="188912" cy="1463675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2DF4D58-0624-8AA5-409B-2339204180DC}"/>
              </a:ext>
            </a:extLst>
          </p:cNvPr>
          <p:cNvSpPr/>
          <p:nvPr/>
        </p:nvSpPr>
        <p:spPr>
          <a:xfrm>
            <a:off x="7640638" y="1876425"/>
            <a:ext cx="190500" cy="1098550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8ADF967-4A7F-989D-0BE4-2687FE5A0B77}"/>
              </a:ext>
            </a:extLst>
          </p:cNvPr>
          <p:cNvSpPr/>
          <p:nvPr/>
        </p:nvSpPr>
        <p:spPr>
          <a:xfrm>
            <a:off x="7470775" y="1654175"/>
            <a:ext cx="190500" cy="1330325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475A454F-3DBD-BCBB-DDC8-6C84AB4BA43C}"/>
              </a:ext>
            </a:extLst>
          </p:cNvPr>
          <p:cNvSpPr/>
          <p:nvPr/>
        </p:nvSpPr>
        <p:spPr>
          <a:xfrm>
            <a:off x="5822950" y="1882775"/>
            <a:ext cx="188913" cy="1100138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16399" name="Rectangle 186">
            <a:extLst>
              <a:ext uri="{FF2B5EF4-FFF2-40B4-BE49-F238E27FC236}">
                <a16:creationId xmlns:a16="http://schemas.microsoft.com/office/drawing/2014/main" id="{BBDCD1FC-A965-A21C-B8FA-1A5D10189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924175"/>
            <a:ext cx="4968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 sz="1600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 sz="1600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x</a:t>
            </a:r>
            <a:endParaRPr lang="en-IN" altLang="en-US" sz="1600">
              <a:solidFill>
                <a:srgbClr val="00B0F0"/>
              </a:solidFill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2" name="Text Box 4">
            <a:extLst>
              <a:ext uri="{FF2B5EF4-FFF2-40B4-BE49-F238E27FC236}">
                <a16:creationId xmlns:a16="http://schemas.microsoft.com/office/drawing/2014/main" id="{6B8BFE6C-F549-E20C-A2D0-DADC88EFA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238" y="-26988"/>
            <a:ext cx="42513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FF6699"/>
                </a:solidFill>
              </a:rPr>
              <a:t>Work done by a variable force</a:t>
            </a:r>
          </a:p>
        </p:txBody>
      </p:sp>
      <p:sp>
        <p:nvSpPr>
          <p:cNvPr id="16401" name="Text Box 10">
            <a:extLst>
              <a:ext uri="{FF2B5EF4-FFF2-40B4-BE49-F238E27FC236}">
                <a16:creationId xmlns:a16="http://schemas.microsoft.com/office/drawing/2014/main" id="{BBCCE0B2-6A04-FF79-7F72-D6157D082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2851150"/>
            <a:ext cx="381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CC"/>
                </a:solidFill>
              </a:rPr>
              <a:t>O</a:t>
            </a:r>
          </a:p>
        </p:txBody>
      </p:sp>
      <p:grpSp>
        <p:nvGrpSpPr>
          <p:cNvPr id="13" name="Group 68">
            <a:extLst>
              <a:ext uri="{FF2B5EF4-FFF2-40B4-BE49-F238E27FC236}">
                <a16:creationId xmlns:a16="http://schemas.microsoft.com/office/drawing/2014/main" id="{EA948F60-1183-D50C-A16B-A7510135A2FF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476250"/>
            <a:ext cx="611188" cy="2513013"/>
            <a:chOff x="4139952" y="2420888"/>
            <a:chExt cx="611187" cy="2513173"/>
          </a:xfrm>
        </p:grpSpPr>
        <p:sp>
          <p:nvSpPr>
            <p:cNvPr id="16454" name="Line 6">
              <a:extLst>
                <a:ext uri="{FF2B5EF4-FFF2-40B4-BE49-F238E27FC236}">
                  <a16:creationId xmlns:a16="http://schemas.microsoft.com/office/drawing/2014/main" id="{85F695BE-2277-9E38-C643-E31A02E64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1821" y="2479644"/>
              <a:ext cx="0" cy="2454417"/>
            </a:xfrm>
            <a:prstGeom prst="line">
              <a:avLst/>
            </a:prstGeom>
            <a:noFill/>
            <a:ln w="28575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Text Box 12">
              <a:extLst>
                <a:ext uri="{FF2B5EF4-FFF2-40B4-BE49-F238E27FC236}">
                  <a16:creationId xmlns:a16="http://schemas.microsoft.com/office/drawing/2014/main" id="{22C19A8D-9185-7C3C-47E7-CD0E66F26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9952" y="2420888"/>
              <a:ext cx="61118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F(x)</a:t>
              </a:r>
            </a:p>
          </p:txBody>
        </p:sp>
      </p:grpSp>
      <p:sp>
        <p:nvSpPr>
          <p:cNvPr id="16412" name="Rectangle 186">
            <a:extLst>
              <a:ext uri="{FF2B5EF4-FFF2-40B4-BE49-F238E27FC236}">
                <a16:creationId xmlns:a16="http://schemas.microsoft.com/office/drawing/2014/main" id="{A4D72481-8DCF-10CB-68EE-4976C37C9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749300"/>
            <a:ext cx="2978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Area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A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F(x)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x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W </a:t>
            </a:r>
            <a:endParaRPr lang="en-IN" altLang="en-US">
              <a:solidFill>
                <a:srgbClr val="00B0F0"/>
              </a:solidFill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57" name="Rectangle 700">
            <a:extLst>
              <a:ext uri="{FF2B5EF4-FFF2-40B4-BE49-F238E27FC236}">
                <a16:creationId xmlns:a16="http://schemas.microsoft.com/office/drawing/2014/main" id="{9DA758E8-07F2-50DE-BC11-EAA9AEF65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33375"/>
            <a:ext cx="4283075" cy="300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More commonly, force is variable in practice.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The displacement covered by the body from </a:t>
            </a:r>
            <a:r>
              <a:rPr lang="en-US" altLang="en-US">
                <a:solidFill>
                  <a:srgbClr val="FFFF00"/>
                </a:solidFill>
              </a:rPr>
              <a:t>x</a:t>
            </a:r>
            <a:r>
              <a:rPr lang="en-US" altLang="en-US" baseline="-25000">
                <a:solidFill>
                  <a:srgbClr val="FFFF00"/>
                </a:solidFill>
              </a:rPr>
              <a:t>i</a:t>
            </a:r>
            <a:r>
              <a:rPr lang="en-US" altLang="en-US" b="1">
                <a:solidFill>
                  <a:srgbClr val="FFC000"/>
                </a:solidFill>
              </a:rPr>
              <a:t> to </a:t>
            </a:r>
            <a:r>
              <a:rPr lang="en-US" altLang="en-US">
                <a:solidFill>
                  <a:srgbClr val="FFFF00"/>
                </a:solidFill>
              </a:rPr>
              <a:t>x</a:t>
            </a:r>
            <a:r>
              <a:rPr lang="en-US" altLang="en-US" baseline="-25000">
                <a:solidFill>
                  <a:srgbClr val="FFFF00"/>
                </a:solidFill>
              </a:rPr>
              <a:t>f</a:t>
            </a:r>
            <a:r>
              <a:rPr lang="en-US" altLang="en-US" b="1">
                <a:solidFill>
                  <a:srgbClr val="FFFF00"/>
                </a:solidFill>
              </a:rPr>
              <a:t> </a:t>
            </a:r>
            <a:r>
              <a:rPr lang="en-US" altLang="en-US" b="1">
                <a:solidFill>
                  <a:srgbClr val="FFC000"/>
                </a:solidFill>
              </a:rPr>
              <a:t>can be considered to be made up of infinite number of infinitesimally small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x</a:t>
            </a:r>
            <a:r>
              <a:rPr lang="en-US" altLang="en-US" b="1">
                <a:solidFill>
                  <a:srgbClr val="FFC000"/>
                </a:solidFill>
                <a:ea typeface="Times New Roman" panose="02020603050405020304" pitchFamily="18" charset="0"/>
                <a:cs typeface="Bookman-Demi"/>
              </a:rPr>
              <a:t>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Force </a:t>
            </a:r>
            <a:r>
              <a:rPr lang="en-US" altLang="en-US">
                <a:solidFill>
                  <a:srgbClr val="FF66FF"/>
                </a:solidFill>
              </a:rPr>
              <a:t>F(x)</a:t>
            </a:r>
            <a:r>
              <a:rPr lang="en-US" altLang="en-US" b="1">
                <a:solidFill>
                  <a:srgbClr val="FF66FF"/>
                </a:solidFill>
              </a:rPr>
              <a:t> may be considered to be constant over this </a:t>
            </a:r>
            <a:r>
              <a:rPr lang="el-GR" altLang="en-US">
                <a:solidFill>
                  <a:srgbClr val="FF66FF"/>
                </a:solidFill>
                <a:cs typeface="Times New Roman" panose="02020603050405020304" pitchFamily="18" charset="0"/>
              </a:rPr>
              <a:t>Δ</a:t>
            </a:r>
            <a:r>
              <a:rPr lang="en-US" altLang="en-US">
                <a:solidFill>
                  <a:srgbClr val="FF66FF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b="1">
                <a:solidFill>
                  <a:srgbClr val="FF66FF"/>
                </a:solidFill>
                <a:cs typeface="Times New Roman" panose="02020603050405020304" pitchFamily="18" charset="0"/>
              </a:rPr>
              <a:t>.</a:t>
            </a:r>
            <a:r>
              <a:rPr lang="en-US" altLang="en-US" b="1">
                <a:solidFill>
                  <a:srgbClr val="FF66FF"/>
                </a:solidFill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CC00"/>
                </a:solidFill>
              </a:rPr>
              <a:t>Then, the work done is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D14A140-A239-5B4E-0F89-A1A3F5BF9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3348038"/>
            <a:ext cx="16049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W </a:t>
            </a:r>
            <a:r>
              <a:rPr lang="en-US" altLang="en-US" b="1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 F(x) </a:t>
            </a:r>
            <a:r>
              <a:rPr lang="el-GR" altLang="en-US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FF00FF"/>
                </a:solidFill>
                <a:ea typeface="Times New Roman" panose="02020603050405020304" pitchFamily="18" charset="0"/>
                <a:cs typeface="Bookman-Demi"/>
              </a:rPr>
              <a:t>x</a:t>
            </a:r>
            <a:endParaRPr lang="en-IN" altLang="en-US">
              <a:solidFill>
                <a:srgbClr val="FF00FF"/>
              </a:solidFill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93A993A-0003-A1F3-7765-010ECCA2E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8" y="3716338"/>
            <a:ext cx="87153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The total work done is obtained by adding the rectangular areas of the strips shown under the curve.</a:t>
            </a:r>
            <a:endParaRPr lang="en-US" altLang="en-US" b="1">
              <a:solidFill>
                <a:srgbClr val="00FF00"/>
              </a:solidFill>
            </a:endParaRPr>
          </a:p>
        </p:txBody>
      </p:sp>
      <p:grpSp>
        <p:nvGrpSpPr>
          <p:cNvPr id="15" name="Group 11">
            <a:extLst>
              <a:ext uri="{FF2B5EF4-FFF2-40B4-BE49-F238E27FC236}">
                <a16:creationId xmlns:a16="http://schemas.microsoft.com/office/drawing/2014/main" id="{2DB6C35A-5865-6907-93E0-11C1176D6FD0}"/>
              </a:ext>
            </a:extLst>
          </p:cNvPr>
          <p:cNvGrpSpPr>
            <a:grpSpLocks/>
          </p:cNvGrpSpPr>
          <p:nvPr/>
        </p:nvGrpSpPr>
        <p:grpSpPr bwMode="auto">
          <a:xfrm>
            <a:off x="539750" y="4221163"/>
            <a:ext cx="1973263" cy="854075"/>
            <a:chOff x="675255" y="4581128"/>
            <a:chExt cx="1973067" cy="853527"/>
          </a:xfrm>
        </p:grpSpPr>
        <p:grpSp>
          <p:nvGrpSpPr>
            <p:cNvPr id="16444" name="Group 73">
              <a:extLst>
                <a:ext uri="{FF2B5EF4-FFF2-40B4-BE49-F238E27FC236}">
                  <a16:creationId xmlns:a16="http://schemas.microsoft.com/office/drawing/2014/main" id="{1647ED06-8898-1D01-9F9F-41E780165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5255" y="4939972"/>
              <a:ext cx="152329" cy="152698"/>
              <a:chOff x="3168" y="1392"/>
              <a:chExt cx="144" cy="144"/>
            </a:xfrm>
          </p:grpSpPr>
          <p:sp>
            <p:nvSpPr>
              <p:cNvPr id="16451" name="Oval 74">
                <a:extLst>
                  <a:ext uri="{FF2B5EF4-FFF2-40B4-BE49-F238E27FC236}">
                    <a16:creationId xmlns:a16="http://schemas.microsoft.com/office/drawing/2014/main" id="{2DD1449E-EF36-C0CA-C353-905F128F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2" name="Oval 75">
                <a:extLst>
                  <a:ext uri="{FF2B5EF4-FFF2-40B4-BE49-F238E27FC236}">
                    <a16:creationId xmlns:a16="http://schemas.microsoft.com/office/drawing/2014/main" id="{2B24EA68-B605-EB95-3F1D-ABC2FA752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3" name="Oval 76">
                <a:extLst>
                  <a:ext uri="{FF2B5EF4-FFF2-40B4-BE49-F238E27FC236}">
                    <a16:creationId xmlns:a16="http://schemas.microsoft.com/office/drawing/2014/main" id="{6B6FE328-D66B-6AA8-8BCD-1C7637187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445" name="Group 5">
              <a:extLst>
                <a:ext uri="{FF2B5EF4-FFF2-40B4-BE49-F238E27FC236}">
                  <a16:creationId xmlns:a16="http://schemas.microsoft.com/office/drawing/2014/main" id="{72029E51-E84C-959C-7F8B-26C2A72A6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9592" y="4581128"/>
              <a:ext cx="1748730" cy="853527"/>
              <a:chOff x="1815158" y="5202696"/>
              <a:chExt cx="1748730" cy="853527"/>
            </a:xfrm>
          </p:grpSpPr>
          <p:sp>
            <p:nvSpPr>
              <p:cNvPr id="16446" name="Rectangle 103">
                <a:extLst>
                  <a:ext uri="{FF2B5EF4-FFF2-40B4-BE49-F238E27FC236}">
                    <a16:creationId xmlns:a16="http://schemas.microsoft.com/office/drawing/2014/main" id="{4A84FEC8-30F8-35AA-71FA-F0F287D7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992" y="5484438"/>
                <a:ext cx="9688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F(x) </a:t>
                </a:r>
                <a:r>
                  <a:rPr lang="el-GR" altLang="en-US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Δ</a:t>
                </a:r>
                <a:r>
                  <a:rPr lang="en-US" altLang="en-US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x</a:t>
                </a:r>
                <a:endParaRPr lang="en-IN" altLang="en-US">
                  <a:solidFill>
                    <a:srgbClr val="FFFFCC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sp>
            <p:nvSpPr>
              <p:cNvPr id="16447" name="Text Box 116">
                <a:extLst>
                  <a:ext uri="{FF2B5EF4-FFF2-40B4-BE49-F238E27FC236}">
                    <a16:creationId xmlns:a16="http://schemas.microsoft.com/office/drawing/2014/main" id="{B3ED0F97-1400-3E20-D3EB-029AD1481C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90192" y="5393950"/>
                <a:ext cx="381000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>
                    <a:solidFill>
                      <a:srgbClr val="FFFFCC"/>
                    </a:solidFill>
                    <a:cs typeface="Arial" panose="020B0604020202020204" pitchFamily="34" charset="0"/>
                  </a:rPr>
                  <a:t>∑</a:t>
                </a:r>
              </a:p>
            </p:txBody>
          </p:sp>
          <p:sp>
            <p:nvSpPr>
              <p:cNvPr id="16448" name="Text Box 117">
                <a:extLst>
                  <a:ext uri="{FF2B5EF4-FFF2-40B4-BE49-F238E27FC236}">
                    <a16:creationId xmlns:a16="http://schemas.microsoft.com/office/drawing/2014/main" id="{85C34ACD-D6E0-7C7C-9CE7-2106F1FB4D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27530" y="5748446"/>
                <a:ext cx="3400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solidFill>
                      <a:srgbClr val="FFFFCC"/>
                    </a:solidFill>
                  </a:rPr>
                  <a:t>x</a:t>
                </a:r>
                <a:r>
                  <a:rPr lang="en-US" altLang="en-US" sz="1400" baseline="-25000">
                    <a:solidFill>
                      <a:srgbClr val="FFFFCC"/>
                    </a:solidFill>
                  </a:rPr>
                  <a:t>i</a:t>
                </a:r>
                <a:endParaRPr lang="en-US" altLang="en-US" sz="1400" baseline="-25000">
                  <a:solidFill>
                    <a:srgbClr val="FFFFCC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49" name="Text Box 117">
                <a:extLst>
                  <a:ext uri="{FF2B5EF4-FFF2-40B4-BE49-F238E27FC236}">
                    <a16:creationId xmlns:a16="http://schemas.microsoft.com/office/drawing/2014/main" id="{BAF9D92B-0AD6-16D2-AF33-0A18D99225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9752" y="5202696"/>
                <a:ext cx="3400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solidFill>
                      <a:srgbClr val="FFFFCC"/>
                    </a:solidFill>
                  </a:rPr>
                  <a:t>x</a:t>
                </a:r>
                <a:r>
                  <a:rPr lang="en-US" altLang="en-US" sz="1400" baseline="-25000">
                    <a:solidFill>
                      <a:srgbClr val="FFFFCC"/>
                    </a:solidFill>
                  </a:rPr>
                  <a:t>f</a:t>
                </a:r>
                <a:endParaRPr lang="en-US" altLang="en-US" sz="1400" baseline="-25000">
                  <a:solidFill>
                    <a:srgbClr val="FFFFCC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50" name="Rectangle 4">
                <a:extLst>
                  <a:ext uri="{FF2B5EF4-FFF2-40B4-BE49-F238E27FC236}">
                    <a16:creationId xmlns:a16="http://schemas.microsoft.com/office/drawing/2014/main" id="{622DEC9C-06FE-D80E-A8DB-F917AE0A4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158" y="5458476"/>
                <a:ext cx="66556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W </a:t>
                </a:r>
                <a:r>
                  <a:rPr lang="en-US" altLang="en-US" b="1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≈</a:t>
                </a:r>
                <a:r>
                  <a:rPr lang="en-US" altLang="en-US">
                    <a:solidFill>
                      <a:srgbClr val="FFFFCC"/>
                    </a:solidFill>
                    <a:ea typeface="Times New Roman" panose="02020603050405020304" pitchFamily="18" charset="0"/>
                    <a:cs typeface="Bookman-Demi"/>
                  </a:rPr>
                  <a:t> </a:t>
                </a:r>
                <a:endParaRPr lang="en-IN" altLang="en-US">
                  <a:solidFill>
                    <a:srgbClr val="FFFFCC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</p:grpSp>
      </p:grpSp>
      <p:sp>
        <p:nvSpPr>
          <p:cNvPr id="108" name="Rectangle 107">
            <a:extLst>
              <a:ext uri="{FF2B5EF4-FFF2-40B4-BE49-F238E27FC236}">
                <a16:creationId xmlns:a16="http://schemas.microsoft.com/office/drawing/2014/main" id="{A826538E-28F8-D480-F06A-830628E32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8" y="5013325"/>
            <a:ext cx="85709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2D050"/>
                </a:solidFill>
              </a:rPr>
              <a:t>If the displacements are allowed to approach zero, then the summation approaches a definite value equal to the area under the curve. </a:t>
            </a:r>
          </a:p>
        </p:txBody>
      </p:sp>
      <p:grpSp>
        <p:nvGrpSpPr>
          <p:cNvPr id="18" name="Group 8">
            <a:extLst>
              <a:ext uri="{FF2B5EF4-FFF2-40B4-BE49-F238E27FC236}">
                <a16:creationId xmlns:a16="http://schemas.microsoft.com/office/drawing/2014/main" id="{8B0D428C-42CD-21A6-27A7-56384C0DBE34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1925638"/>
            <a:ext cx="381000" cy="1362075"/>
            <a:chOff x="5435600" y="1564861"/>
            <a:chExt cx="381000" cy="1363234"/>
          </a:xfrm>
        </p:grpSpPr>
        <p:sp>
          <p:nvSpPr>
            <p:cNvPr id="16442" name="Text Box 13">
              <a:extLst>
                <a:ext uri="{FF2B5EF4-FFF2-40B4-BE49-F238E27FC236}">
                  <a16:creationId xmlns:a16="http://schemas.microsoft.com/office/drawing/2014/main" id="{3FC7DE4C-3AAA-49C7-F62B-F738EBA09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5600" y="2558207"/>
              <a:ext cx="38100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FF00"/>
                  </a:solidFill>
                </a:rPr>
                <a:t>x</a:t>
              </a:r>
              <a:r>
                <a:rPr lang="en-US" altLang="en-US" baseline="-25000">
                  <a:solidFill>
                    <a:srgbClr val="FFFF00"/>
                  </a:solidFill>
                </a:rPr>
                <a:t>i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9BDD034F-07D3-A3F0-268B-E118009CE147}"/>
                </a:ext>
              </a:extLst>
            </p:cNvPr>
            <p:cNvCxnSpPr/>
            <p:nvPr/>
          </p:nvCxnSpPr>
          <p:spPr>
            <a:xfrm flipH="1">
              <a:off x="5599113" y="1564861"/>
              <a:ext cx="6350" cy="1032753"/>
            </a:xfrm>
            <a:prstGeom prst="line">
              <a:avLst/>
            </a:prstGeom>
            <a:ln w="28575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9">
            <a:extLst>
              <a:ext uri="{FF2B5EF4-FFF2-40B4-BE49-F238E27FC236}">
                <a16:creationId xmlns:a16="http://schemas.microsoft.com/office/drawing/2014/main" id="{B826E346-7897-20F7-E226-C6794A4465D0}"/>
              </a:ext>
            </a:extLst>
          </p:cNvPr>
          <p:cNvGrpSpPr>
            <a:grpSpLocks/>
          </p:cNvGrpSpPr>
          <p:nvPr/>
        </p:nvGrpSpPr>
        <p:grpSpPr bwMode="auto">
          <a:xfrm>
            <a:off x="7707313" y="1930400"/>
            <a:ext cx="381000" cy="1357313"/>
            <a:chOff x="7504113" y="1570044"/>
            <a:chExt cx="381000" cy="1358051"/>
          </a:xfrm>
        </p:grpSpPr>
        <p:sp>
          <p:nvSpPr>
            <p:cNvPr id="16440" name="Text Box 13">
              <a:extLst>
                <a:ext uri="{FF2B5EF4-FFF2-40B4-BE49-F238E27FC236}">
                  <a16:creationId xmlns:a16="http://schemas.microsoft.com/office/drawing/2014/main" id="{075B1410-7A32-0AAF-FA83-597FE7623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04113" y="2558207"/>
              <a:ext cx="381000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FFFF00"/>
                  </a:solidFill>
                </a:rPr>
                <a:t>x</a:t>
              </a:r>
              <a:r>
                <a:rPr lang="en-US" altLang="en-US" baseline="-25000">
                  <a:solidFill>
                    <a:srgbClr val="FFFF00"/>
                  </a:solidFill>
                </a:rPr>
                <a:t>f</a:t>
              </a:r>
            </a:p>
          </p:txBody>
        </p: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4948ACCD-ED45-69BA-540C-D2E4DBFC27A6}"/>
                </a:ext>
              </a:extLst>
            </p:cNvPr>
            <p:cNvCxnSpPr/>
            <p:nvPr/>
          </p:nvCxnSpPr>
          <p:spPr>
            <a:xfrm flipH="1">
              <a:off x="7648575" y="1570044"/>
              <a:ext cx="6350" cy="1032436"/>
            </a:xfrm>
            <a:prstGeom prst="line">
              <a:avLst/>
            </a:prstGeom>
            <a:ln w="28575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42F543EA-6FA9-D218-263D-FD084BD0EAD4}"/>
              </a:ext>
            </a:extLst>
          </p:cNvPr>
          <p:cNvSpPr/>
          <p:nvPr/>
        </p:nvSpPr>
        <p:spPr>
          <a:xfrm>
            <a:off x="6548438" y="1516063"/>
            <a:ext cx="188912" cy="1463675"/>
          </a:xfrm>
          <a:prstGeom prst="rect">
            <a:avLst/>
          </a:prstGeom>
          <a:solidFill>
            <a:srgbClr val="0000FF"/>
          </a:solid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D0A9A4B-87D0-50BB-9518-853C8FAF3A80}"/>
              </a:ext>
            </a:extLst>
          </p:cNvPr>
          <p:cNvSpPr/>
          <p:nvPr/>
        </p:nvSpPr>
        <p:spPr>
          <a:xfrm>
            <a:off x="6538913" y="1520825"/>
            <a:ext cx="190500" cy="1463675"/>
          </a:xfrm>
          <a:prstGeom prst="rect">
            <a:avLst/>
          </a:prstGeom>
          <a:pattFill prst="ltUpDiag">
            <a:fgClr>
              <a:srgbClr val="0000FF"/>
            </a:fgClr>
            <a:bgClr>
              <a:srgbClr val="33CCFF"/>
            </a:bgClr>
          </a:pattFill>
          <a:ln w="31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8FB81654-14CB-5ACC-B79C-772102B87923}"/>
              </a:ext>
            </a:extLst>
          </p:cNvPr>
          <p:cNvCxnSpPr/>
          <p:nvPr/>
        </p:nvCxnSpPr>
        <p:spPr>
          <a:xfrm>
            <a:off x="6324600" y="1057275"/>
            <a:ext cx="349250" cy="623888"/>
          </a:xfrm>
          <a:prstGeom prst="straightConnector1">
            <a:avLst/>
          </a:prstGeom>
          <a:ln w="28575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116">
            <a:extLst>
              <a:ext uri="{FF2B5EF4-FFF2-40B4-BE49-F238E27FC236}">
                <a16:creationId xmlns:a16="http://schemas.microsoft.com/office/drawing/2014/main" id="{2BC743AA-534D-6273-A528-DDB9DE3C0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8" y="5611813"/>
            <a:ext cx="2686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Then, the work done is</a:t>
            </a:r>
            <a:endParaRPr lang="en-US" altLang="en-US" b="1">
              <a:solidFill>
                <a:srgbClr val="00FF00"/>
              </a:solidFill>
            </a:endParaRPr>
          </a:p>
        </p:txBody>
      </p:sp>
      <p:grpSp>
        <p:nvGrpSpPr>
          <p:cNvPr id="20" name="Group 117">
            <a:extLst>
              <a:ext uri="{FF2B5EF4-FFF2-40B4-BE49-F238E27FC236}">
                <a16:creationId xmlns:a16="http://schemas.microsoft.com/office/drawing/2014/main" id="{5883DC60-0CE9-59B5-07A1-D0B9BCFC81A0}"/>
              </a:ext>
            </a:extLst>
          </p:cNvPr>
          <p:cNvGrpSpPr>
            <a:grpSpLocks/>
          </p:cNvGrpSpPr>
          <p:nvPr/>
        </p:nvGrpSpPr>
        <p:grpSpPr bwMode="auto">
          <a:xfrm>
            <a:off x="654050" y="5888038"/>
            <a:ext cx="2405063" cy="854075"/>
            <a:chOff x="704106" y="919208"/>
            <a:chExt cx="2405286" cy="853527"/>
          </a:xfrm>
        </p:grpSpPr>
        <p:grpSp>
          <p:nvGrpSpPr>
            <p:cNvPr id="16433" name="Group 118">
              <a:extLst>
                <a:ext uri="{FF2B5EF4-FFF2-40B4-BE49-F238E27FC236}">
                  <a16:creationId xmlns:a16="http://schemas.microsoft.com/office/drawing/2014/main" id="{40EE67B7-5DD9-3BFE-3B98-7BEDD94CEC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5696" y="919208"/>
              <a:ext cx="1273696" cy="853527"/>
              <a:chOff x="1835696" y="919208"/>
              <a:chExt cx="1273696" cy="853527"/>
            </a:xfrm>
          </p:grpSpPr>
          <p:sp>
            <p:nvSpPr>
              <p:cNvPr id="16436" name="Rectangle 103">
                <a:extLst>
                  <a:ext uri="{FF2B5EF4-FFF2-40B4-BE49-F238E27FC236}">
                    <a16:creationId xmlns:a16="http://schemas.microsoft.com/office/drawing/2014/main" id="{C6CA0024-DB42-A577-AD35-B86BD886B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496" y="1200950"/>
                <a:ext cx="9688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rPr>
                  <a:t>F(x) </a:t>
                </a:r>
                <a:r>
                  <a:rPr lang="el-GR" altLang="en-US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rPr>
                  <a:t>Δ</a:t>
                </a:r>
                <a:r>
                  <a:rPr lang="en-US" altLang="en-US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rPr>
                  <a:t>x</a:t>
                </a:r>
                <a:endParaRPr lang="en-IN" altLang="en-US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sp>
            <p:nvSpPr>
              <p:cNvPr id="16437" name="Text Box 116">
                <a:extLst>
                  <a:ext uri="{FF2B5EF4-FFF2-40B4-BE49-F238E27FC236}">
                    <a16:creationId xmlns:a16="http://schemas.microsoft.com/office/drawing/2014/main" id="{097CA997-0F48-AF6D-A2F7-0D4EDB59F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5696" y="1110462"/>
                <a:ext cx="381000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2400">
                    <a:solidFill>
                      <a:srgbClr val="00FF00"/>
                    </a:solidFill>
                    <a:cs typeface="Arial" panose="020B0604020202020204" pitchFamily="34" charset="0"/>
                  </a:rPr>
                  <a:t>∑</a:t>
                </a:r>
              </a:p>
            </p:txBody>
          </p:sp>
          <p:sp>
            <p:nvSpPr>
              <p:cNvPr id="16438" name="Text Box 117">
                <a:extLst>
                  <a:ext uri="{FF2B5EF4-FFF2-40B4-BE49-F238E27FC236}">
                    <a16:creationId xmlns:a16="http://schemas.microsoft.com/office/drawing/2014/main" id="{A453D496-E3CC-2B20-AB92-08CF47259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3034" y="1464958"/>
                <a:ext cx="3400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solidFill>
                      <a:srgbClr val="00FF00"/>
                    </a:solidFill>
                  </a:rPr>
                  <a:t>x</a:t>
                </a:r>
                <a:r>
                  <a:rPr lang="en-US" altLang="en-US" sz="1400" baseline="-25000">
                    <a:solidFill>
                      <a:srgbClr val="00FF00"/>
                    </a:solidFill>
                  </a:rPr>
                  <a:t>i</a:t>
                </a:r>
                <a:endParaRPr lang="en-US" altLang="en-US" sz="1400" baseline="-25000">
                  <a:solidFill>
                    <a:srgbClr val="00FF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39" name="Text Box 117">
                <a:extLst>
                  <a:ext uri="{FF2B5EF4-FFF2-40B4-BE49-F238E27FC236}">
                    <a16:creationId xmlns:a16="http://schemas.microsoft.com/office/drawing/2014/main" id="{7EB574E4-50CE-7D54-E78A-59C5D5E69C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5256" y="919208"/>
                <a:ext cx="34001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400">
                    <a:solidFill>
                      <a:srgbClr val="00FF00"/>
                    </a:solidFill>
                  </a:rPr>
                  <a:t>x</a:t>
                </a:r>
                <a:r>
                  <a:rPr lang="en-US" altLang="en-US" sz="1400" baseline="-25000">
                    <a:solidFill>
                      <a:srgbClr val="00FF00"/>
                    </a:solidFill>
                  </a:rPr>
                  <a:t>f</a:t>
                </a:r>
                <a:endParaRPr lang="en-US" altLang="en-US" sz="1400" baseline="-25000">
                  <a:solidFill>
                    <a:srgbClr val="00FF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6434" name="Rectangle 119">
              <a:extLst>
                <a:ext uri="{FF2B5EF4-FFF2-40B4-BE49-F238E27FC236}">
                  <a16:creationId xmlns:a16="http://schemas.microsoft.com/office/drawing/2014/main" id="{BD2E0C4A-6BDD-07A5-7DC3-4A33100BF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106" y="1174988"/>
              <a:ext cx="6655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W </a:t>
              </a:r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=</a:t>
              </a:r>
              <a:r>
                <a:rPr lang="en-US" altLang="en-US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 </a:t>
              </a:r>
              <a:endParaRPr lang="en-IN" altLang="en-US">
                <a:solidFill>
                  <a:srgbClr val="00FF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16435" name="TextBox 43">
              <a:extLst>
                <a:ext uri="{FF2B5EF4-FFF2-40B4-BE49-F238E27FC236}">
                  <a16:creationId xmlns:a16="http://schemas.microsoft.com/office/drawing/2014/main" id="{F6A5D4E7-6BF4-DC1A-74C7-B60EC3811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637" y="1027258"/>
              <a:ext cx="850579" cy="647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  lim</a:t>
              </a:r>
            </a:p>
            <a:p>
              <a:pPr eaLnBrk="1" hangingPunct="1"/>
              <a:r>
                <a:rPr lang="el-GR" altLang="en-US">
                  <a:solidFill>
                    <a:srgbClr val="00FF00"/>
                  </a:solidFill>
                </a:rPr>
                <a:t>Δ</a:t>
              </a:r>
              <a:r>
                <a:rPr lang="en-US" altLang="en-US">
                  <a:solidFill>
                    <a:srgbClr val="00FF00"/>
                  </a:solidFill>
                </a:rPr>
                <a:t>x→0</a:t>
              </a:r>
              <a:endParaRPr lang="en-IN" altLang="en-US" baseline="-25000">
                <a:solidFill>
                  <a:srgbClr val="00FF00"/>
                </a:solidFill>
              </a:endParaRPr>
            </a:p>
          </p:txBody>
        </p:sp>
      </p:grpSp>
      <p:sp>
        <p:nvSpPr>
          <p:cNvPr id="132" name="Rectangle 131">
            <a:extLst>
              <a:ext uri="{FF2B5EF4-FFF2-40B4-BE49-F238E27FC236}">
                <a16:creationId xmlns:a16="http://schemas.microsoft.com/office/drawing/2014/main" id="{DAA9B7EB-88EF-8C54-7E11-C5CCCEFB4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5805488"/>
            <a:ext cx="4140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600" b="1">
                <a:solidFill>
                  <a:srgbClr val="00B0F0"/>
                </a:solidFill>
              </a:rPr>
              <a:t>Thus, for a varying force, the work done can be expressed as a definite integral of  force over displacement.</a:t>
            </a:r>
            <a:endParaRPr lang="en-US" altLang="en-US" sz="1600" b="1">
              <a:solidFill>
                <a:srgbClr val="00FF00"/>
              </a:solidFill>
            </a:endParaRPr>
          </a:p>
        </p:txBody>
      </p:sp>
      <p:grpSp>
        <p:nvGrpSpPr>
          <p:cNvPr id="22" name="Group 14">
            <a:extLst>
              <a:ext uri="{FF2B5EF4-FFF2-40B4-BE49-F238E27FC236}">
                <a16:creationId xmlns:a16="http://schemas.microsoft.com/office/drawing/2014/main" id="{D87C6808-94D0-1E42-C89E-CCC0756B8DD3}"/>
              </a:ext>
            </a:extLst>
          </p:cNvPr>
          <p:cNvGrpSpPr>
            <a:grpSpLocks/>
          </p:cNvGrpSpPr>
          <p:nvPr/>
        </p:nvGrpSpPr>
        <p:grpSpPr bwMode="auto">
          <a:xfrm>
            <a:off x="5370513" y="1125538"/>
            <a:ext cx="1371600" cy="377825"/>
            <a:chOff x="5383146" y="1124744"/>
            <a:chExt cx="1372343" cy="379040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5177C017-A203-3B6F-22C3-70CD34E95C13}"/>
                </a:ext>
              </a:extLst>
            </p:cNvPr>
            <p:cNvCxnSpPr/>
            <p:nvPr/>
          </p:nvCxnSpPr>
          <p:spPr>
            <a:xfrm>
              <a:off x="5383146" y="1503784"/>
              <a:ext cx="1372343" cy="0"/>
            </a:xfrm>
            <a:prstGeom prst="line">
              <a:avLst/>
            </a:prstGeom>
            <a:ln w="28575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32" name="Text Box 12">
              <a:extLst>
                <a:ext uri="{FF2B5EF4-FFF2-40B4-BE49-F238E27FC236}">
                  <a16:creationId xmlns:a16="http://schemas.microsoft.com/office/drawing/2014/main" id="{13FD97E2-9A89-7E9B-4F63-3D505BDE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844" y="1124744"/>
              <a:ext cx="11653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F(x)</a:t>
              </a:r>
              <a:r>
                <a:rPr lang="en-US" altLang="en-US" b="1" baseline="-25000">
                  <a:solidFill>
                    <a:srgbClr val="FFFF00"/>
                  </a:solidFill>
                </a:rPr>
                <a:t>const</a:t>
              </a:r>
            </a:p>
          </p:txBody>
        </p:sp>
      </p:grpSp>
      <p:sp>
        <p:nvSpPr>
          <p:cNvPr id="67" name="Freeform 66">
            <a:extLst>
              <a:ext uri="{FF2B5EF4-FFF2-40B4-BE49-F238E27FC236}">
                <a16:creationId xmlns:a16="http://schemas.microsoft.com/office/drawing/2014/main" id="{14343FD5-5C35-CEBC-9BE3-A7128C2E7484}"/>
              </a:ext>
            </a:extLst>
          </p:cNvPr>
          <p:cNvSpPr/>
          <p:nvPr/>
        </p:nvSpPr>
        <p:spPr>
          <a:xfrm>
            <a:off x="5595938" y="1135063"/>
            <a:ext cx="2544762" cy="1028700"/>
          </a:xfrm>
          <a:custGeom>
            <a:avLst/>
            <a:gdLst>
              <a:gd name="connsiteX0" fmla="*/ 0 w 2544757"/>
              <a:gd name="connsiteY0" fmla="*/ 775590 h 1027911"/>
              <a:gd name="connsiteX1" fmla="*/ 251792 w 2544757"/>
              <a:gd name="connsiteY1" fmla="*/ 749085 h 1027911"/>
              <a:gd name="connsiteX2" fmla="*/ 622852 w 2544757"/>
              <a:gd name="connsiteY2" fmla="*/ 643068 h 1027911"/>
              <a:gd name="connsiteX3" fmla="*/ 1139687 w 2544757"/>
              <a:gd name="connsiteY3" fmla="*/ 205746 h 1027911"/>
              <a:gd name="connsiteX4" fmla="*/ 1351722 w 2544757"/>
              <a:gd name="connsiteY4" fmla="*/ 20216 h 1027911"/>
              <a:gd name="connsiteX5" fmla="*/ 1524000 w 2544757"/>
              <a:gd name="connsiteY5" fmla="*/ 46720 h 1027911"/>
              <a:gd name="connsiteX6" fmla="*/ 1921565 w 2544757"/>
              <a:gd name="connsiteY6" fmla="*/ 391277 h 1027911"/>
              <a:gd name="connsiteX7" fmla="*/ 2451652 w 2544757"/>
              <a:gd name="connsiteY7" fmla="*/ 934616 h 1027911"/>
              <a:gd name="connsiteX8" fmla="*/ 2544418 w 2544757"/>
              <a:gd name="connsiteY8" fmla="*/ 1027381 h 102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757" h="1027911">
                <a:moveTo>
                  <a:pt x="0" y="775590"/>
                </a:moveTo>
                <a:cubicBezTo>
                  <a:pt x="73991" y="773381"/>
                  <a:pt x="147983" y="771172"/>
                  <a:pt x="251792" y="749085"/>
                </a:cubicBezTo>
                <a:cubicBezTo>
                  <a:pt x="355601" y="726998"/>
                  <a:pt x="474870" y="733624"/>
                  <a:pt x="622852" y="643068"/>
                </a:cubicBezTo>
                <a:cubicBezTo>
                  <a:pt x="770834" y="552512"/>
                  <a:pt x="1018209" y="309555"/>
                  <a:pt x="1139687" y="205746"/>
                </a:cubicBezTo>
                <a:cubicBezTo>
                  <a:pt x="1261165" y="101937"/>
                  <a:pt x="1287670" y="46720"/>
                  <a:pt x="1351722" y="20216"/>
                </a:cubicBezTo>
                <a:cubicBezTo>
                  <a:pt x="1415774" y="-6288"/>
                  <a:pt x="1429026" y="-15124"/>
                  <a:pt x="1524000" y="46720"/>
                </a:cubicBezTo>
                <a:cubicBezTo>
                  <a:pt x="1618974" y="108563"/>
                  <a:pt x="1766956" y="243294"/>
                  <a:pt x="1921565" y="391277"/>
                </a:cubicBezTo>
                <a:cubicBezTo>
                  <a:pt x="2076174" y="539260"/>
                  <a:pt x="2347843" y="828599"/>
                  <a:pt x="2451652" y="934616"/>
                </a:cubicBezTo>
                <a:cubicBezTo>
                  <a:pt x="2555461" y="1040633"/>
                  <a:pt x="2544418" y="1027381"/>
                  <a:pt x="2544418" y="1027381"/>
                </a:cubicBezTo>
              </a:path>
            </a:pathLst>
          </a:custGeom>
          <a:noFill/>
          <a:ln w="57150">
            <a:solidFill>
              <a:srgbClr val="FF66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grpSp>
        <p:nvGrpSpPr>
          <p:cNvPr id="23" name="Group 67">
            <a:extLst>
              <a:ext uri="{FF2B5EF4-FFF2-40B4-BE49-F238E27FC236}">
                <a16:creationId xmlns:a16="http://schemas.microsoft.com/office/drawing/2014/main" id="{6C45CAE0-2F81-5D09-0074-F3AB3F5DD6DC}"/>
              </a:ext>
            </a:extLst>
          </p:cNvPr>
          <p:cNvGrpSpPr>
            <a:grpSpLocks/>
          </p:cNvGrpSpPr>
          <p:nvPr/>
        </p:nvGrpSpPr>
        <p:grpSpPr bwMode="auto">
          <a:xfrm>
            <a:off x="5362575" y="2984500"/>
            <a:ext cx="3602038" cy="366713"/>
            <a:chOff x="4713903" y="4929188"/>
            <a:chExt cx="3602513" cy="366713"/>
          </a:xfrm>
        </p:grpSpPr>
        <p:sp>
          <p:nvSpPr>
            <p:cNvPr id="16429" name="Line 5">
              <a:extLst>
                <a:ext uri="{FF2B5EF4-FFF2-40B4-BE49-F238E27FC236}">
                  <a16:creationId xmlns:a16="http://schemas.microsoft.com/office/drawing/2014/main" id="{E1CDF0AF-588D-7439-7149-7759F72E3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3903" y="4929188"/>
              <a:ext cx="3458497" cy="0"/>
            </a:xfrm>
            <a:prstGeom prst="line">
              <a:avLst/>
            </a:prstGeom>
            <a:noFill/>
            <a:ln w="28575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Text Box 13">
              <a:extLst>
                <a:ext uri="{FF2B5EF4-FFF2-40B4-BE49-F238E27FC236}">
                  <a16:creationId xmlns:a16="http://schemas.microsoft.com/office/drawing/2014/main" id="{4AEC7B8E-D6AC-0B71-1304-AD2B9EA56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35416" y="4929188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x</a:t>
              </a:r>
            </a:p>
          </p:txBody>
        </p:sp>
      </p:grpSp>
      <p:grpSp>
        <p:nvGrpSpPr>
          <p:cNvPr id="24" name="Group 4">
            <a:extLst>
              <a:ext uri="{FF2B5EF4-FFF2-40B4-BE49-F238E27FC236}">
                <a16:creationId xmlns:a16="http://schemas.microsoft.com/office/drawing/2014/main" id="{74DEB7A8-B33A-902C-FA74-EC7FB07316EF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5881688"/>
            <a:ext cx="2076450" cy="900112"/>
            <a:chOff x="3182938" y="5881688"/>
            <a:chExt cx="2076450" cy="900112"/>
          </a:xfrm>
        </p:grpSpPr>
        <p:grpSp>
          <p:nvGrpSpPr>
            <p:cNvPr id="16422" name="Group 125">
              <a:extLst>
                <a:ext uri="{FF2B5EF4-FFF2-40B4-BE49-F238E27FC236}">
                  <a16:creationId xmlns:a16="http://schemas.microsoft.com/office/drawing/2014/main" id="{3FACF64F-8265-B0D6-C690-08169B151A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2938" y="5881688"/>
              <a:ext cx="2076450" cy="900112"/>
              <a:chOff x="489992" y="1378110"/>
              <a:chExt cx="2077269" cy="898762"/>
            </a:xfrm>
          </p:grpSpPr>
          <p:grpSp>
            <p:nvGrpSpPr>
              <p:cNvPr id="16424" name="Group 126">
                <a:extLst>
                  <a:ext uri="{FF2B5EF4-FFF2-40B4-BE49-F238E27FC236}">
                    <a16:creationId xmlns:a16="http://schemas.microsoft.com/office/drawing/2014/main" id="{35715D94-E8E6-87C6-7151-44051D65F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5292" y="1378110"/>
                <a:ext cx="1631969" cy="898762"/>
                <a:chOff x="1139831" y="2565400"/>
                <a:chExt cx="1631969" cy="898762"/>
              </a:xfrm>
            </p:grpSpPr>
            <p:sp>
              <p:nvSpPr>
                <p:cNvPr id="16426" name="Rectangle 11">
                  <a:extLst>
                    <a:ext uri="{FF2B5EF4-FFF2-40B4-BE49-F238E27FC236}">
                      <a16:creationId xmlns:a16="http://schemas.microsoft.com/office/drawing/2014/main" id="{1DB7C6A7-EDD1-187C-BD4A-2DDBD34BA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9831" y="2839500"/>
                  <a:ext cx="163196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00FF99"/>
                      </a:solidFill>
                    </a:rPr>
                    <a:t>W</a:t>
                  </a:r>
                  <a:r>
                    <a:rPr lang="en-US" altLang="en-US" b="1">
                      <a:solidFill>
                        <a:srgbClr val="00FF99"/>
                      </a:solidFill>
                    </a:rPr>
                    <a:t> = </a:t>
                  </a:r>
                  <a:r>
                    <a:rPr lang="en-US" altLang="en-US" b="1">
                      <a:solidFill>
                        <a:srgbClr val="00FF99"/>
                      </a:solidFill>
                      <a:sym typeface="Symbol" panose="05050102010706020507" pitchFamily="18" charset="2"/>
                    </a:rPr>
                    <a:t> </a:t>
                  </a:r>
                  <a:r>
                    <a:rPr lang="en-US" altLang="en-US">
                      <a:solidFill>
                        <a:srgbClr val="00FF99"/>
                      </a:solidFill>
                      <a:ea typeface="Times New Roman" panose="02020603050405020304" pitchFamily="18" charset="0"/>
                      <a:cs typeface="Bookman-Demi"/>
                    </a:rPr>
                    <a:t>F(x) </a:t>
                  </a:r>
                  <a:r>
                    <a:rPr lang="el-GR" altLang="en-US">
                      <a:solidFill>
                        <a:srgbClr val="00FF99"/>
                      </a:solidFill>
                      <a:ea typeface="Times New Roman" panose="02020603050405020304" pitchFamily="18" charset="0"/>
                      <a:cs typeface="Bookman-Demi"/>
                    </a:rPr>
                    <a:t>Δ</a:t>
                  </a:r>
                  <a:r>
                    <a:rPr lang="en-US" altLang="en-US">
                      <a:solidFill>
                        <a:srgbClr val="00FF99"/>
                      </a:solidFill>
                      <a:ea typeface="Times New Roman" panose="02020603050405020304" pitchFamily="18" charset="0"/>
                      <a:cs typeface="Bookman-Demi"/>
                    </a:rPr>
                    <a:t>x</a:t>
                  </a:r>
                  <a:endParaRPr lang="en-US" altLang="en-US" b="1">
                    <a:solidFill>
                      <a:srgbClr val="00FF99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16427" name="Rectangle 14">
                  <a:extLst>
                    <a:ext uri="{FF2B5EF4-FFF2-40B4-BE49-F238E27FC236}">
                      <a16:creationId xmlns:a16="http://schemas.microsoft.com/office/drawing/2014/main" id="{8D9B068F-EA07-7F9B-FA30-FD09E6039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7385" y="3094830"/>
                  <a:ext cx="33374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00FF99"/>
                      </a:solidFill>
                    </a:rPr>
                    <a:t>x</a:t>
                  </a:r>
                  <a:r>
                    <a:rPr lang="en-US" altLang="en-US" baseline="-25000">
                      <a:solidFill>
                        <a:srgbClr val="00FF99"/>
                      </a:solidFill>
                    </a:rPr>
                    <a:t>i</a:t>
                  </a:r>
                  <a:endParaRPr lang="en-US" altLang="en-US" baseline="-25000">
                    <a:solidFill>
                      <a:srgbClr val="00FF99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28" name="Rectangle 15">
                  <a:extLst>
                    <a:ext uri="{FF2B5EF4-FFF2-40B4-BE49-F238E27FC236}">
                      <a16:creationId xmlns:a16="http://schemas.microsoft.com/office/drawing/2014/main" id="{30780E39-A777-D816-AF97-8DD3BF087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4275" y="2565400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>
                      <a:solidFill>
                        <a:srgbClr val="00FF99"/>
                      </a:solidFill>
                    </a:rPr>
                    <a:t>x</a:t>
                  </a:r>
                  <a:r>
                    <a:rPr lang="en-US" altLang="en-US" baseline="-25000">
                      <a:solidFill>
                        <a:srgbClr val="00FF99"/>
                      </a:solidFill>
                    </a:rPr>
                    <a:t>f</a:t>
                  </a:r>
                  <a:endParaRPr lang="en-US" altLang="en-US" baseline="-25000">
                    <a:solidFill>
                      <a:srgbClr val="00FF99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425" name="Rectangle 4">
                <a:extLst>
                  <a:ext uri="{FF2B5EF4-FFF2-40B4-BE49-F238E27FC236}">
                    <a16:creationId xmlns:a16="http://schemas.microsoft.com/office/drawing/2014/main" id="{B179856D-AB80-B045-3C1D-F95AFC20A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992" y="1628800"/>
                <a:ext cx="415925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FF"/>
                    </a:solidFill>
                    <a:ea typeface="Times New Roman" panose="02020603050405020304" pitchFamily="18" charset="0"/>
                    <a:cs typeface="Bookman-Light"/>
                  </a:rPr>
                  <a:t>or</a:t>
                </a:r>
                <a:endParaRPr lang="en-IN" altLang="en-US">
                  <a:solidFill>
                    <a:srgbClr val="FF66FF"/>
                  </a:solidFill>
                  <a:ea typeface="Times New Roman" panose="02020603050405020304" pitchFamily="18" charset="0"/>
                  <a:cs typeface="Bookman-Light"/>
                </a:endParaRPr>
              </a:p>
            </p:txBody>
          </p:sp>
        </p:grpSp>
        <p:sp>
          <p:nvSpPr>
            <p:cNvPr id="98" name="Rounded Rectangle 97">
              <a:extLst>
                <a:ext uri="{FF2B5EF4-FFF2-40B4-BE49-F238E27FC236}">
                  <a16:creationId xmlns:a16="http://schemas.microsoft.com/office/drawing/2014/main" id="{2FB4981E-A025-ABA4-8C0D-DD469CD62CB5}"/>
                </a:ext>
              </a:extLst>
            </p:cNvPr>
            <p:cNvSpPr/>
            <p:nvPr/>
          </p:nvSpPr>
          <p:spPr bwMode="auto">
            <a:xfrm>
              <a:off x="3608388" y="5943600"/>
              <a:ext cx="1539875" cy="838200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</p:grpSp>
      <p:sp>
        <p:nvSpPr>
          <p:cNvPr id="16419" name="TextBox 47">
            <a:extLst>
              <a:ext uri="{FF2B5EF4-FFF2-40B4-BE49-F238E27FC236}">
                <a16:creationId xmlns:a16="http://schemas.microsoft.com/office/drawing/2014/main" id="{3C50188A-B10F-8E56-60E0-BDAC5B9B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6420" name="TextBox 49">
            <a:extLst>
              <a:ext uri="{FF2B5EF4-FFF2-40B4-BE49-F238E27FC236}">
                <a16:creationId xmlns:a16="http://schemas.microsoft.com/office/drawing/2014/main" id="{C8E8D4A7-AC84-A7F0-A9F0-141006749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6421" name="TextBox 52">
            <a:extLst>
              <a:ext uri="{FF2B5EF4-FFF2-40B4-BE49-F238E27FC236}">
                <a16:creationId xmlns:a16="http://schemas.microsoft.com/office/drawing/2014/main" id="{B999FBA0-579D-3552-F886-4268A00F0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9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6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6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6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 nodeType="clickPar">
                      <p:stCondLst>
                        <p:cond delay="indefinite"/>
                      </p:stCondLst>
                      <p:childTnLst>
                        <p:par>
                          <p:cTn id="1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1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 tmFilter="0, 0; .2, .5; .8, .5; 1, 0"/>
                                        <p:tgtEl>
                                          <p:spTgt spid="164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3" dur="250" autoRev="1" fill="hold"/>
                                        <p:tgtEl>
                                          <p:spTgt spid="164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 nodeType="clickPar">
                      <p:stCondLst>
                        <p:cond delay="indefinite"/>
                      </p:stCondLst>
                      <p:childTnLst>
                        <p:par>
                          <p:cTn id="1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 nodeType="clickPar">
                      <p:stCondLst>
                        <p:cond delay="indefinite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3" dur="500" tmFilter="0, 0; .2, .5; .8, .5; 1, 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4" dur="250" autoRev="1" fill="hold"/>
                                        <p:tgtEl>
                                          <p:spTgt spid="1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6" grpId="1" animBg="1"/>
      <p:bldP spid="51" grpId="0" animBg="1"/>
      <p:bldP spid="51" grpId="1" animBg="1"/>
      <p:bldP spid="52" grpId="0" animBg="1"/>
      <p:bldP spid="52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6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5" grpId="0" animBg="1"/>
      <p:bldP spid="65" grpId="1" animBg="1"/>
      <p:bldP spid="16399" grpId="0"/>
      <p:bldP spid="16399" grpId="1"/>
      <p:bldP spid="2" grpId="0"/>
      <p:bldP spid="16401" grpId="0"/>
      <p:bldP spid="16401" grpId="1"/>
      <p:bldP spid="16412" grpId="0"/>
      <p:bldP spid="16412" grpId="1"/>
      <p:bldP spid="16412" grpId="2"/>
      <p:bldP spid="3" grpId="0"/>
      <p:bldP spid="4" grpId="0"/>
      <p:bldP spid="108" grpId="0"/>
      <p:bldP spid="110" grpId="0" animBg="1"/>
      <p:bldP spid="110" grpId="1" animBg="1"/>
      <p:bldP spid="53" grpId="0" animBg="1"/>
      <p:bldP spid="53" grpId="1" animBg="1"/>
      <p:bldP spid="53" grpId="2" animBg="1"/>
      <p:bldP spid="117" grpId="0"/>
      <p:bldP spid="132" grpId="0"/>
      <p:bldP spid="132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>
            <a:extLst>
              <a:ext uri="{FF2B5EF4-FFF2-40B4-BE49-F238E27FC236}">
                <a16:creationId xmlns:a16="http://schemas.microsoft.com/office/drawing/2014/main" id="{1C71043E-A64D-F78C-5B59-EBD0C6A1E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8" y="44450"/>
            <a:ext cx="14430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FF6600"/>
                </a:solidFill>
              </a:rPr>
              <a:t>ENERGY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8A0803E3-0D53-FB8C-9B2D-BB98DBFBB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8" y="477838"/>
            <a:ext cx="7778750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CCFF33"/>
                </a:solidFill>
              </a:rPr>
              <a:t>Energy is the ability to do work.</a:t>
            </a:r>
            <a:r>
              <a:rPr lang="en-US" altLang="en-US" b="1" i="1">
                <a:solidFill>
                  <a:srgbClr val="66FF66"/>
                </a:solidFill>
              </a:rPr>
              <a:t>     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or</a:t>
            </a:r>
          </a:p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6699FF"/>
                </a:solidFill>
              </a:rPr>
              <a:t>The amount of energy possessed by a body is equal to the amount of work it can do when its energy is released.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16E01998-51FD-3E0E-B8EB-9F4CFF624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8" y="2044700"/>
            <a:ext cx="6192837" cy="160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99FF"/>
                </a:solidFill>
              </a:rPr>
              <a:t>Energy is a scalar quantity.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9933"/>
                </a:solidFill>
              </a:rPr>
              <a:t>SI unit of energy is ‘joule’ or ‘J’.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99FF66"/>
                </a:solidFill>
              </a:rPr>
              <a:t>CGS unit of energy is ‘erg’.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      </a:t>
            </a:r>
            <a:r>
              <a:rPr lang="en-US" altLang="en-US" b="1">
                <a:solidFill>
                  <a:srgbClr val="FF5050"/>
                </a:solidFill>
              </a:rPr>
              <a:t>1 joule = 10</a:t>
            </a:r>
            <a:r>
              <a:rPr lang="en-US" altLang="en-US" b="1" baseline="30000">
                <a:solidFill>
                  <a:srgbClr val="FF5050"/>
                </a:solidFill>
              </a:rPr>
              <a:t>7</a:t>
            </a:r>
            <a:r>
              <a:rPr lang="en-US" altLang="en-US" b="1">
                <a:solidFill>
                  <a:srgbClr val="FF5050"/>
                </a:solidFill>
              </a:rPr>
              <a:t> erg             or     1 erg = 10</a:t>
            </a:r>
            <a:r>
              <a:rPr lang="en-US" altLang="en-US" b="1" baseline="30000">
                <a:solidFill>
                  <a:srgbClr val="FF5050"/>
                </a:solidFill>
              </a:rPr>
              <a:t>-7</a:t>
            </a:r>
            <a:r>
              <a:rPr lang="en-US" altLang="en-US" b="1">
                <a:solidFill>
                  <a:srgbClr val="FF5050"/>
                </a:solidFill>
              </a:rPr>
              <a:t> joule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B39A08F0-5F25-083A-88CF-457BA6115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" y="3817938"/>
            <a:ext cx="7778750" cy="2490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FF00FF"/>
                </a:solidFill>
              </a:rPr>
              <a:t>Different Forms of Energy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CC00"/>
                </a:solidFill>
              </a:rPr>
              <a:t>Mechanical energy  ---&gt; Potential energy and Kinetic energy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0066"/>
                </a:solidFill>
              </a:rPr>
              <a:t>Heat energy</a:t>
            </a:r>
            <a:r>
              <a:rPr lang="en-US" altLang="en-US" b="1">
                <a:solidFill>
                  <a:srgbClr val="66FF66"/>
                </a:solidFill>
              </a:rPr>
              <a:t>                 </a:t>
            </a:r>
            <a:r>
              <a:rPr lang="en-US" altLang="en-US" b="1">
                <a:solidFill>
                  <a:srgbClr val="66FFFF"/>
                </a:solidFill>
              </a:rPr>
              <a:t>3.</a:t>
            </a:r>
            <a:r>
              <a:rPr lang="en-US" altLang="en-US" b="1">
                <a:solidFill>
                  <a:srgbClr val="66FF66"/>
                </a:solidFill>
              </a:rPr>
              <a:t>  </a:t>
            </a:r>
            <a:r>
              <a:rPr lang="en-US" altLang="en-US" b="1">
                <a:solidFill>
                  <a:srgbClr val="66FFFF"/>
                </a:solidFill>
              </a:rPr>
              <a:t>Light energy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FF"/>
                </a:solidFill>
              </a:rPr>
              <a:t>4.   Sound energy</a:t>
            </a:r>
            <a:r>
              <a:rPr lang="en-US" altLang="en-US" b="1">
                <a:solidFill>
                  <a:srgbClr val="66FF66"/>
                </a:solidFill>
              </a:rPr>
              <a:t>             </a:t>
            </a:r>
            <a:r>
              <a:rPr lang="en-US" altLang="en-US" b="1">
                <a:solidFill>
                  <a:srgbClr val="FF9900"/>
                </a:solidFill>
              </a:rPr>
              <a:t>5.  Chemical energy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7C80"/>
                </a:solidFill>
              </a:rPr>
              <a:t>6.   Electrical energy</a:t>
            </a:r>
            <a:r>
              <a:rPr lang="en-US" altLang="en-US" b="1">
                <a:solidFill>
                  <a:srgbClr val="66FF66"/>
                </a:solidFill>
              </a:rPr>
              <a:t>        7.  Magnetic energy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FF66"/>
                </a:solidFill>
              </a:rPr>
              <a:t>8.   Nuclear energy</a:t>
            </a:r>
          </a:p>
        </p:txBody>
      </p:sp>
      <p:sp>
        <p:nvSpPr>
          <p:cNvPr id="17414" name="TextBox 47">
            <a:extLst>
              <a:ext uri="{FF2B5EF4-FFF2-40B4-BE49-F238E27FC236}">
                <a16:creationId xmlns:a16="http://schemas.microsoft.com/office/drawing/2014/main" id="{69D689DA-E71E-825E-7A77-94DCA6EEB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7415" name="TextBox 49">
            <a:extLst>
              <a:ext uri="{FF2B5EF4-FFF2-40B4-BE49-F238E27FC236}">
                <a16:creationId xmlns:a16="http://schemas.microsoft.com/office/drawing/2014/main" id="{69F3DA60-9D3E-991A-E5EA-EDD0ABEBB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7416" name="TextBox 52">
            <a:extLst>
              <a:ext uri="{FF2B5EF4-FFF2-40B4-BE49-F238E27FC236}">
                <a16:creationId xmlns:a16="http://schemas.microsoft.com/office/drawing/2014/main" id="{3226E834-F60F-143F-38C6-DF79D2D15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>
            <a:extLst>
              <a:ext uri="{FF2B5EF4-FFF2-40B4-BE49-F238E27FC236}">
                <a16:creationId xmlns:a16="http://schemas.microsoft.com/office/drawing/2014/main" id="{1B775E06-76B8-5D97-76EA-63FC40BDB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8" y="115888"/>
            <a:ext cx="266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0099FF"/>
                </a:solidFill>
              </a:rPr>
              <a:t>KINETIC ENERGY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BF080A2-D8F1-60F8-8D77-9221C3247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8" y="603250"/>
            <a:ext cx="81391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33CC"/>
                </a:solidFill>
              </a:rPr>
              <a:t>Kinetic energy is defined as the energy of a body by virtue of its motion.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33CC"/>
                </a:solidFill>
              </a:rPr>
              <a:t>It is the measure of work a body can do by virtue of its motion.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66"/>
                </a:solidFill>
              </a:rPr>
              <a:t>i.e. Every moving body possesses kinetic energy.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D661A7D0-6F78-46BE-85BE-28429448D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1860550"/>
            <a:ext cx="1584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66FF33"/>
                </a:solidFill>
              </a:rPr>
              <a:t>Example: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81D230C-DFDB-7A43-6D82-AAF21A1F5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341563"/>
            <a:ext cx="59039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FF"/>
                </a:solidFill>
              </a:rPr>
              <a:t>A moving cricket ball possesses kinetic energy.</a:t>
            </a:r>
          </a:p>
        </p:txBody>
      </p:sp>
      <p:grpSp>
        <p:nvGrpSpPr>
          <p:cNvPr id="6" name="Group 8">
            <a:extLst>
              <a:ext uri="{FF2B5EF4-FFF2-40B4-BE49-F238E27FC236}">
                <a16:creationId xmlns:a16="http://schemas.microsoft.com/office/drawing/2014/main" id="{AAB3C678-3C80-F533-51CE-F900DB9EB3D6}"/>
              </a:ext>
            </a:extLst>
          </p:cNvPr>
          <p:cNvGrpSpPr>
            <a:grpSpLocks/>
          </p:cNvGrpSpPr>
          <p:nvPr/>
        </p:nvGrpSpPr>
        <p:grpSpPr bwMode="auto">
          <a:xfrm rot="-2899841">
            <a:off x="6379369" y="3702844"/>
            <a:ext cx="411162" cy="1879600"/>
            <a:chOff x="930" y="1164"/>
            <a:chExt cx="259" cy="1184"/>
          </a:xfrm>
        </p:grpSpPr>
        <p:grpSp>
          <p:nvGrpSpPr>
            <p:cNvPr id="18500" name="Group 9">
              <a:extLst>
                <a:ext uri="{FF2B5EF4-FFF2-40B4-BE49-F238E27FC236}">
                  <a16:creationId xmlns:a16="http://schemas.microsoft.com/office/drawing/2014/main" id="{CBE8C18E-83CB-79CB-1685-5C19D752B3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" y="1164"/>
              <a:ext cx="259" cy="1147"/>
              <a:chOff x="930" y="1164"/>
              <a:chExt cx="259" cy="1147"/>
            </a:xfrm>
          </p:grpSpPr>
          <p:grpSp>
            <p:nvGrpSpPr>
              <p:cNvPr id="18502" name="Group 10">
                <a:extLst>
                  <a:ext uri="{FF2B5EF4-FFF2-40B4-BE49-F238E27FC236}">
                    <a16:creationId xmlns:a16="http://schemas.microsoft.com/office/drawing/2014/main" id="{6BED09E3-345E-78B3-4375-72B26EBF8C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0" y="1164"/>
                <a:ext cx="259" cy="1147"/>
                <a:chOff x="3236" y="507"/>
                <a:chExt cx="259" cy="1147"/>
              </a:xfrm>
            </p:grpSpPr>
            <p:sp>
              <p:nvSpPr>
                <p:cNvPr id="18506" name="AutoShape 11">
                  <a:extLst>
                    <a:ext uri="{FF2B5EF4-FFF2-40B4-BE49-F238E27FC236}">
                      <a16:creationId xmlns:a16="http://schemas.microsoft.com/office/drawing/2014/main" id="{627A14DA-EDC9-2592-7E08-1152C5AED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6634" flipV="1">
                  <a:off x="3425" y="1060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07" name="AutoShape 12">
                  <a:extLst>
                    <a:ext uri="{FF2B5EF4-FFF2-40B4-BE49-F238E27FC236}">
                      <a16:creationId xmlns:a16="http://schemas.microsoft.com/office/drawing/2014/main" id="{90CF3A4C-2991-E5E5-B999-58BE3A5B4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41861" flipV="1">
                  <a:off x="3318" y="991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08" name="AutoShape 13">
                  <a:extLst>
                    <a:ext uri="{FF2B5EF4-FFF2-40B4-BE49-F238E27FC236}">
                      <a16:creationId xmlns:a16="http://schemas.microsoft.com/office/drawing/2014/main" id="{E1FACF7A-C2B4-ACB7-805C-BD0110E98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99" y="981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09" name="AutoShape 14">
                  <a:extLst>
                    <a:ext uri="{FF2B5EF4-FFF2-40B4-BE49-F238E27FC236}">
                      <a16:creationId xmlns:a16="http://schemas.microsoft.com/office/drawing/2014/main" id="{E5D35558-C2CE-F4FA-0FA8-8C76912CC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64" y="954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0" name="AutoShape 15">
                  <a:extLst>
                    <a:ext uri="{FF2B5EF4-FFF2-40B4-BE49-F238E27FC236}">
                      <a16:creationId xmlns:a16="http://schemas.microsoft.com/office/drawing/2014/main" id="{7BCE785F-3791-0E80-26C4-79C6BF710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3394" y="1322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1" name="Rectangle 16">
                  <a:extLst>
                    <a:ext uri="{FF2B5EF4-FFF2-40B4-BE49-F238E27FC236}">
                      <a16:creationId xmlns:a16="http://schemas.microsoft.com/office/drawing/2014/main" id="{62A5CEA5-50D7-0EEB-C2C3-AFCD4DD1E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143913" flipH="1">
                  <a:off x="3214" y="1407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2" name="Rectangle 17">
                  <a:extLst>
                    <a:ext uri="{FF2B5EF4-FFF2-40B4-BE49-F238E27FC236}">
                      <a16:creationId xmlns:a16="http://schemas.microsoft.com/office/drawing/2014/main" id="{757A5589-9AFF-E7A2-CBCF-B22C98E20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147" y="1368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3" name="AutoShape 18">
                  <a:extLst>
                    <a:ext uri="{FF2B5EF4-FFF2-40B4-BE49-F238E27FC236}">
                      <a16:creationId xmlns:a16="http://schemas.microsoft.com/office/drawing/2014/main" id="{A71712C8-670D-EB69-22DF-0FC0C50C0E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339" y="1185"/>
                  <a:ext cx="81" cy="181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4" name="Rectangle 19">
                  <a:extLst>
                    <a:ext uri="{FF2B5EF4-FFF2-40B4-BE49-F238E27FC236}">
                      <a16:creationId xmlns:a16="http://schemas.microsoft.com/office/drawing/2014/main" id="{7E01875F-AD60-5339-CAF5-A19E79EEE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334850" flipH="1">
                  <a:off x="3277" y="1399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5" name="Oval 20">
                  <a:extLst>
                    <a:ext uri="{FF2B5EF4-FFF2-40B4-BE49-F238E27FC236}">
                      <a16:creationId xmlns:a16="http://schemas.microsoft.com/office/drawing/2014/main" id="{F31DA9FB-951B-DB5D-B329-CC017643CF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242" y="1263"/>
                  <a:ext cx="136" cy="9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6" name="Oval 21">
                  <a:extLst>
                    <a:ext uri="{FF2B5EF4-FFF2-40B4-BE49-F238E27FC236}">
                      <a16:creationId xmlns:a16="http://schemas.microsoft.com/office/drawing/2014/main" id="{58FA6D74-250E-17FF-3FC1-9F4485688A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339" y="1238"/>
                  <a:ext cx="181" cy="10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17" name="Freeform 22">
                  <a:extLst>
                    <a:ext uri="{FF2B5EF4-FFF2-40B4-BE49-F238E27FC236}">
                      <a16:creationId xmlns:a16="http://schemas.microsoft.com/office/drawing/2014/main" id="{29C3874E-6A7A-E12E-A341-A58F85B7C7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5940763" flipH="1">
                  <a:off x="3169" y="1326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18" name="Arc 23">
                  <a:extLst>
                    <a:ext uri="{FF2B5EF4-FFF2-40B4-BE49-F238E27FC236}">
                      <a16:creationId xmlns:a16="http://schemas.microsoft.com/office/drawing/2014/main" id="{4540BF5A-0501-F84E-C111-C0E8ED4361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2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19" name="Arc 24">
                  <a:extLst>
                    <a:ext uri="{FF2B5EF4-FFF2-40B4-BE49-F238E27FC236}">
                      <a16:creationId xmlns:a16="http://schemas.microsoft.com/office/drawing/2014/main" id="{FA288C7E-6B5E-02B6-BA2A-1F09E1CAD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69" y="50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20" name="Arc 25">
                  <a:extLst>
                    <a:ext uri="{FF2B5EF4-FFF2-40B4-BE49-F238E27FC236}">
                      <a16:creationId xmlns:a16="http://schemas.microsoft.com/office/drawing/2014/main" id="{3EF434B5-3931-0F7C-F7ED-B28085E4E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0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21" name="Arc 26">
                  <a:extLst>
                    <a:ext uri="{FF2B5EF4-FFF2-40B4-BE49-F238E27FC236}">
                      <a16:creationId xmlns:a16="http://schemas.microsoft.com/office/drawing/2014/main" id="{4C455AEE-6297-0DA3-A551-0F63DDBCF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50" y="562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8522" name="Freeform 27">
                  <a:extLst>
                    <a:ext uri="{FF2B5EF4-FFF2-40B4-BE49-F238E27FC236}">
                      <a16:creationId xmlns:a16="http://schemas.microsoft.com/office/drawing/2014/main" id="{58F69DAC-4122-F452-3BB9-6DA5D6B42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 flipH="1" flipV="1">
                  <a:off x="3045" y="1392"/>
                  <a:ext cx="468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3" name="AutoShape 28">
                  <a:extLst>
                    <a:ext uri="{FF2B5EF4-FFF2-40B4-BE49-F238E27FC236}">
                      <a16:creationId xmlns:a16="http://schemas.microsoft.com/office/drawing/2014/main" id="{74652029-6668-E04F-DC16-E3C1967C2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667073" flipH="1">
                  <a:off x="3217" y="1181"/>
                  <a:ext cx="101" cy="41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24" name="Oval 29">
                  <a:extLst>
                    <a:ext uri="{FF2B5EF4-FFF2-40B4-BE49-F238E27FC236}">
                      <a16:creationId xmlns:a16="http://schemas.microsoft.com/office/drawing/2014/main" id="{4B96AAA9-4444-422B-BEF2-4A81D6D1CB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93914" flipH="1">
                  <a:off x="3257" y="1129"/>
                  <a:ext cx="54" cy="3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25" name="Freeform 30">
                  <a:extLst>
                    <a:ext uri="{FF2B5EF4-FFF2-40B4-BE49-F238E27FC236}">
                      <a16:creationId xmlns:a16="http://schemas.microsoft.com/office/drawing/2014/main" id="{4A86E902-17BE-1399-97AC-DDD57227E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882863" flipH="1" flipV="1">
                  <a:off x="3168" y="1227"/>
                  <a:ext cx="201" cy="65"/>
                </a:xfrm>
                <a:custGeom>
                  <a:avLst/>
                  <a:gdLst>
                    <a:gd name="T0" fmla="*/ 0 w 318"/>
                    <a:gd name="T1" fmla="*/ 1 h 106"/>
                    <a:gd name="T2" fmla="*/ 1 w 318"/>
                    <a:gd name="T3" fmla="*/ 1 h 106"/>
                    <a:gd name="T4" fmla="*/ 1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6" name="Freeform 31">
                  <a:extLst>
                    <a:ext uri="{FF2B5EF4-FFF2-40B4-BE49-F238E27FC236}">
                      <a16:creationId xmlns:a16="http://schemas.microsoft.com/office/drawing/2014/main" id="{5B2403BF-392C-D489-5662-E5AE9F8423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7487468" flipH="1">
                  <a:off x="3200" y="1149"/>
                  <a:ext cx="173" cy="80"/>
                </a:xfrm>
                <a:custGeom>
                  <a:avLst/>
                  <a:gdLst>
                    <a:gd name="T0" fmla="*/ 1 w 235"/>
                    <a:gd name="T1" fmla="*/ 2 h 97"/>
                    <a:gd name="T2" fmla="*/ 1 w 235"/>
                    <a:gd name="T3" fmla="*/ 2 h 97"/>
                    <a:gd name="T4" fmla="*/ 1 w 235"/>
                    <a:gd name="T5" fmla="*/ 2 h 97"/>
                    <a:gd name="T6" fmla="*/ 1 w 235"/>
                    <a:gd name="T7" fmla="*/ 2 h 97"/>
                    <a:gd name="T8" fmla="*/ 1 w 235"/>
                    <a:gd name="T9" fmla="*/ 2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7" name="AutoShape 32">
                  <a:extLst>
                    <a:ext uri="{FF2B5EF4-FFF2-40B4-BE49-F238E27FC236}">
                      <a16:creationId xmlns:a16="http://schemas.microsoft.com/office/drawing/2014/main" id="{E422AEB2-B412-F1DF-1BCD-6D43657E68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535869" flipH="1">
                  <a:off x="3228" y="1267"/>
                  <a:ext cx="100" cy="42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28" name="AutoShape 33">
                  <a:extLst>
                    <a:ext uri="{FF2B5EF4-FFF2-40B4-BE49-F238E27FC236}">
                      <a16:creationId xmlns:a16="http://schemas.microsoft.com/office/drawing/2014/main" id="{A8FF4615-73D3-1532-E8A9-BCCBD4838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1287838" flipH="1">
                  <a:off x="3244" y="1230"/>
                  <a:ext cx="31" cy="68"/>
                </a:xfrm>
                <a:prstGeom prst="can">
                  <a:avLst>
                    <a:gd name="adj" fmla="val 54839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29" name="AutoShape 34">
                  <a:extLst>
                    <a:ext uri="{FF2B5EF4-FFF2-40B4-BE49-F238E27FC236}">
                      <a16:creationId xmlns:a16="http://schemas.microsoft.com/office/drawing/2014/main" id="{5E8C5429-BC78-C711-3DB9-EFF5F2F9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985589" flipH="1">
                  <a:off x="3246" y="1319"/>
                  <a:ext cx="85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530" name="Line 35">
                  <a:extLst>
                    <a:ext uri="{FF2B5EF4-FFF2-40B4-BE49-F238E27FC236}">
                      <a16:creationId xmlns:a16="http://schemas.microsoft.com/office/drawing/2014/main" id="{F92F92F3-1BF8-C7ED-EEF2-66E995F8A1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3243" y="1392"/>
                  <a:ext cx="128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1" name="Line 36">
                  <a:extLst>
                    <a:ext uri="{FF2B5EF4-FFF2-40B4-BE49-F238E27FC236}">
                      <a16:creationId xmlns:a16="http://schemas.microsoft.com/office/drawing/2014/main" id="{3B1D1BC1-DF80-7DB4-9FC9-BDB01D7D3F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3267" y="1178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2" name="Oval 37">
                  <a:extLst>
                    <a:ext uri="{FF2B5EF4-FFF2-40B4-BE49-F238E27FC236}">
                      <a16:creationId xmlns:a16="http://schemas.microsoft.com/office/drawing/2014/main" id="{CDD5041E-EE8A-552A-5E1B-D29F352CC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281420">
                  <a:off x="3260" y="1120"/>
                  <a:ext cx="57" cy="31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18503" name="Freeform 38">
                <a:extLst>
                  <a:ext uri="{FF2B5EF4-FFF2-40B4-BE49-F238E27FC236}">
                    <a16:creationId xmlns:a16="http://schemas.microsoft.com/office/drawing/2014/main" id="{D210B43C-5530-4B06-6643-8E57CBB3D0BF}"/>
                  </a:ext>
                </a:extLst>
              </p:cNvPr>
              <p:cNvSpPr>
                <a:spLocks/>
              </p:cNvSpPr>
              <p:nvPr/>
            </p:nvSpPr>
            <p:spPr bwMode="auto">
              <a:xfrm rot="-346925">
                <a:off x="1008" y="1870"/>
                <a:ext cx="52" cy="136"/>
              </a:xfrm>
              <a:custGeom>
                <a:avLst/>
                <a:gdLst>
                  <a:gd name="T0" fmla="*/ 45 w 52"/>
                  <a:gd name="T1" fmla="*/ 136 h 136"/>
                  <a:gd name="T2" fmla="*/ 45 w 52"/>
                  <a:gd name="T3" fmla="*/ 45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" name="Freeform 39">
                <a:extLst>
                  <a:ext uri="{FF2B5EF4-FFF2-40B4-BE49-F238E27FC236}">
                    <a16:creationId xmlns:a16="http://schemas.microsoft.com/office/drawing/2014/main" id="{E7385DFB-EB2D-0418-E95C-D088F054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855"/>
                <a:ext cx="131" cy="126"/>
              </a:xfrm>
              <a:custGeom>
                <a:avLst/>
                <a:gdLst>
                  <a:gd name="T0" fmla="*/ 191905 w 91"/>
                  <a:gd name="T1" fmla="*/ 28 h 136"/>
                  <a:gd name="T2" fmla="*/ 95130 w 91"/>
                  <a:gd name="T3" fmla="*/ 9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" name="Freeform 40">
                <a:extLst>
                  <a:ext uri="{FF2B5EF4-FFF2-40B4-BE49-F238E27FC236}">
                    <a16:creationId xmlns:a16="http://schemas.microsoft.com/office/drawing/2014/main" id="{8CF01E7D-8D86-5E85-C5FA-5B2AE12BF0D0}"/>
                  </a:ext>
                </a:extLst>
              </p:cNvPr>
              <p:cNvSpPr>
                <a:spLocks/>
              </p:cNvSpPr>
              <p:nvPr/>
            </p:nvSpPr>
            <p:spPr bwMode="auto">
              <a:xfrm rot="-151707">
                <a:off x="1053" y="1839"/>
                <a:ext cx="121" cy="96"/>
              </a:xfrm>
              <a:custGeom>
                <a:avLst/>
                <a:gdLst>
                  <a:gd name="T0" fmla="*/ 1 w 181"/>
                  <a:gd name="T1" fmla="*/ 283 h 91"/>
                  <a:gd name="T2" fmla="*/ 1 w 181"/>
                  <a:gd name="T3" fmla="*/ 143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66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501" name="AutoShape 41">
              <a:extLst>
                <a:ext uri="{FF2B5EF4-FFF2-40B4-BE49-F238E27FC236}">
                  <a16:creationId xmlns:a16="http://schemas.microsoft.com/office/drawing/2014/main" id="{56442800-D165-ABDB-ED5F-19B20805C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075"/>
              <a:ext cx="181" cy="27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9" name="Group 42">
            <a:extLst>
              <a:ext uri="{FF2B5EF4-FFF2-40B4-BE49-F238E27FC236}">
                <a16:creationId xmlns:a16="http://schemas.microsoft.com/office/drawing/2014/main" id="{383654F7-6BE3-C64D-CF79-069716311A34}"/>
              </a:ext>
            </a:extLst>
          </p:cNvPr>
          <p:cNvGrpSpPr>
            <a:grpSpLocks/>
          </p:cNvGrpSpPr>
          <p:nvPr/>
        </p:nvGrpSpPr>
        <p:grpSpPr bwMode="auto">
          <a:xfrm>
            <a:off x="715963" y="4076700"/>
            <a:ext cx="568325" cy="576263"/>
            <a:chOff x="1252" y="3349"/>
            <a:chExt cx="358" cy="363"/>
          </a:xfrm>
        </p:grpSpPr>
        <p:grpSp>
          <p:nvGrpSpPr>
            <p:cNvPr id="18493" name="Group 43">
              <a:extLst>
                <a:ext uri="{FF2B5EF4-FFF2-40B4-BE49-F238E27FC236}">
                  <a16:creationId xmlns:a16="http://schemas.microsoft.com/office/drawing/2014/main" id="{6BEC2DE6-A73E-7AF1-3A4E-EF656400CD32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252" y="3430"/>
              <a:ext cx="356" cy="91"/>
              <a:chOff x="476" y="3022"/>
              <a:chExt cx="295" cy="83"/>
            </a:xfrm>
          </p:grpSpPr>
          <p:sp>
            <p:nvSpPr>
              <p:cNvPr id="18498" name="Arc 44">
                <a:extLst>
                  <a:ext uri="{FF2B5EF4-FFF2-40B4-BE49-F238E27FC236}">
                    <a16:creationId xmlns:a16="http://schemas.microsoft.com/office/drawing/2014/main" id="{FAC3476B-0ADC-FC71-7E92-5E7C87E34C99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V="1">
                <a:off x="514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99" name="Arc 45">
                <a:extLst>
                  <a:ext uri="{FF2B5EF4-FFF2-40B4-BE49-F238E27FC236}">
                    <a16:creationId xmlns:a16="http://schemas.microsoft.com/office/drawing/2014/main" id="{140644F6-74CF-F3E1-C7A2-A7E60963542F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 flipH="1" flipV="1">
                <a:off x="650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494" name="Oval 46">
              <a:extLst>
                <a:ext uri="{FF2B5EF4-FFF2-40B4-BE49-F238E27FC236}">
                  <a16:creationId xmlns:a16="http://schemas.microsoft.com/office/drawing/2014/main" id="{7529DDEE-5B7E-F514-7ED6-B411D784E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349"/>
              <a:ext cx="353" cy="363"/>
            </a:xfrm>
            <a:prstGeom prst="ellipse">
              <a:avLst/>
            </a:prstGeom>
            <a:solidFill>
              <a:srgbClr val="990000"/>
            </a:solidFill>
            <a:ln w="9525">
              <a:solidFill>
                <a:srgbClr val="99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8495" name="Group 47">
              <a:extLst>
                <a:ext uri="{FF2B5EF4-FFF2-40B4-BE49-F238E27FC236}">
                  <a16:creationId xmlns:a16="http://schemas.microsoft.com/office/drawing/2014/main" id="{F518FC79-E892-EE2C-2130-47FEC9D67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4" y="3520"/>
              <a:ext cx="356" cy="91"/>
              <a:chOff x="476" y="3022"/>
              <a:chExt cx="295" cy="83"/>
            </a:xfrm>
          </p:grpSpPr>
          <p:sp>
            <p:nvSpPr>
              <p:cNvPr id="18496" name="Arc 48">
                <a:extLst>
                  <a:ext uri="{FF2B5EF4-FFF2-40B4-BE49-F238E27FC236}">
                    <a16:creationId xmlns:a16="http://schemas.microsoft.com/office/drawing/2014/main" id="{55D80858-CABE-5554-208D-96A213CE05F6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V="1">
                <a:off x="514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97" name="Arc 49">
                <a:extLst>
                  <a:ext uri="{FF2B5EF4-FFF2-40B4-BE49-F238E27FC236}">
                    <a16:creationId xmlns:a16="http://schemas.microsoft.com/office/drawing/2014/main" id="{B259D7D4-AA0F-3544-3C75-FC5DEFFB1E12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 flipH="1" flipV="1">
                <a:off x="650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" name="Group 50">
            <a:extLst>
              <a:ext uri="{FF2B5EF4-FFF2-40B4-BE49-F238E27FC236}">
                <a16:creationId xmlns:a16="http://schemas.microsoft.com/office/drawing/2014/main" id="{E506F3DA-B927-C285-22AB-F7266432DD63}"/>
              </a:ext>
            </a:extLst>
          </p:cNvPr>
          <p:cNvGrpSpPr>
            <a:grpSpLocks/>
          </p:cNvGrpSpPr>
          <p:nvPr/>
        </p:nvGrpSpPr>
        <p:grpSpPr bwMode="auto">
          <a:xfrm>
            <a:off x="6332538" y="4508500"/>
            <a:ext cx="568325" cy="576263"/>
            <a:chOff x="1252" y="3349"/>
            <a:chExt cx="358" cy="363"/>
          </a:xfrm>
        </p:grpSpPr>
        <p:grpSp>
          <p:nvGrpSpPr>
            <p:cNvPr id="18486" name="Group 51">
              <a:extLst>
                <a:ext uri="{FF2B5EF4-FFF2-40B4-BE49-F238E27FC236}">
                  <a16:creationId xmlns:a16="http://schemas.microsoft.com/office/drawing/2014/main" id="{26048CAB-CA12-45DC-F67A-A8EA6638E012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1252" y="3430"/>
              <a:ext cx="356" cy="91"/>
              <a:chOff x="476" y="3022"/>
              <a:chExt cx="295" cy="83"/>
            </a:xfrm>
          </p:grpSpPr>
          <p:sp>
            <p:nvSpPr>
              <p:cNvPr id="18491" name="Arc 52">
                <a:extLst>
                  <a:ext uri="{FF2B5EF4-FFF2-40B4-BE49-F238E27FC236}">
                    <a16:creationId xmlns:a16="http://schemas.microsoft.com/office/drawing/2014/main" id="{56FCA721-E09D-68B6-37FA-433E59DC9673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V="1">
                <a:off x="514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92" name="Arc 53">
                <a:extLst>
                  <a:ext uri="{FF2B5EF4-FFF2-40B4-BE49-F238E27FC236}">
                    <a16:creationId xmlns:a16="http://schemas.microsoft.com/office/drawing/2014/main" id="{34E3E26C-6174-B206-90D4-39E25023ABA2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 flipH="1" flipV="1">
                <a:off x="650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487" name="Oval 54">
              <a:extLst>
                <a:ext uri="{FF2B5EF4-FFF2-40B4-BE49-F238E27FC236}">
                  <a16:creationId xmlns:a16="http://schemas.microsoft.com/office/drawing/2014/main" id="{F1064D5F-1A78-DB77-8FBB-0C6FA8E58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349"/>
              <a:ext cx="353" cy="363"/>
            </a:xfrm>
            <a:prstGeom prst="ellipse">
              <a:avLst/>
            </a:prstGeom>
            <a:solidFill>
              <a:srgbClr val="990000"/>
            </a:solidFill>
            <a:ln w="9525">
              <a:solidFill>
                <a:srgbClr val="99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8488" name="Group 55">
              <a:extLst>
                <a:ext uri="{FF2B5EF4-FFF2-40B4-BE49-F238E27FC236}">
                  <a16:creationId xmlns:a16="http://schemas.microsoft.com/office/drawing/2014/main" id="{8A672F4F-E59D-EA0A-1A65-2C422DB820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4" y="3520"/>
              <a:ext cx="356" cy="91"/>
              <a:chOff x="476" y="3022"/>
              <a:chExt cx="295" cy="83"/>
            </a:xfrm>
          </p:grpSpPr>
          <p:sp>
            <p:nvSpPr>
              <p:cNvPr id="18489" name="Arc 56">
                <a:extLst>
                  <a:ext uri="{FF2B5EF4-FFF2-40B4-BE49-F238E27FC236}">
                    <a16:creationId xmlns:a16="http://schemas.microsoft.com/office/drawing/2014/main" id="{A45493A3-66B7-3C54-192D-D12B9CA8FA82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V="1">
                <a:off x="514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90" name="Arc 57">
                <a:extLst>
                  <a:ext uri="{FF2B5EF4-FFF2-40B4-BE49-F238E27FC236}">
                    <a16:creationId xmlns:a16="http://schemas.microsoft.com/office/drawing/2014/main" id="{02F77C00-4301-732C-4B91-AF59700B5765}"/>
                  </a:ext>
                </a:extLst>
              </p:cNvPr>
              <p:cNvSpPr>
                <a:spLocks/>
              </p:cNvSpPr>
              <p:nvPr/>
            </p:nvSpPr>
            <p:spPr bwMode="auto">
              <a:xfrm rot="-5400000" flipH="1" flipV="1">
                <a:off x="650" y="2984"/>
                <a:ext cx="83" cy="15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pattFill prst="shingle">
                  <a:fgClr>
                    <a:srgbClr val="660033"/>
                  </a:fgClr>
                  <a:bgClr>
                    <a:srgbClr val="FF0000"/>
                  </a:bgClr>
                </a:patt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5" name="Group 58">
            <a:extLst>
              <a:ext uri="{FF2B5EF4-FFF2-40B4-BE49-F238E27FC236}">
                <a16:creationId xmlns:a16="http://schemas.microsoft.com/office/drawing/2014/main" id="{008D3D4F-A18F-D116-C343-556216F14346}"/>
              </a:ext>
            </a:extLst>
          </p:cNvPr>
          <p:cNvGrpSpPr>
            <a:grpSpLocks/>
          </p:cNvGrpSpPr>
          <p:nvPr/>
        </p:nvGrpSpPr>
        <p:grpSpPr bwMode="auto">
          <a:xfrm rot="-2764897">
            <a:off x="6274595" y="3882231"/>
            <a:ext cx="404812" cy="1851025"/>
            <a:chOff x="2925" y="1207"/>
            <a:chExt cx="255" cy="1166"/>
          </a:xfrm>
        </p:grpSpPr>
        <p:grpSp>
          <p:nvGrpSpPr>
            <p:cNvPr id="18445" name="Group 59">
              <a:extLst>
                <a:ext uri="{FF2B5EF4-FFF2-40B4-BE49-F238E27FC236}">
                  <a16:creationId xmlns:a16="http://schemas.microsoft.com/office/drawing/2014/main" id="{68077528-944E-9640-9710-3610490EB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5" y="1207"/>
              <a:ext cx="255" cy="1134"/>
              <a:chOff x="3748" y="557"/>
              <a:chExt cx="255" cy="1134"/>
            </a:xfrm>
          </p:grpSpPr>
          <p:grpSp>
            <p:nvGrpSpPr>
              <p:cNvPr id="18447" name="Group 60">
                <a:extLst>
                  <a:ext uri="{FF2B5EF4-FFF2-40B4-BE49-F238E27FC236}">
                    <a16:creationId xmlns:a16="http://schemas.microsoft.com/office/drawing/2014/main" id="{082C6223-6B19-7DA2-BF97-043D52754E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3864" y="1151"/>
                <a:ext cx="191" cy="45"/>
                <a:chOff x="3224" y="1489"/>
                <a:chExt cx="191" cy="45"/>
              </a:xfrm>
            </p:grpSpPr>
            <p:sp>
              <p:nvSpPr>
                <p:cNvPr id="18484" name="AutoShape 61">
                  <a:extLst>
                    <a:ext uri="{FF2B5EF4-FFF2-40B4-BE49-F238E27FC236}">
                      <a16:creationId xmlns:a16="http://schemas.microsoft.com/office/drawing/2014/main" id="{EA88780C-A0E2-F8DC-7805-E9EEE48AE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3297" y="1416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485" name="Oval 62">
                  <a:extLst>
                    <a:ext uri="{FF2B5EF4-FFF2-40B4-BE49-F238E27FC236}">
                      <a16:creationId xmlns:a16="http://schemas.microsoft.com/office/drawing/2014/main" id="{3EB897C0-5449-A3F4-BB9A-50F81D7E0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229" y="1492"/>
                  <a:ext cx="45" cy="37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18448" name="Group 63">
                <a:extLst>
                  <a:ext uri="{FF2B5EF4-FFF2-40B4-BE49-F238E27FC236}">
                    <a16:creationId xmlns:a16="http://schemas.microsoft.com/office/drawing/2014/main" id="{FD1B1658-C795-FAEC-617A-E4CC9470E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698185">
                <a:off x="3731" y="1096"/>
                <a:ext cx="246" cy="46"/>
                <a:chOff x="411" y="1026"/>
                <a:chExt cx="246" cy="46"/>
              </a:xfrm>
            </p:grpSpPr>
            <p:sp>
              <p:nvSpPr>
                <p:cNvPr id="18482" name="AutoShape 64">
                  <a:extLst>
                    <a:ext uri="{FF2B5EF4-FFF2-40B4-BE49-F238E27FC236}">
                      <a16:creationId xmlns:a16="http://schemas.microsoft.com/office/drawing/2014/main" id="{FAF8B1A6-766C-511F-2168-60D1B3111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511" y="926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483" name="Oval 65">
                  <a:extLst>
                    <a:ext uri="{FF2B5EF4-FFF2-40B4-BE49-F238E27FC236}">
                      <a16:creationId xmlns:a16="http://schemas.microsoft.com/office/drawing/2014/main" id="{97BFA437-CF30-CA62-4EF0-2DD899795E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411" y="1026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18449" name="Group 66">
                <a:extLst>
                  <a:ext uri="{FF2B5EF4-FFF2-40B4-BE49-F238E27FC236}">
                    <a16:creationId xmlns:a16="http://schemas.microsoft.com/office/drawing/2014/main" id="{B6D4E5B0-2F22-659F-8CB0-2A9CA462AD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3789" y="1101"/>
                <a:ext cx="272" cy="46"/>
                <a:chOff x="385" y="935"/>
                <a:chExt cx="272" cy="46"/>
              </a:xfrm>
            </p:grpSpPr>
            <p:sp>
              <p:nvSpPr>
                <p:cNvPr id="18480" name="AutoShape 67">
                  <a:extLst>
                    <a:ext uri="{FF2B5EF4-FFF2-40B4-BE49-F238E27FC236}">
                      <a16:creationId xmlns:a16="http://schemas.microsoft.com/office/drawing/2014/main" id="{080897C5-3179-326B-A833-545A28638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98" y="822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481" name="Oval 68">
                  <a:extLst>
                    <a:ext uri="{FF2B5EF4-FFF2-40B4-BE49-F238E27FC236}">
                      <a16:creationId xmlns:a16="http://schemas.microsoft.com/office/drawing/2014/main" id="{75D8C174-C7D8-73F5-28AF-BAD0E5F67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85" y="935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18450" name="Group 69">
                <a:extLst>
                  <a:ext uri="{FF2B5EF4-FFF2-40B4-BE49-F238E27FC236}">
                    <a16:creationId xmlns:a16="http://schemas.microsoft.com/office/drawing/2014/main" id="{C1BC2966-99FB-DC48-2AA9-CD2558345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3744" y="1083"/>
                <a:ext cx="290" cy="46"/>
                <a:chOff x="2163" y="981"/>
                <a:chExt cx="290" cy="46"/>
              </a:xfrm>
            </p:grpSpPr>
            <p:sp>
              <p:nvSpPr>
                <p:cNvPr id="18478" name="AutoShape 70">
                  <a:extLst>
                    <a:ext uri="{FF2B5EF4-FFF2-40B4-BE49-F238E27FC236}">
                      <a16:creationId xmlns:a16="http://schemas.microsoft.com/office/drawing/2014/main" id="{12AF8A18-D859-F6C2-4112-60AD83D928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2285" y="859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479" name="Oval 71">
                  <a:extLst>
                    <a:ext uri="{FF2B5EF4-FFF2-40B4-BE49-F238E27FC236}">
                      <a16:creationId xmlns:a16="http://schemas.microsoft.com/office/drawing/2014/main" id="{7EBD5D97-0FFE-196B-45C6-0DF117DBDB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2164" y="981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18451" name="AutoShape 72">
                <a:extLst>
                  <a:ext uri="{FF2B5EF4-FFF2-40B4-BE49-F238E27FC236}">
                    <a16:creationId xmlns:a16="http://schemas.microsoft.com/office/drawing/2014/main" id="{1D496E32-B114-9119-015A-340540747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3808460" flipV="1">
                <a:off x="3897" y="1359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52" name="Rectangle 73">
                <a:extLst>
                  <a:ext uri="{FF2B5EF4-FFF2-40B4-BE49-F238E27FC236}">
                    <a16:creationId xmlns:a16="http://schemas.microsoft.com/office/drawing/2014/main" id="{962755DA-7FC2-AC91-1A73-12A802A6B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343913" flipV="1">
                <a:off x="3716" y="1445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53" name="Rectangle 74">
                <a:extLst>
                  <a:ext uri="{FF2B5EF4-FFF2-40B4-BE49-F238E27FC236}">
                    <a16:creationId xmlns:a16="http://schemas.microsoft.com/office/drawing/2014/main" id="{28555AE2-A5EE-E7F2-C22C-8FF4C5F9B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V="1">
                <a:off x="3639" y="1405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54" name="AutoShape 75">
                <a:extLst>
                  <a:ext uri="{FF2B5EF4-FFF2-40B4-BE49-F238E27FC236}">
                    <a16:creationId xmlns:a16="http://schemas.microsoft.com/office/drawing/2014/main" id="{12E05355-4124-E014-D6F4-7E33A442E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3841" y="1223"/>
                <a:ext cx="81" cy="181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55" name="Rectangle 76">
                <a:extLst>
                  <a:ext uri="{FF2B5EF4-FFF2-40B4-BE49-F238E27FC236}">
                    <a16:creationId xmlns:a16="http://schemas.microsoft.com/office/drawing/2014/main" id="{A8B445D5-8B2A-4E86-F911-C71B29EA5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534850" flipV="1">
                <a:off x="3779" y="1437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grpSp>
            <p:nvGrpSpPr>
              <p:cNvPr id="18456" name="Group 77">
                <a:extLst>
                  <a:ext uri="{FF2B5EF4-FFF2-40B4-BE49-F238E27FC236}">
                    <a16:creationId xmlns:a16="http://schemas.microsoft.com/office/drawing/2014/main" id="{7234834D-44A5-3465-DD93-371309587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 flipV="1">
                <a:off x="3515" y="1367"/>
                <a:ext cx="557" cy="91"/>
                <a:chOff x="1681" y="799"/>
                <a:chExt cx="594" cy="91"/>
              </a:xfrm>
            </p:grpSpPr>
            <p:sp>
              <p:nvSpPr>
                <p:cNvPr id="18465" name="Freeform 78">
                  <a:extLst>
                    <a:ext uri="{FF2B5EF4-FFF2-40B4-BE49-F238E27FC236}">
                      <a16:creationId xmlns:a16="http://schemas.microsoft.com/office/drawing/2014/main" id="{A3F959EC-2F88-6E5E-689D-8A2783287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3 w 635"/>
                    <a:gd name="T7" fmla="*/ 0 h 121"/>
                    <a:gd name="T8" fmla="*/ 4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66" name="Group 79">
                  <a:extLst>
                    <a:ext uri="{FF2B5EF4-FFF2-40B4-BE49-F238E27FC236}">
                      <a16:creationId xmlns:a16="http://schemas.microsoft.com/office/drawing/2014/main" id="{CC2A0636-E0F7-F497-F9D7-C080D488FC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18469" name="Group 80">
                    <a:extLst>
                      <a:ext uri="{FF2B5EF4-FFF2-40B4-BE49-F238E27FC236}">
                        <a16:creationId xmlns:a16="http://schemas.microsoft.com/office/drawing/2014/main" id="{6F816184-6507-5553-6575-33700EA12C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18472" name="AutoShape 81">
                      <a:extLst>
                        <a:ext uri="{FF2B5EF4-FFF2-40B4-BE49-F238E27FC236}">
                          <a16:creationId xmlns:a16="http://schemas.microsoft.com/office/drawing/2014/main" id="{FE1018AA-71BE-4308-1D67-7FC9A8FAAA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8473" name="Oval 82">
                      <a:extLst>
                        <a:ext uri="{FF2B5EF4-FFF2-40B4-BE49-F238E27FC236}">
                          <a16:creationId xmlns:a16="http://schemas.microsoft.com/office/drawing/2014/main" id="{A48D4BBC-9193-B65C-5853-0A31297B3D6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8474" name="Freeform 83">
                      <a:extLst>
                        <a:ext uri="{FF2B5EF4-FFF2-40B4-BE49-F238E27FC236}">
                          <a16:creationId xmlns:a16="http://schemas.microsoft.com/office/drawing/2014/main" id="{D8D88E55-F4EB-0493-3B55-054CD52CCD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475" name="Freeform 84">
                      <a:extLst>
                        <a:ext uri="{FF2B5EF4-FFF2-40B4-BE49-F238E27FC236}">
                          <a16:creationId xmlns:a16="http://schemas.microsoft.com/office/drawing/2014/main" id="{67689D85-C6B6-A49C-7198-9DE6198CD0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476" name="Oval 85">
                      <a:extLst>
                        <a:ext uri="{FF2B5EF4-FFF2-40B4-BE49-F238E27FC236}">
                          <a16:creationId xmlns:a16="http://schemas.microsoft.com/office/drawing/2014/main" id="{C420A276-07E7-57FF-EDF1-F79C177226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8477" name="AutoShape 86">
                      <a:extLst>
                        <a:ext uri="{FF2B5EF4-FFF2-40B4-BE49-F238E27FC236}">
                          <a16:creationId xmlns:a16="http://schemas.microsoft.com/office/drawing/2014/main" id="{28325B41-CD81-9E4A-0554-1DB90217C2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18470" name="AutoShape 87">
                    <a:extLst>
                      <a:ext uri="{FF2B5EF4-FFF2-40B4-BE49-F238E27FC236}">
                        <a16:creationId xmlns:a16="http://schemas.microsoft.com/office/drawing/2014/main" id="{F2B14EE8-A842-5C44-7DCC-CD67985D5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8471" name="AutoShape 88">
                    <a:extLst>
                      <a:ext uri="{FF2B5EF4-FFF2-40B4-BE49-F238E27FC236}">
                        <a16:creationId xmlns:a16="http://schemas.microsoft.com/office/drawing/2014/main" id="{6C4BBA56-2061-F61C-1F1B-49E74BEFD0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18467" name="AutoShape 89">
                  <a:extLst>
                    <a:ext uri="{FF2B5EF4-FFF2-40B4-BE49-F238E27FC236}">
                      <a16:creationId xmlns:a16="http://schemas.microsoft.com/office/drawing/2014/main" id="{729B54B8-339D-CFEC-24C4-18FCCAE277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8468" name="Line 90">
                  <a:extLst>
                    <a:ext uri="{FF2B5EF4-FFF2-40B4-BE49-F238E27FC236}">
                      <a16:creationId xmlns:a16="http://schemas.microsoft.com/office/drawing/2014/main" id="{8EB3A0FF-C68B-B4A8-9155-30394C2D17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457" name="Oval 91">
                <a:extLst>
                  <a:ext uri="{FF2B5EF4-FFF2-40B4-BE49-F238E27FC236}">
                    <a16:creationId xmlns:a16="http://schemas.microsoft.com/office/drawing/2014/main" id="{B25E0143-8918-95C7-E652-76EA1D583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744" y="1300"/>
                <a:ext cx="136" cy="9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58" name="Line 92">
                <a:extLst>
                  <a:ext uri="{FF2B5EF4-FFF2-40B4-BE49-F238E27FC236}">
                    <a16:creationId xmlns:a16="http://schemas.microsoft.com/office/drawing/2014/main" id="{FCDBDF6D-0158-DFC7-F832-1D764084E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3854" y="1109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Line 93">
                <a:extLst>
                  <a:ext uri="{FF2B5EF4-FFF2-40B4-BE49-F238E27FC236}">
                    <a16:creationId xmlns:a16="http://schemas.microsoft.com/office/drawing/2014/main" id="{A2C40991-7AEE-5C74-6C42-66D0EAC0B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3890" y="1104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Oval 94">
                <a:extLst>
                  <a:ext uri="{FF2B5EF4-FFF2-40B4-BE49-F238E27FC236}">
                    <a16:creationId xmlns:a16="http://schemas.microsoft.com/office/drawing/2014/main" id="{D1257C5B-44E9-F47A-2A0F-202E24AE1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851" y="1253"/>
                <a:ext cx="181" cy="10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8461" name="Line 95">
                <a:extLst>
                  <a:ext uri="{FF2B5EF4-FFF2-40B4-BE49-F238E27FC236}">
                    <a16:creationId xmlns:a16="http://schemas.microsoft.com/office/drawing/2014/main" id="{357AEB4B-CAA4-4551-F515-0A2B96EBD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3779" y="1215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Freeform 96">
                <a:extLst>
                  <a:ext uri="{FF2B5EF4-FFF2-40B4-BE49-F238E27FC236}">
                    <a16:creationId xmlns:a16="http://schemas.microsoft.com/office/drawing/2014/main" id="{19877BEB-1DB1-67DC-3F33-F043C0E99B34}"/>
                  </a:ext>
                </a:extLst>
              </p:cNvPr>
              <p:cNvSpPr>
                <a:spLocks/>
              </p:cNvSpPr>
              <p:nvPr/>
            </p:nvSpPr>
            <p:spPr bwMode="auto">
              <a:xfrm rot="5140763" flipV="1">
                <a:off x="3677" y="1362"/>
                <a:ext cx="545" cy="106"/>
              </a:xfrm>
              <a:custGeom>
                <a:avLst/>
                <a:gdLst>
                  <a:gd name="T0" fmla="*/ 0 w 635"/>
                  <a:gd name="T1" fmla="*/ 7 h 121"/>
                  <a:gd name="T2" fmla="*/ 9 w 635"/>
                  <a:gd name="T3" fmla="*/ 7 h 121"/>
                  <a:gd name="T4" fmla="*/ 15 w 635"/>
                  <a:gd name="T5" fmla="*/ 4 h 121"/>
                  <a:gd name="T6" fmla="*/ 25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Arc 97">
                <a:extLst>
                  <a:ext uri="{FF2B5EF4-FFF2-40B4-BE49-F238E27FC236}">
                    <a16:creationId xmlns:a16="http://schemas.microsoft.com/office/drawing/2014/main" id="{BF4D2AD2-9D3D-DDFE-C908-A8F5EEB1BB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3952" y="599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64" name="Arc 98">
                <a:extLst>
                  <a:ext uri="{FF2B5EF4-FFF2-40B4-BE49-F238E27FC236}">
                    <a16:creationId xmlns:a16="http://schemas.microsoft.com/office/drawing/2014/main" id="{7E33EE93-064C-AC11-823C-39096167D0F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3908" y="557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446" name="AutoShape 99">
              <a:extLst>
                <a:ext uri="{FF2B5EF4-FFF2-40B4-BE49-F238E27FC236}">
                  <a16:creationId xmlns:a16="http://schemas.microsoft.com/office/drawing/2014/main" id="{ECD4F1A7-4AAE-D3AD-79F1-77E44E0F2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5" y="2100"/>
              <a:ext cx="181" cy="27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8442" name="TextBox 47">
            <a:extLst>
              <a:ext uri="{FF2B5EF4-FFF2-40B4-BE49-F238E27FC236}">
                <a16:creationId xmlns:a16="http://schemas.microsoft.com/office/drawing/2014/main" id="{DA7F83AA-CC5C-326C-A53D-FDE603B99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8443" name="TextBox 49">
            <a:extLst>
              <a:ext uri="{FF2B5EF4-FFF2-40B4-BE49-F238E27FC236}">
                <a16:creationId xmlns:a16="http://schemas.microsoft.com/office/drawing/2014/main" id="{4F313F30-2E8E-BCFC-587C-9FD7A6B7B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8444" name="TextBox 52">
            <a:extLst>
              <a:ext uri="{FF2B5EF4-FFF2-40B4-BE49-F238E27FC236}">
                <a16:creationId xmlns:a16="http://schemas.microsoft.com/office/drawing/2014/main" id="{1825015E-7B4D-324E-B6D7-CE84A524D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6 C 0.09879 -0.12362 0.19775 -0.24723 0.3 -0.23681 C 0.40226 -0.22639 0.50799 -0.08218 0.61372 0.06203 " pathEditMode="relative" ptsTypes="aaA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0" presetClass="path" presetSubtype="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L 0.11024 0.14699 " pathEditMode="relative" ptsTypes="AA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L 0.11024 0.14699 " pathEditMode="relative" ptsTypes="AA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L 0.11024 0.14699 " pathEditMode="relative" ptsTypes="AA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992">
            <a:extLst>
              <a:ext uri="{FF2B5EF4-FFF2-40B4-BE49-F238E27FC236}">
                <a16:creationId xmlns:a16="http://schemas.microsoft.com/office/drawing/2014/main" id="{538B70A3-74D2-0604-72C2-41D8ABFDD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04813"/>
            <a:ext cx="8351838" cy="1328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FF"/>
                </a:solidFill>
              </a:rPr>
              <a:t>Suppose a body of mass ‘m’ moving with a velocity ‘u’ is acted upon by a force ‘F’ for time ‘t’.  Let ‘v’ be the final velocity and ‘s’ be the displacement of the body at the end of the time.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99FF"/>
                </a:solidFill>
              </a:rPr>
              <a:t>The work done by the force in displacing the body is given by</a:t>
            </a:r>
          </a:p>
        </p:txBody>
      </p:sp>
      <p:sp>
        <p:nvSpPr>
          <p:cNvPr id="3" name="Text Box 993">
            <a:extLst>
              <a:ext uri="{FF2B5EF4-FFF2-40B4-BE49-F238E27FC236}">
                <a16:creationId xmlns:a16="http://schemas.microsoft.com/office/drawing/2014/main" id="{4E52B6FC-3CD1-A4CE-4C2A-CF3F38CD9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" y="1700213"/>
            <a:ext cx="4232275" cy="160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00"/>
                </a:solidFill>
              </a:rPr>
              <a:t>Work done = Force x Displacement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</a:t>
            </a:r>
            <a:r>
              <a:rPr lang="en-US" altLang="en-US" b="1">
                <a:solidFill>
                  <a:srgbClr val="66FF33"/>
                </a:solidFill>
              </a:rPr>
              <a:t>W = F x s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   </a:t>
            </a:r>
            <a:r>
              <a:rPr lang="en-US" altLang="en-US" b="1">
                <a:solidFill>
                  <a:srgbClr val="FFCC66"/>
                </a:solidFill>
              </a:rPr>
              <a:t>= ma x s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   = m (as) ……………..(1)</a:t>
            </a:r>
          </a:p>
        </p:txBody>
      </p:sp>
      <p:sp>
        <p:nvSpPr>
          <p:cNvPr id="4" name="Text Box 994">
            <a:extLst>
              <a:ext uri="{FF2B5EF4-FFF2-40B4-BE49-F238E27FC236}">
                <a16:creationId xmlns:a16="http://schemas.microsoft.com/office/drawing/2014/main" id="{69E9A897-40A0-BD20-4337-FD00CDC87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538" y="3284538"/>
            <a:ext cx="4232275" cy="201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CCFF"/>
                </a:solidFill>
              </a:rPr>
              <a:t>We know that   v</a:t>
            </a:r>
            <a:r>
              <a:rPr lang="en-US" altLang="en-US" b="1" baseline="30000">
                <a:solidFill>
                  <a:srgbClr val="99CCFF"/>
                </a:solidFill>
              </a:rPr>
              <a:t>2</a:t>
            </a:r>
            <a:r>
              <a:rPr lang="en-US" altLang="en-US" b="1">
                <a:solidFill>
                  <a:srgbClr val="99CCFF"/>
                </a:solidFill>
              </a:rPr>
              <a:t> = u</a:t>
            </a:r>
            <a:r>
              <a:rPr lang="en-US" altLang="en-US" b="1" baseline="30000">
                <a:solidFill>
                  <a:srgbClr val="99CCFF"/>
                </a:solidFill>
              </a:rPr>
              <a:t>2</a:t>
            </a:r>
            <a:r>
              <a:rPr lang="en-US" altLang="en-US" b="1">
                <a:solidFill>
                  <a:srgbClr val="99CCFF"/>
                </a:solidFill>
              </a:rPr>
              <a:t> + 2as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or                      </a:t>
            </a:r>
            <a:r>
              <a:rPr lang="en-US" altLang="en-US" b="1">
                <a:solidFill>
                  <a:srgbClr val="FF9933"/>
                </a:solidFill>
              </a:rPr>
              <a:t>as = </a:t>
            </a:r>
            <a:r>
              <a:rPr lang="en-US" altLang="en-US" b="1">
                <a:solidFill>
                  <a:srgbClr val="FF9933"/>
                </a:solidFill>
                <a:cs typeface="Arial" panose="020B0604020202020204" pitchFamily="34" charset="0"/>
              </a:rPr>
              <a:t>½(v</a:t>
            </a:r>
            <a:r>
              <a:rPr lang="en-US" altLang="en-US" b="1" baseline="30000">
                <a:solidFill>
                  <a:srgbClr val="FF9933"/>
                </a:solidFill>
                <a:cs typeface="Arial" panose="020B0604020202020204" pitchFamily="34" charset="0"/>
              </a:rPr>
              <a:t>2</a:t>
            </a:r>
            <a:r>
              <a:rPr lang="en-US" altLang="en-US" b="1">
                <a:solidFill>
                  <a:srgbClr val="FF9933"/>
                </a:solidFill>
                <a:cs typeface="Arial" panose="020B0604020202020204" pitchFamily="34" charset="0"/>
              </a:rPr>
              <a:t> – u</a:t>
            </a:r>
            <a:r>
              <a:rPr lang="en-US" altLang="en-US" b="1" baseline="30000">
                <a:solidFill>
                  <a:srgbClr val="FF9933"/>
                </a:solidFill>
                <a:cs typeface="Arial" panose="020B0604020202020204" pitchFamily="34" charset="0"/>
              </a:rPr>
              <a:t>2</a:t>
            </a:r>
            <a:r>
              <a:rPr lang="en-US" altLang="en-US" b="1">
                <a:solidFill>
                  <a:srgbClr val="FF9933"/>
                </a:solidFill>
                <a:cs typeface="Arial" panose="020B0604020202020204" pitchFamily="34" charset="0"/>
              </a:rPr>
              <a:t>)</a:t>
            </a:r>
            <a:r>
              <a:rPr lang="en-US" altLang="en-US" b="1">
                <a:solidFill>
                  <a:srgbClr val="FF9933"/>
                </a:solidFill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0066"/>
                </a:solidFill>
              </a:rPr>
              <a:t>Substituting for as in (1)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  W = m x ½(v</a:t>
            </a:r>
            <a:r>
              <a:rPr lang="en-US" altLang="en-US" b="1" baseline="30000">
                <a:solidFill>
                  <a:srgbClr val="FF66FF"/>
                </a:solidFill>
              </a:rPr>
              <a:t>2</a:t>
            </a:r>
            <a:r>
              <a:rPr lang="en-US" altLang="en-US" b="1">
                <a:solidFill>
                  <a:srgbClr val="FF66FF"/>
                </a:solidFill>
              </a:rPr>
              <a:t> – u</a:t>
            </a:r>
            <a:r>
              <a:rPr lang="en-US" altLang="en-US" b="1" baseline="30000">
                <a:solidFill>
                  <a:srgbClr val="FF66FF"/>
                </a:solidFill>
              </a:rPr>
              <a:t>2</a:t>
            </a:r>
            <a:r>
              <a:rPr lang="en-US" altLang="en-US" b="1">
                <a:solidFill>
                  <a:srgbClr val="FF66FF"/>
                </a:solidFill>
              </a:rPr>
              <a:t>)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  W = ½m(v</a:t>
            </a:r>
            <a:r>
              <a:rPr lang="en-US" altLang="en-US" b="1" baseline="30000">
                <a:solidFill>
                  <a:srgbClr val="FF66FF"/>
                </a:solidFill>
              </a:rPr>
              <a:t>2</a:t>
            </a:r>
            <a:r>
              <a:rPr lang="en-US" altLang="en-US" b="1">
                <a:solidFill>
                  <a:srgbClr val="FF66FF"/>
                </a:solidFill>
              </a:rPr>
              <a:t> – u</a:t>
            </a:r>
            <a:r>
              <a:rPr lang="en-US" altLang="en-US" b="1" baseline="30000">
                <a:solidFill>
                  <a:srgbClr val="FF66FF"/>
                </a:solidFill>
              </a:rPr>
              <a:t>2</a:t>
            </a:r>
            <a:r>
              <a:rPr lang="en-US" altLang="en-US" b="1">
                <a:solidFill>
                  <a:srgbClr val="FF66FF"/>
                </a:solidFill>
              </a:rPr>
              <a:t>)</a:t>
            </a:r>
          </a:p>
        </p:txBody>
      </p:sp>
      <p:sp>
        <p:nvSpPr>
          <p:cNvPr id="5" name="Text Box 995">
            <a:extLst>
              <a:ext uri="{FF2B5EF4-FFF2-40B4-BE49-F238E27FC236}">
                <a16:creationId xmlns:a16="http://schemas.microsoft.com/office/drawing/2014/main" id="{17F7B3F2-BAB3-6CBC-EF9D-D5358D24D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5227638"/>
            <a:ext cx="84724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5050"/>
                </a:solidFill>
              </a:rPr>
              <a:t>This work done is possessed by the body in the form of kinetic energy.</a:t>
            </a:r>
          </a:p>
        </p:txBody>
      </p:sp>
      <p:sp>
        <p:nvSpPr>
          <p:cNvPr id="6" name="Rectangle 996">
            <a:extLst>
              <a:ext uri="{FF2B5EF4-FFF2-40B4-BE49-F238E27FC236}">
                <a16:creationId xmlns:a16="http://schemas.microsoft.com/office/drawing/2014/main" id="{08F7E633-6A2E-4378-B4A3-082D67037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19050"/>
            <a:ext cx="35115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CC00"/>
                </a:solidFill>
              </a:rPr>
              <a:t>Formula for Kinetic Energy</a:t>
            </a:r>
            <a:r>
              <a:rPr lang="en-US" altLang="en-US" sz="2000"/>
              <a:t> </a:t>
            </a:r>
          </a:p>
        </p:txBody>
      </p:sp>
      <p:grpSp>
        <p:nvGrpSpPr>
          <p:cNvPr id="8" name="Group 8">
            <a:extLst>
              <a:ext uri="{FF2B5EF4-FFF2-40B4-BE49-F238E27FC236}">
                <a16:creationId xmlns:a16="http://schemas.microsoft.com/office/drawing/2014/main" id="{2F93216B-4FA4-B739-99B0-AAF37F7A21FF}"/>
              </a:ext>
            </a:extLst>
          </p:cNvPr>
          <p:cNvGrpSpPr>
            <a:grpSpLocks/>
          </p:cNvGrpSpPr>
          <p:nvPr/>
        </p:nvGrpSpPr>
        <p:grpSpPr bwMode="auto">
          <a:xfrm>
            <a:off x="363538" y="5640388"/>
            <a:ext cx="3913187" cy="452437"/>
            <a:chOff x="4211960" y="3387447"/>
            <a:chExt cx="3913251" cy="452438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0F39048-B93B-728B-9170-31365CE1E1B8}"/>
                </a:ext>
              </a:extLst>
            </p:cNvPr>
            <p:cNvSpPr/>
            <p:nvPr/>
          </p:nvSpPr>
          <p:spPr bwMode="auto">
            <a:xfrm>
              <a:off x="6123341" y="3387447"/>
              <a:ext cx="1944719" cy="452438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  <p:sp>
          <p:nvSpPr>
            <p:cNvPr id="19472" name="Rectangle 7">
              <a:extLst>
                <a:ext uri="{FF2B5EF4-FFF2-40B4-BE49-F238E27FC236}">
                  <a16:creationId xmlns:a16="http://schemas.microsoft.com/office/drawing/2014/main" id="{252BE81F-4FEC-C536-ADCD-20F911109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960" y="3429000"/>
              <a:ext cx="391325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CC3300"/>
                  </a:solidFill>
                </a:rPr>
                <a:t>Therefore,</a:t>
              </a:r>
              <a:r>
                <a:rPr lang="en-US" altLang="en-US" b="1">
                  <a:solidFill>
                    <a:srgbClr val="FFFF66"/>
                  </a:solidFill>
                </a:rPr>
                <a:t>            </a:t>
              </a:r>
              <a:r>
                <a:rPr lang="en-US" altLang="en-US" b="1">
                  <a:solidFill>
                    <a:srgbClr val="00FF00"/>
                  </a:solidFill>
                </a:rPr>
                <a:t>KE = ½m(v</a:t>
              </a:r>
              <a:r>
                <a:rPr lang="en-US" altLang="en-US" b="1" baseline="30000">
                  <a:solidFill>
                    <a:srgbClr val="00FF00"/>
                  </a:solidFill>
                </a:rPr>
                <a:t>2</a:t>
              </a:r>
              <a:r>
                <a:rPr lang="en-US" altLang="en-US" b="1">
                  <a:solidFill>
                    <a:srgbClr val="00FF00"/>
                  </a:solidFill>
                </a:rPr>
                <a:t> – u</a:t>
              </a:r>
              <a:r>
                <a:rPr lang="en-US" altLang="en-US" b="1" baseline="30000">
                  <a:solidFill>
                    <a:srgbClr val="00FF00"/>
                  </a:solidFill>
                </a:rPr>
                <a:t>2</a:t>
              </a:r>
              <a:r>
                <a:rPr lang="en-US" altLang="en-US" b="1">
                  <a:solidFill>
                    <a:srgbClr val="00FF00"/>
                  </a:solidFill>
                </a:rPr>
                <a:t>)</a:t>
              </a:r>
            </a:p>
          </p:txBody>
        </p:sp>
      </p:grpSp>
      <p:grpSp>
        <p:nvGrpSpPr>
          <p:cNvPr id="9" name="Group 12">
            <a:extLst>
              <a:ext uri="{FF2B5EF4-FFF2-40B4-BE49-F238E27FC236}">
                <a16:creationId xmlns:a16="http://schemas.microsoft.com/office/drawing/2014/main" id="{4736F8DD-2B98-922D-E862-58122A85E9E8}"/>
              </a:ext>
            </a:extLst>
          </p:cNvPr>
          <p:cNvGrpSpPr>
            <a:grpSpLocks/>
          </p:cNvGrpSpPr>
          <p:nvPr/>
        </p:nvGrpSpPr>
        <p:grpSpPr bwMode="auto">
          <a:xfrm>
            <a:off x="7059613" y="5999163"/>
            <a:ext cx="1400175" cy="452437"/>
            <a:chOff x="6263041" y="3539847"/>
            <a:chExt cx="1400134" cy="452438"/>
          </a:xfrm>
        </p:grpSpPr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7C23E6AB-6CBA-A31E-BD02-E5FF98B2645C}"/>
                </a:ext>
              </a:extLst>
            </p:cNvPr>
            <p:cNvSpPr/>
            <p:nvPr/>
          </p:nvSpPr>
          <p:spPr bwMode="auto">
            <a:xfrm>
              <a:off x="6263041" y="3539847"/>
              <a:ext cx="1387434" cy="452438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  <p:sp>
          <p:nvSpPr>
            <p:cNvPr id="19470" name="Rectangle 11">
              <a:extLst>
                <a:ext uri="{FF2B5EF4-FFF2-40B4-BE49-F238E27FC236}">
                  <a16:creationId xmlns:a16="http://schemas.microsoft.com/office/drawing/2014/main" id="{1131528A-3D5A-C614-8704-F6F121636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4271" y="3581400"/>
              <a:ext cx="137890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33CCFF"/>
                  </a:solidFill>
                </a:rPr>
                <a:t>KE = ½mv</a:t>
              </a:r>
              <a:r>
                <a:rPr lang="en-US" altLang="en-US" b="1" baseline="30000">
                  <a:solidFill>
                    <a:srgbClr val="33CCFF"/>
                  </a:solidFill>
                </a:rPr>
                <a:t>2</a:t>
              </a:r>
              <a:endParaRPr lang="en-US" altLang="en-US" b="1">
                <a:solidFill>
                  <a:srgbClr val="33CCFF"/>
                </a:solidFill>
              </a:endParaRPr>
            </a:p>
          </p:txBody>
        </p:sp>
      </p:grpSp>
      <p:sp>
        <p:nvSpPr>
          <p:cNvPr id="19465" name="Rectangle 13">
            <a:extLst>
              <a:ext uri="{FF2B5EF4-FFF2-40B4-BE49-F238E27FC236}">
                <a16:creationId xmlns:a16="http://schemas.microsoft.com/office/drawing/2014/main" id="{3C6ACDF4-F842-39E4-D3DC-9B6CC2B17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6094413"/>
            <a:ext cx="67691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If the body is initially at rest and its final velocity is ‘v’, then</a:t>
            </a:r>
            <a:endParaRPr lang="en-US" altLang="en-US" b="1">
              <a:solidFill>
                <a:srgbClr val="33CCFF"/>
              </a:solidFill>
            </a:endParaRPr>
          </a:p>
        </p:txBody>
      </p:sp>
      <p:sp>
        <p:nvSpPr>
          <p:cNvPr id="19466" name="TextBox 47">
            <a:extLst>
              <a:ext uri="{FF2B5EF4-FFF2-40B4-BE49-F238E27FC236}">
                <a16:creationId xmlns:a16="http://schemas.microsoft.com/office/drawing/2014/main" id="{162325F2-2C7D-A447-7EF9-AEFD1B4EC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9467" name="TextBox 49">
            <a:extLst>
              <a:ext uri="{FF2B5EF4-FFF2-40B4-BE49-F238E27FC236}">
                <a16:creationId xmlns:a16="http://schemas.microsoft.com/office/drawing/2014/main" id="{5C1DE2E6-A008-43DC-068D-0047375CD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9468" name="TextBox 52">
            <a:extLst>
              <a:ext uri="{FF2B5EF4-FFF2-40B4-BE49-F238E27FC236}">
                <a16:creationId xmlns:a16="http://schemas.microsoft.com/office/drawing/2014/main" id="{A556C97A-D031-527C-9AD7-52489C4B4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9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946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">
            <a:extLst>
              <a:ext uri="{FF2B5EF4-FFF2-40B4-BE49-F238E27FC236}">
                <a16:creationId xmlns:a16="http://schemas.microsoft.com/office/drawing/2014/main" id="{C32EBF5F-1D2D-C070-0308-34F4BCE7E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260350"/>
            <a:ext cx="8497888" cy="559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CCFF"/>
                </a:solidFill>
              </a:rPr>
              <a:t>Note: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1.  </a:t>
            </a:r>
            <a:r>
              <a:rPr lang="en-US" altLang="en-US" b="1">
                <a:solidFill>
                  <a:srgbClr val="FF6600"/>
                </a:solidFill>
              </a:rPr>
              <a:t>Kinetic energy is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99"/>
                </a:solidFill>
              </a:rPr>
              <a:t>     i)</a:t>
            </a:r>
            <a:r>
              <a:rPr lang="en-US" altLang="en-US" b="1">
                <a:solidFill>
                  <a:srgbClr val="FF66FF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directly proportional to the mass of the body, and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</a:t>
            </a:r>
            <a:r>
              <a:rPr lang="en-US" altLang="en-US" b="1">
                <a:solidFill>
                  <a:srgbClr val="66FFCC"/>
                </a:solidFill>
              </a:rPr>
              <a:t>ii) directly proportional to the square of velocity of the body.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</a:t>
            </a:r>
            <a:r>
              <a:rPr lang="en-US" altLang="en-US" b="1">
                <a:solidFill>
                  <a:srgbClr val="66FF33"/>
                </a:solidFill>
              </a:rPr>
              <a:t>If mass is doubled, KE is doubled and if the mass is halved, KE is also halved.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</a:t>
            </a:r>
            <a:r>
              <a:rPr lang="en-US" altLang="en-US" b="1">
                <a:solidFill>
                  <a:srgbClr val="FFFF66"/>
                </a:solidFill>
              </a:rPr>
              <a:t>If velocity is doubled, KE increases four times and if the mass is halved, KE reduces to </a:t>
            </a:r>
            <a:r>
              <a:rPr lang="en-US" altLang="en-US" b="1">
                <a:solidFill>
                  <a:srgbClr val="FFFF66"/>
                </a:solidFill>
                <a:cs typeface="Arial" panose="020B0604020202020204" pitchFamily="34" charset="0"/>
              </a:rPr>
              <a:t>¼ of its original value.</a:t>
            </a:r>
          </a:p>
          <a:p>
            <a:pPr>
              <a:spcBef>
                <a:spcPct val="50000"/>
              </a:spcBef>
              <a:buFontTx/>
              <a:buAutoNum type="arabicPeriod" startAt="2"/>
            </a:pPr>
            <a:r>
              <a:rPr lang="en-US" altLang="en-US" b="1">
                <a:solidFill>
                  <a:srgbClr val="FF0066"/>
                </a:solidFill>
              </a:rPr>
              <a:t>Kinetic energy is always positive.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CCFF"/>
                </a:solidFill>
              </a:rPr>
              <a:t>      Why?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</a:t>
            </a:r>
            <a:r>
              <a:rPr lang="en-US" altLang="en-US" b="1">
                <a:solidFill>
                  <a:srgbClr val="33CCCC"/>
                </a:solidFill>
              </a:rPr>
              <a:t>Mass is always positive.   Even if the velocity is negative, square of velocity will be positive.  Therefore, kinetic energy is always positive.</a:t>
            </a:r>
          </a:p>
          <a:p>
            <a:pPr>
              <a:spcBef>
                <a:spcPct val="50000"/>
              </a:spcBef>
              <a:buFontTx/>
              <a:buAutoNum type="arabicPeriod" startAt="3"/>
            </a:pPr>
            <a:r>
              <a:rPr lang="en-US" altLang="en-US" b="1">
                <a:solidFill>
                  <a:srgbClr val="FF66FF"/>
                </a:solidFill>
              </a:rPr>
              <a:t>Kinetic energy is a scalar quantity.</a:t>
            </a:r>
          </a:p>
          <a:p>
            <a:pPr>
              <a:spcBef>
                <a:spcPct val="50000"/>
              </a:spcBef>
              <a:buFontTx/>
              <a:buAutoNum type="arabicPeriod" startAt="3"/>
            </a:pPr>
            <a:r>
              <a:rPr lang="en-US" altLang="en-US" b="1">
                <a:solidFill>
                  <a:srgbClr val="FFCC66"/>
                </a:solidFill>
              </a:rPr>
              <a:t>The term ‘speed’ can be used in place of ‘velocity’ in the formula for kinetic energy.</a:t>
            </a:r>
          </a:p>
        </p:txBody>
      </p:sp>
      <p:sp>
        <p:nvSpPr>
          <p:cNvPr id="20483" name="TextBox 47">
            <a:extLst>
              <a:ext uri="{FF2B5EF4-FFF2-40B4-BE49-F238E27FC236}">
                <a16:creationId xmlns:a16="http://schemas.microsoft.com/office/drawing/2014/main" id="{C41B7F23-4C0E-7B3B-8138-A4B589834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0484" name="TextBox 49">
            <a:extLst>
              <a:ext uri="{FF2B5EF4-FFF2-40B4-BE49-F238E27FC236}">
                <a16:creationId xmlns:a16="http://schemas.microsoft.com/office/drawing/2014/main" id="{CDD49124-287C-ADD3-3AFD-90CAF78D3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0485" name="TextBox 52">
            <a:extLst>
              <a:ext uri="{FF2B5EF4-FFF2-40B4-BE49-F238E27FC236}">
                <a16:creationId xmlns:a16="http://schemas.microsoft.com/office/drawing/2014/main" id="{27B45E0A-20E3-F14E-D395-5769DFA21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180C628A-07F9-54D5-982A-74C21AF0E43E}"/>
              </a:ext>
            </a:extLst>
          </p:cNvPr>
          <p:cNvSpPr/>
          <p:nvPr/>
        </p:nvSpPr>
        <p:spPr>
          <a:xfrm>
            <a:off x="250825" y="44450"/>
            <a:ext cx="4321175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00B0F0"/>
                </a:solidFill>
                <a:latin typeface="+mj-lt"/>
                <a:ea typeface="Times New Roman" pitchFamily="18" charset="0"/>
                <a:cs typeface="Bookman-Demi" charset="0"/>
              </a:rPr>
              <a:t>Dot Product or Scalar Product</a:t>
            </a:r>
            <a:endParaRPr lang="en-IN" sz="2000" dirty="0">
              <a:solidFill>
                <a:srgbClr val="00B0F0"/>
              </a:solidFill>
              <a:latin typeface="+mj-lt"/>
            </a:endParaRP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003D8B76-1CB9-A524-7AD3-09D7471B2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04813"/>
            <a:ext cx="7550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66CC"/>
                </a:solidFill>
                <a:ea typeface="Times New Roman" panose="02020603050405020304" pitchFamily="18" charset="0"/>
                <a:cs typeface="Bookman-Light"/>
              </a:rPr>
              <a:t>In </a:t>
            </a:r>
            <a:r>
              <a:rPr lang="en-US" altLang="en-US" b="1">
                <a:solidFill>
                  <a:srgbClr val="FFFF00"/>
                </a:solidFill>
                <a:ea typeface="Times New Roman" panose="02020603050405020304" pitchFamily="18" charset="0"/>
                <a:cs typeface="Bookman-Light"/>
              </a:rPr>
              <a:t>dot</a:t>
            </a:r>
            <a:r>
              <a:rPr lang="en-US" altLang="en-US" b="1">
                <a:solidFill>
                  <a:srgbClr val="FF66CC"/>
                </a:solidFill>
                <a:ea typeface="Times New Roman" panose="02020603050405020304" pitchFamily="18" charset="0"/>
                <a:cs typeface="Bookman-Light"/>
              </a:rPr>
              <a:t> product, the symbol of multiplication between the vectors is represented by </a:t>
            </a:r>
            <a:r>
              <a:rPr lang="en-US" altLang="en-US" b="1">
                <a:solidFill>
                  <a:srgbClr val="FFFF00"/>
                </a:solidFill>
                <a:latin typeface="Verdana" panose="020B0604030504040204" pitchFamily="34" charset="0"/>
                <a:ea typeface="Times New Roman" panose="02020603050405020304" pitchFamily="18" charset="0"/>
                <a:cs typeface="Bookman-Light"/>
              </a:rPr>
              <a:t>‘</a:t>
            </a:r>
            <a:r>
              <a:rPr lang="en-US" altLang="en-US" b="1">
                <a:solidFill>
                  <a:srgbClr val="FFFF00"/>
                </a:solidFill>
                <a:ea typeface="Times New Roman" panose="02020603050405020304" pitchFamily="18" charset="0"/>
                <a:cs typeface="Bookman-Light"/>
              </a:rPr>
              <a:t> . </a:t>
            </a:r>
            <a:r>
              <a:rPr lang="en-US" altLang="en-US" b="1">
                <a:solidFill>
                  <a:srgbClr val="FFFF00"/>
                </a:solidFill>
                <a:latin typeface="Verdana" panose="020B0604030504040204" pitchFamily="34" charset="0"/>
                <a:ea typeface="Times New Roman" panose="02020603050405020304" pitchFamily="18" charset="0"/>
                <a:cs typeface="Bookman-Light"/>
              </a:rPr>
              <a:t>‘</a:t>
            </a:r>
            <a:r>
              <a:rPr lang="en-US" altLang="en-US" b="1">
                <a:solidFill>
                  <a:srgbClr val="FF66CC"/>
                </a:solidFill>
                <a:latin typeface="Verdana" panose="020B0604030504040204" pitchFamily="34" charset="0"/>
                <a:ea typeface="Times New Roman" panose="02020603050405020304" pitchFamily="18" charset="0"/>
                <a:cs typeface="Bookman-Light"/>
              </a:rPr>
              <a:t> </a:t>
            </a:r>
            <a:r>
              <a:rPr lang="en-US" altLang="en-US" b="1">
                <a:solidFill>
                  <a:srgbClr val="FF66CC"/>
                </a:solidFill>
                <a:ea typeface="Times New Roman" panose="02020603050405020304" pitchFamily="18" charset="0"/>
                <a:cs typeface="Bookman-Light"/>
              </a:rPr>
              <a:t> The result of the product is a </a:t>
            </a:r>
            <a:r>
              <a:rPr lang="en-US" altLang="en-US" b="1">
                <a:solidFill>
                  <a:srgbClr val="FFFF00"/>
                </a:solidFill>
                <a:ea typeface="Times New Roman" panose="02020603050405020304" pitchFamily="18" charset="0"/>
                <a:cs typeface="Bookman-Light"/>
              </a:rPr>
              <a:t>scalar</a:t>
            </a:r>
            <a:r>
              <a:rPr lang="en-US" altLang="en-US" b="1">
                <a:solidFill>
                  <a:srgbClr val="FF66CC"/>
                </a:solidFill>
                <a:ea typeface="Times New Roman" panose="02020603050405020304" pitchFamily="18" charset="0"/>
                <a:cs typeface="Bookman-Light"/>
              </a:rPr>
              <a:t> value.</a:t>
            </a:r>
          </a:p>
        </p:txBody>
      </p:sp>
      <p:grpSp>
        <p:nvGrpSpPr>
          <p:cNvPr id="2" name="Group 6">
            <a:extLst>
              <a:ext uri="{FF2B5EF4-FFF2-40B4-BE49-F238E27FC236}">
                <a16:creationId xmlns:a16="http://schemas.microsoft.com/office/drawing/2014/main" id="{840C5159-C472-14DF-0B3A-94BBF361B5CA}"/>
              </a:ext>
            </a:extLst>
          </p:cNvPr>
          <p:cNvGrpSpPr>
            <a:grpSpLocks/>
          </p:cNvGrpSpPr>
          <p:nvPr/>
        </p:nvGrpSpPr>
        <p:grpSpPr bwMode="auto">
          <a:xfrm>
            <a:off x="7164388" y="801688"/>
            <a:ext cx="1744662" cy="1971675"/>
            <a:chOff x="7004050" y="2044401"/>
            <a:chExt cx="1744414" cy="1971123"/>
          </a:xfrm>
        </p:grpSpPr>
        <p:cxnSp>
          <p:nvCxnSpPr>
            <p:cNvPr id="29" name="Straight Arrow Connector 28">
              <a:extLst>
                <a:ext uri="{FF2B5EF4-FFF2-40B4-BE49-F238E27FC236}">
                  <a16:creationId xmlns:a16="http://schemas.microsoft.com/office/drawing/2014/main" id="{84629AC2-9F35-6CB6-C48B-8EBD56346343}"/>
                </a:ext>
              </a:extLst>
            </p:cNvPr>
            <p:cNvCxnSpPr/>
            <p:nvPr/>
          </p:nvCxnSpPr>
          <p:spPr bwMode="auto">
            <a:xfrm flipV="1">
              <a:off x="7291346" y="2360225"/>
              <a:ext cx="509516" cy="1228381"/>
            </a:xfrm>
            <a:prstGeom prst="straightConnector1">
              <a:avLst/>
            </a:prstGeom>
            <a:ln w="28575">
              <a:solidFill>
                <a:srgbClr val="00FF00"/>
              </a:solidFill>
              <a:prstDash val="solid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3" name="Group 17">
              <a:extLst>
                <a:ext uri="{FF2B5EF4-FFF2-40B4-BE49-F238E27FC236}">
                  <a16:creationId xmlns:a16="http://schemas.microsoft.com/office/drawing/2014/main" id="{D7072FF2-B0DB-99C0-4A06-948BD9951B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3595" y="3645636"/>
              <a:ext cx="352425" cy="369888"/>
              <a:chOff x="7736062" y="5147900"/>
              <a:chExt cx="351378" cy="369332"/>
            </a:xfrm>
          </p:grpSpPr>
          <p:sp>
            <p:nvSpPr>
              <p:cNvPr id="4194" name="Rectangle 18">
                <a:extLst>
                  <a:ext uri="{FF2B5EF4-FFF2-40B4-BE49-F238E27FC236}">
                    <a16:creationId xmlns:a16="http://schemas.microsoft.com/office/drawing/2014/main" id="{32B509E2-110E-28D0-EA8F-2B0FF2DE9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C000"/>
                    </a:solidFill>
                    <a:ea typeface="Times New Roman" panose="02020603050405020304" pitchFamily="18" charset="0"/>
                    <a:cs typeface="Bookman-Demi"/>
                  </a:rPr>
                  <a:t>A</a:t>
                </a:r>
                <a:endParaRPr lang="en-IN" altLang="en-US"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42" name="Straight Arrow Connector 41">
                <a:extLst>
                  <a:ext uri="{FF2B5EF4-FFF2-40B4-BE49-F238E27FC236}">
                    <a16:creationId xmlns:a16="http://schemas.microsoft.com/office/drawing/2014/main" id="{083F7FAE-B11D-69D4-3788-CF3E8F4FAADE}"/>
                  </a:ext>
                </a:extLst>
              </p:cNvPr>
              <p:cNvCxnSpPr/>
              <p:nvPr/>
            </p:nvCxnSpPr>
            <p:spPr bwMode="auto">
              <a:xfrm>
                <a:off x="7838733" y="5189205"/>
                <a:ext cx="170916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84" name="Rectangle 26">
              <a:extLst>
                <a:ext uri="{FF2B5EF4-FFF2-40B4-BE49-F238E27FC236}">
                  <a16:creationId xmlns:a16="http://schemas.microsoft.com/office/drawing/2014/main" id="{0D570A33-321A-5961-1009-8B979B1DA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7627" y="3536665"/>
              <a:ext cx="3508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P</a:t>
              </a:r>
            </a:p>
          </p:txBody>
        </p:sp>
        <p:sp>
          <p:nvSpPr>
            <p:cNvPr id="4185" name="Rectangle 28">
              <a:extLst>
                <a:ext uri="{FF2B5EF4-FFF2-40B4-BE49-F238E27FC236}">
                  <a16:creationId xmlns:a16="http://schemas.microsoft.com/office/drawing/2014/main" id="{42BC470E-18B4-3F53-2701-D647ED2D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0" y="3443759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O</a:t>
              </a:r>
            </a:p>
          </p:txBody>
        </p: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F46029FF-AF3F-97FE-CC5F-10AB50DD2E92}"/>
                </a:ext>
              </a:extLst>
            </p:cNvPr>
            <p:cNvCxnSpPr/>
            <p:nvPr/>
          </p:nvCxnSpPr>
          <p:spPr bwMode="auto">
            <a:xfrm flipV="1">
              <a:off x="7273887" y="3574323"/>
              <a:ext cx="1258708" cy="4761"/>
            </a:xfrm>
            <a:prstGeom prst="straightConnector1">
              <a:avLst/>
            </a:prstGeom>
            <a:ln w="28575">
              <a:solidFill>
                <a:srgbClr val="FF99FF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87" name="Group 17">
              <a:extLst>
                <a:ext uri="{FF2B5EF4-FFF2-40B4-BE49-F238E27FC236}">
                  <a16:creationId xmlns:a16="http://schemas.microsoft.com/office/drawing/2014/main" id="{A5931D69-5ADB-CA11-6241-BA3E3D5AD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8293" y="2700809"/>
              <a:ext cx="352425" cy="368300"/>
              <a:chOff x="7736062" y="5147900"/>
              <a:chExt cx="351378" cy="369332"/>
            </a:xfrm>
          </p:grpSpPr>
          <p:sp>
            <p:nvSpPr>
              <p:cNvPr id="4192" name="Rectangle 18">
                <a:extLst>
                  <a:ext uri="{FF2B5EF4-FFF2-40B4-BE49-F238E27FC236}">
                    <a16:creationId xmlns:a16="http://schemas.microsoft.com/office/drawing/2014/main" id="{85D455DC-73D8-25EA-2545-AD33F9075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C000"/>
                    </a:solidFill>
                    <a:ea typeface="Times New Roman" panose="02020603050405020304" pitchFamily="18" charset="0"/>
                    <a:cs typeface="Bookman-Demi"/>
                  </a:rPr>
                  <a:t>B</a:t>
                </a:r>
                <a:endParaRPr lang="en-IN" altLang="en-US"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9DF72B00-0D91-6B01-6C27-39DE150B2D4C}"/>
                  </a:ext>
                </a:extLst>
              </p:cNvPr>
              <p:cNvCxnSpPr/>
              <p:nvPr/>
            </p:nvCxnSpPr>
            <p:spPr bwMode="auto">
              <a:xfrm>
                <a:off x="7838968" y="5189914"/>
                <a:ext cx="170916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88" name="Group 4">
              <a:extLst>
                <a:ext uri="{FF2B5EF4-FFF2-40B4-BE49-F238E27FC236}">
                  <a16:creationId xmlns:a16="http://schemas.microsoft.com/office/drawing/2014/main" id="{990C02CE-02DB-54C6-41E6-0B0DF67F8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4717" y="3212976"/>
              <a:ext cx="452437" cy="461962"/>
              <a:chOff x="7274109" y="4765485"/>
              <a:chExt cx="452315" cy="462601"/>
            </a:xfrm>
          </p:grpSpPr>
          <p:sp>
            <p:nvSpPr>
              <p:cNvPr id="4190" name="Rectangle 298">
                <a:extLst>
                  <a:ext uri="{FF2B5EF4-FFF2-40B4-BE49-F238E27FC236}">
                    <a16:creationId xmlns:a16="http://schemas.microsoft.com/office/drawing/2014/main" id="{3188AF5D-76C5-67EB-BF3D-203C85681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312" y="4765485"/>
                <a:ext cx="346112" cy="338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sz="1600" b="1">
                    <a:solidFill>
                      <a:srgbClr val="FFFFCC"/>
                    </a:solidFill>
                  </a:rPr>
                  <a:t>θ</a:t>
                </a:r>
              </a:p>
            </p:txBody>
          </p:sp>
          <p:sp>
            <p:nvSpPr>
              <p:cNvPr id="4191" name="Arc 299">
                <a:extLst>
                  <a:ext uri="{FF2B5EF4-FFF2-40B4-BE49-F238E27FC236}">
                    <a16:creationId xmlns:a16="http://schemas.microsoft.com/office/drawing/2014/main" id="{EAECA7E1-8D42-33B0-D86C-A021648953EF}"/>
                  </a:ext>
                </a:extLst>
              </p:cNvPr>
              <p:cNvSpPr>
                <a:spLocks/>
              </p:cNvSpPr>
              <p:nvPr/>
            </p:nvSpPr>
            <p:spPr bwMode="auto">
              <a:xfrm rot="881616">
                <a:off x="7274109" y="4904579"/>
                <a:ext cx="196698" cy="323507"/>
              </a:xfrm>
              <a:custGeom>
                <a:avLst/>
                <a:gdLst>
                  <a:gd name="T0" fmla="*/ 0 w 20030"/>
                  <a:gd name="T1" fmla="*/ 0 h 21186"/>
                  <a:gd name="T2" fmla="*/ 0 w 20030"/>
                  <a:gd name="T3" fmla="*/ 0 h 21186"/>
                  <a:gd name="T4" fmla="*/ 0 w 20030"/>
                  <a:gd name="T5" fmla="*/ 0 h 21186"/>
                  <a:gd name="T6" fmla="*/ 0 60000 65536"/>
                  <a:gd name="T7" fmla="*/ 0 60000 65536"/>
                  <a:gd name="T8" fmla="*/ 0 60000 65536"/>
                  <a:gd name="T9" fmla="*/ 0 w 20030"/>
                  <a:gd name="T10" fmla="*/ 0 h 21186"/>
                  <a:gd name="T11" fmla="*/ 20030 w 20030"/>
                  <a:gd name="T12" fmla="*/ 21186 h 211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030" h="21186" fill="none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</a:path>
                  <a:path w="20030" h="21186" stroke="0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  <a:lnTo>
                      <a:pt x="0" y="21186"/>
                    </a:lnTo>
                    <a:lnTo>
                      <a:pt x="4210" y="0"/>
                    </a:lnTo>
                    <a:close/>
                  </a:path>
                </a:pathLst>
              </a:custGeom>
              <a:noFill/>
              <a:ln w="28575">
                <a:solidFill>
                  <a:srgbClr val="FF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189" name="Rectangle 26">
              <a:extLst>
                <a:ext uri="{FF2B5EF4-FFF2-40B4-BE49-F238E27FC236}">
                  <a16:creationId xmlns:a16="http://schemas.microsoft.com/office/drawing/2014/main" id="{D1F71D1D-2540-CFC5-2449-1FF7E5D59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4591" y="2044401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Q</a:t>
              </a:r>
            </a:p>
          </p:txBody>
        </p:sp>
      </p:grpSp>
      <p:grpSp>
        <p:nvGrpSpPr>
          <p:cNvPr id="6" name="Group 22">
            <a:extLst>
              <a:ext uri="{FF2B5EF4-FFF2-40B4-BE49-F238E27FC236}">
                <a16:creationId xmlns:a16="http://schemas.microsoft.com/office/drawing/2014/main" id="{9E5B3E7D-D18E-EC83-BCDE-61608D87B86F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1089025"/>
            <a:ext cx="5545138" cy="647700"/>
            <a:chOff x="288032" y="1209526"/>
            <a:chExt cx="5544092" cy="645361"/>
          </a:xfrm>
        </p:grpSpPr>
        <p:sp>
          <p:nvSpPr>
            <p:cNvPr id="4179" name="Rectangle 19">
              <a:extLst>
                <a:ext uri="{FF2B5EF4-FFF2-40B4-BE49-F238E27FC236}">
                  <a16:creationId xmlns:a16="http://schemas.microsoft.com/office/drawing/2014/main" id="{45EBB374-A82A-4174-E132-F2C4E94B3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32" y="1209526"/>
              <a:ext cx="5544092" cy="6453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Light"/>
                </a:rPr>
                <a:t>Consider two vectors </a:t>
              </a:r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A </a:t>
              </a:r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Light"/>
                </a:rPr>
                <a:t>and </a:t>
              </a:r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B  making an angle </a:t>
              </a:r>
              <a:r>
                <a:rPr lang="el-GR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 with each other.</a:t>
              </a:r>
              <a:endParaRPr lang="en-US" altLang="en-US" b="1">
                <a:solidFill>
                  <a:srgbClr val="00FF00"/>
                </a:solidFill>
                <a:ea typeface="Times New Roman" panose="02020603050405020304" pitchFamily="18" charset="0"/>
                <a:cs typeface="Bookman-Light"/>
              </a:endParaRPr>
            </a:p>
          </p:txBody>
        </p: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89D5AA84-26C6-6119-2B9C-166110EFBD5E}"/>
                </a:ext>
              </a:extLst>
            </p:cNvPr>
            <p:cNvCxnSpPr/>
            <p:nvPr/>
          </p:nvCxnSpPr>
          <p:spPr bwMode="auto">
            <a:xfrm>
              <a:off x="2756129" y="1268052"/>
              <a:ext cx="17141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983FA4B1-04A4-9978-0E29-369E2F148CA1}"/>
                </a:ext>
              </a:extLst>
            </p:cNvPr>
            <p:cNvCxnSpPr/>
            <p:nvPr/>
          </p:nvCxnSpPr>
          <p:spPr bwMode="auto">
            <a:xfrm>
              <a:off x="3451323" y="1255398"/>
              <a:ext cx="17141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Rectangle 6">
            <a:extLst>
              <a:ext uri="{FF2B5EF4-FFF2-40B4-BE49-F238E27FC236}">
                <a16:creationId xmlns:a16="http://schemas.microsoft.com/office/drawing/2014/main" id="{12D2F939-F701-52AB-2A5D-93D91DB54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17637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CC"/>
                </a:solidFill>
                <a:ea typeface="Times New Roman" panose="02020603050405020304" pitchFamily="18" charset="0"/>
                <a:cs typeface="Bookman-Light"/>
              </a:rPr>
              <a:t>The dot </a:t>
            </a:r>
            <a:r>
              <a:rPr lang="en-US" altLang="en-US" b="1">
                <a:solidFill>
                  <a:srgbClr val="FF00FF"/>
                </a:solidFill>
                <a:ea typeface="Times New Roman" panose="02020603050405020304" pitchFamily="18" charset="0"/>
                <a:cs typeface="Bookman-Light"/>
              </a:rPr>
              <a:t>or</a:t>
            </a:r>
            <a:r>
              <a:rPr lang="en-US" altLang="en-US" b="1">
                <a:solidFill>
                  <a:srgbClr val="FFFFCC"/>
                </a:solidFill>
                <a:ea typeface="Times New Roman" panose="02020603050405020304" pitchFamily="18" charset="0"/>
                <a:cs typeface="Bookman-Light"/>
              </a:rPr>
              <a:t> scalar product is given by </a:t>
            </a:r>
            <a:endParaRPr lang="en-IN" altLang="en-US">
              <a:ea typeface="Times New Roman" panose="02020603050405020304" pitchFamily="18" charset="0"/>
              <a:cs typeface="Bookman-Light"/>
            </a:endParaRPr>
          </a:p>
        </p:txBody>
      </p:sp>
      <p:grpSp>
        <p:nvGrpSpPr>
          <p:cNvPr id="7" name="Group 2">
            <a:extLst>
              <a:ext uri="{FF2B5EF4-FFF2-40B4-BE49-F238E27FC236}">
                <a16:creationId xmlns:a16="http://schemas.microsoft.com/office/drawing/2014/main" id="{28183BF8-FD9E-A7E8-07E4-FF24B1EE3EBD}"/>
              </a:ext>
            </a:extLst>
          </p:cNvPr>
          <p:cNvGrpSpPr>
            <a:grpSpLocks/>
          </p:cNvGrpSpPr>
          <p:nvPr/>
        </p:nvGrpSpPr>
        <p:grpSpPr bwMode="auto">
          <a:xfrm>
            <a:off x="539750" y="2374900"/>
            <a:ext cx="2509838" cy="369888"/>
            <a:chOff x="1835150" y="5435600"/>
            <a:chExt cx="2509838" cy="369888"/>
          </a:xfrm>
        </p:grpSpPr>
        <p:sp>
          <p:nvSpPr>
            <p:cNvPr id="4174" name="Rectangle 7">
              <a:extLst>
                <a:ext uri="{FF2B5EF4-FFF2-40B4-BE49-F238E27FC236}">
                  <a16:creationId xmlns:a16="http://schemas.microsoft.com/office/drawing/2014/main" id="{C2EAC9EF-A3C8-1D25-A00A-76F7F0255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150" y="5435600"/>
              <a:ext cx="2509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9933FF"/>
                  </a:solidFill>
                </a:rPr>
                <a:t>A . B = | A | | B | cos </a:t>
              </a:r>
              <a:r>
                <a:rPr lang="el-GR" altLang="en-US" b="1">
                  <a:solidFill>
                    <a:srgbClr val="9933FF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endParaRPr lang="en-IN" altLang="en-US" b="1">
                <a:solidFill>
                  <a:srgbClr val="9933FF"/>
                </a:solidFill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09CAB6C0-5D0D-4A5C-F93D-8D5F062346C4}"/>
                </a:ext>
              </a:extLst>
            </p:cNvPr>
            <p:cNvCxnSpPr/>
            <p:nvPr/>
          </p:nvCxnSpPr>
          <p:spPr bwMode="auto">
            <a:xfrm>
              <a:off x="1920875" y="5464175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8DB4DE46-D007-945D-6036-EA0ADB9EC778}"/>
                </a:ext>
              </a:extLst>
            </p:cNvPr>
            <p:cNvCxnSpPr/>
            <p:nvPr/>
          </p:nvCxnSpPr>
          <p:spPr bwMode="auto">
            <a:xfrm>
              <a:off x="3314700" y="5464175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9429C7D5-3B62-535F-2257-81CDFC59B784}"/>
                </a:ext>
              </a:extLst>
            </p:cNvPr>
            <p:cNvCxnSpPr/>
            <p:nvPr/>
          </p:nvCxnSpPr>
          <p:spPr bwMode="auto">
            <a:xfrm>
              <a:off x="2292350" y="5464175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DAAF6D03-66EC-30BC-EEEB-60E98B91D8A9}"/>
                </a:ext>
              </a:extLst>
            </p:cNvPr>
            <p:cNvCxnSpPr/>
            <p:nvPr/>
          </p:nvCxnSpPr>
          <p:spPr bwMode="auto">
            <a:xfrm>
              <a:off x="2825750" y="5464175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109">
            <a:extLst>
              <a:ext uri="{FF2B5EF4-FFF2-40B4-BE49-F238E27FC236}">
                <a16:creationId xmlns:a16="http://schemas.microsoft.com/office/drawing/2014/main" id="{BCFAD240-0E12-4767-7C4E-24B5FE1CB29B}"/>
              </a:ext>
            </a:extLst>
          </p:cNvPr>
          <p:cNvGrpSpPr>
            <a:grpSpLocks/>
          </p:cNvGrpSpPr>
          <p:nvPr/>
        </p:nvGrpSpPr>
        <p:grpSpPr bwMode="auto">
          <a:xfrm>
            <a:off x="3052763" y="2166938"/>
            <a:ext cx="2743200" cy="830262"/>
            <a:chOff x="684213" y="2647106"/>
            <a:chExt cx="2743200" cy="830263"/>
          </a:xfrm>
        </p:grpSpPr>
        <p:grpSp>
          <p:nvGrpSpPr>
            <p:cNvPr id="4163" name="Group 4">
              <a:extLst>
                <a:ext uri="{FF2B5EF4-FFF2-40B4-BE49-F238E27FC236}">
                  <a16:creationId xmlns:a16="http://schemas.microsoft.com/office/drawing/2014/main" id="{E0E9754E-0B93-1665-EBB7-370E5597F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913" y="2647106"/>
              <a:ext cx="2095500" cy="830263"/>
              <a:chOff x="3563888" y="5849204"/>
              <a:chExt cx="2096541" cy="829448"/>
            </a:xfrm>
          </p:grpSpPr>
          <p:sp>
            <p:nvSpPr>
              <p:cNvPr id="4165" name="Line 33">
                <a:extLst>
                  <a:ext uri="{FF2B5EF4-FFF2-40B4-BE49-F238E27FC236}">
                    <a16:creationId xmlns:a16="http://schemas.microsoft.com/office/drawing/2014/main" id="{F1D9DB98-EABE-D050-E5A5-8C12313C4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41134" y="6234131"/>
                <a:ext cx="1079888" cy="0"/>
              </a:xfrm>
              <a:prstGeom prst="line">
                <a:avLst/>
              </a:prstGeom>
              <a:noFill/>
              <a:ln w="19050">
                <a:solidFill>
                  <a:srgbClr val="FF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" name="Text Box 34">
                <a:extLst>
                  <a:ext uri="{FF2B5EF4-FFF2-40B4-BE49-F238E27FC236}">
                    <a16:creationId xmlns:a16="http://schemas.microsoft.com/office/drawing/2014/main" id="{88F46026-79F1-71D9-0FF8-3D9B28B702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3888" y="6047653"/>
                <a:ext cx="108676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B0F0"/>
                    </a:solidFill>
                    <a:cs typeface="Arial" panose="020B0604020202020204" pitchFamily="34" charset="0"/>
                  </a:rPr>
                  <a:t>cos </a:t>
                </a:r>
                <a:r>
                  <a:rPr lang="el-GR" altLang="en-US" b="1">
                    <a:solidFill>
                      <a:srgbClr val="00B0F0"/>
                    </a:solidFill>
                    <a:cs typeface="Arial" panose="020B0604020202020204" pitchFamily="34" charset="0"/>
                  </a:rPr>
                  <a:t>θ</a:t>
                </a:r>
                <a:r>
                  <a:rPr lang="en-US" altLang="en-US" b="1">
                    <a:solidFill>
                      <a:srgbClr val="00B0F0"/>
                    </a:solidFill>
                    <a:cs typeface="Arial" panose="020B0604020202020204" pitchFamily="34" charset="0"/>
                  </a:rPr>
                  <a:t> =  </a:t>
                </a:r>
                <a:endParaRPr lang="en-US" altLang="en-US" b="1" baseline="-25000">
                  <a:solidFill>
                    <a:srgbClr val="00B0F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167" name="Group 3">
                <a:extLst>
                  <a:ext uri="{FF2B5EF4-FFF2-40B4-BE49-F238E27FC236}">
                    <a16:creationId xmlns:a16="http://schemas.microsoft.com/office/drawing/2014/main" id="{E32E5638-C03C-87B6-4281-EF58709566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21685" y="5849204"/>
                <a:ext cx="765979" cy="369332"/>
                <a:chOff x="4654450" y="5795416"/>
                <a:chExt cx="765979" cy="369332"/>
              </a:xfrm>
            </p:grpSpPr>
            <p:sp>
              <p:nvSpPr>
                <p:cNvPr id="4171" name="Rectangle 7">
                  <a:extLst>
                    <a:ext uri="{FF2B5EF4-FFF2-40B4-BE49-F238E27FC236}">
                      <a16:creationId xmlns:a16="http://schemas.microsoft.com/office/drawing/2014/main" id="{693FFCDC-A325-371B-1A6A-F64240B99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4450" y="5795416"/>
                  <a:ext cx="76597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B0F0"/>
                      </a:solidFill>
                    </a:rPr>
                    <a:t>A . B </a:t>
                  </a:r>
                  <a:endParaRPr lang="en-IN" altLang="en-US" b="1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62" name="Straight Arrow Connector 61">
                  <a:extLst>
                    <a:ext uri="{FF2B5EF4-FFF2-40B4-BE49-F238E27FC236}">
                      <a16:creationId xmlns:a16="http://schemas.microsoft.com/office/drawing/2014/main" id="{CDDAE367-DF4A-403A-76FE-C351DD5C1B1C}"/>
                    </a:ext>
                  </a:extLst>
                </p:cNvPr>
                <p:cNvCxnSpPr/>
                <p:nvPr/>
              </p:nvCxnSpPr>
              <p:spPr bwMode="auto">
                <a:xfrm>
                  <a:off x="4740283" y="5823963"/>
                  <a:ext cx="171535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Straight Arrow Connector 62">
                  <a:extLst>
                    <a:ext uri="{FF2B5EF4-FFF2-40B4-BE49-F238E27FC236}">
                      <a16:creationId xmlns:a16="http://schemas.microsoft.com/office/drawing/2014/main" id="{CCF12F7B-7985-DD3B-15FC-EB67D637C095}"/>
                    </a:ext>
                  </a:extLst>
                </p:cNvPr>
                <p:cNvCxnSpPr/>
                <p:nvPr/>
              </p:nvCxnSpPr>
              <p:spPr bwMode="auto">
                <a:xfrm>
                  <a:off x="5111942" y="5823963"/>
                  <a:ext cx="171535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168" name="Rectangle 7">
                <a:extLst>
                  <a:ext uri="{FF2B5EF4-FFF2-40B4-BE49-F238E27FC236}">
                    <a16:creationId xmlns:a16="http://schemas.microsoft.com/office/drawing/2014/main" id="{30B644F8-3A7C-E16B-23A6-F733E2760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2442" y="6309320"/>
                <a:ext cx="107798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B0F0"/>
                    </a:solidFill>
                  </a:rPr>
                  <a:t>| A | | B |</a:t>
                </a:r>
                <a:endParaRPr lang="en-IN" altLang="en-US" b="1">
                  <a:solidFill>
                    <a:srgbClr val="00B0F0"/>
                  </a:solidFill>
                </a:endParaRPr>
              </a:p>
            </p:txBody>
          </p:sp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id="{518F2C12-4AE5-F04D-517F-E235905B0076}"/>
                  </a:ext>
                </a:extLst>
              </p:cNvPr>
              <p:cNvCxnSpPr/>
              <p:nvPr/>
            </p:nvCxnSpPr>
            <p:spPr bwMode="auto">
              <a:xfrm>
                <a:off x="4788458" y="6337675"/>
                <a:ext cx="17153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id="{77A120B5-30D0-D60B-ADFA-F9A968A55113}"/>
                  </a:ext>
                </a:extLst>
              </p:cNvPr>
              <p:cNvCxnSpPr/>
              <p:nvPr/>
            </p:nvCxnSpPr>
            <p:spPr bwMode="auto">
              <a:xfrm>
                <a:off x="5268121" y="6337675"/>
                <a:ext cx="17153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64" name="Rectangle 129">
              <a:extLst>
                <a:ext uri="{FF2B5EF4-FFF2-40B4-BE49-F238E27FC236}">
                  <a16:creationId xmlns:a16="http://schemas.microsoft.com/office/drawing/2014/main" id="{B4A73D14-F8A0-3407-23E9-26905FBDD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213" y="2837606"/>
              <a:ext cx="5937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FFCC"/>
                  </a:solidFill>
                  <a:ea typeface="Times New Roman" panose="02020603050405020304" pitchFamily="18" charset="0"/>
                  <a:cs typeface="Bookman-Light"/>
                </a:rPr>
                <a:t>and</a:t>
              </a:r>
              <a:endParaRPr lang="en-IN" altLang="en-US">
                <a:solidFill>
                  <a:srgbClr val="FFFFCC"/>
                </a:solidFill>
                <a:ea typeface="Times New Roman" panose="02020603050405020304" pitchFamily="18" charset="0"/>
                <a:cs typeface="Bookman-Light"/>
              </a:endParaRPr>
            </a:p>
          </p:txBody>
        </p:sp>
      </p:grpSp>
      <p:sp>
        <p:nvSpPr>
          <p:cNvPr id="4105" name="TextBox 47">
            <a:extLst>
              <a:ext uri="{FF2B5EF4-FFF2-40B4-BE49-F238E27FC236}">
                <a16:creationId xmlns:a16="http://schemas.microsoft.com/office/drawing/2014/main" id="{984783E6-262D-8427-A7F8-FF356B7C9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106" name="TextBox 49">
            <a:extLst>
              <a:ext uri="{FF2B5EF4-FFF2-40B4-BE49-F238E27FC236}">
                <a16:creationId xmlns:a16="http://schemas.microsoft.com/office/drawing/2014/main" id="{01B244C3-A9DD-5EEC-1E0A-B8EC6A513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107" name="TextBox 52">
            <a:extLst>
              <a:ext uri="{FF2B5EF4-FFF2-40B4-BE49-F238E27FC236}">
                <a16:creationId xmlns:a16="http://schemas.microsoft.com/office/drawing/2014/main" id="{60FBF7AF-BDB7-AC74-BAFC-82D535286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88554095-908E-5607-2B75-EA862FA5B075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5805488"/>
            <a:ext cx="7777163" cy="646112"/>
            <a:chOff x="251520" y="4843165"/>
            <a:chExt cx="7777261" cy="646331"/>
          </a:xfrm>
        </p:grpSpPr>
        <p:sp>
          <p:nvSpPr>
            <p:cNvPr id="4158" name="Rectangle 2">
              <a:extLst>
                <a:ext uri="{FF2B5EF4-FFF2-40B4-BE49-F238E27FC236}">
                  <a16:creationId xmlns:a16="http://schemas.microsoft.com/office/drawing/2014/main" id="{F63DC91D-642A-906F-3FC6-21DF42F2C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20" y="4843165"/>
              <a:ext cx="7777261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C66"/>
                  </a:solidFill>
                  <a:ea typeface="Times New Roman" panose="02020603050405020304" pitchFamily="18" charset="0"/>
                  <a:cs typeface="Bookman-Light"/>
                </a:rPr>
                <a:t>Geometrically, B cos </a:t>
              </a:r>
              <a:r>
                <a:rPr lang="el-GR" altLang="en-US" b="1">
                  <a:solidFill>
                    <a:srgbClr val="FFCC66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r>
                <a:rPr lang="en-US" altLang="en-US" b="1">
                  <a:solidFill>
                    <a:srgbClr val="FFCC66"/>
                  </a:solidFill>
                  <a:ea typeface="Times New Roman" panose="02020603050405020304" pitchFamily="18" charset="0"/>
                  <a:cs typeface="Bookman-Demi"/>
                </a:rPr>
                <a:t> is the projection of B onto A and A cos </a:t>
              </a:r>
              <a:r>
                <a:rPr lang="el-GR" altLang="en-US" b="1">
                  <a:solidFill>
                    <a:srgbClr val="FFCC66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r>
                <a:rPr lang="en-US" altLang="en-US" b="1">
                  <a:solidFill>
                    <a:srgbClr val="FFCC66"/>
                  </a:solidFill>
                  <a:ea typeface="Times New Roman" panose="02020603050405020304" pitchFamily="18" charset="0"/>
                  <a:cs typeface="Bookman-Demi"/>
                </a:rPr>
                <a:t> is the projection of A onto B.</a:t>
              </a:r>
              <a:endParaRPr lang="en-US" altLang="en-US" b="1">
                <a:solidFill>
                  <a:srgbClr val="FFCC66"/>
                </a:solidFill>
                <a:ea typeface="Times New Roman" panose="02020603050405020304" pitchFamily="18" charset="0"/>
                <a:cs typeface="Bookman-Light"/>
              </a:endParaRPr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7457F08D-D84F-C8C0-5077-F32212551E25}"/>
                </a:ext>
              </a:extLst>
            </p:cNvPr>
            <p:cNvCxnSpPr/>
            <p:nvPr/>
          </p:nvCxnSpPr>
          <p:spPr bwMode="auto">
            <a:xfrm>
              <a:off x="4937879" y="4895570"/>
              <a:ext cx="17145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BA716F5F-F9C5-B748-2C5A-60CD38572BAD}"/>
                </a:ext>
              </a:extLst>
            </p:cNvPr>
            <p:cNvCxnSpPr/>
            <p:nvPr/>
          </p:nvCxnSpPr>
          <p:spPr bwMode="auto">
            <a:xfrm>
              <a:off x="2562949" y="5178241"/>
              <a:ext cx="17145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36743ED1-60A0-7AAA-97ED-55B49F9433D7}"/>
                </a:ext>
              </a:extLst>
            </p:cNvPr>
            <p:cNvCxnSpPr/>
            <p:nvPr/>
          </p:nvCxnSpPr>
          <p:spPr bwMode="auto">
            <a:xfrm>
              <a:off x="1789827" y="5184593"/>
              <a:ext cx="17145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E0FDF0B4-5934-8F84-8C41-BDE7663D814D}"/>
                </a:ext>
              </a:extLst>
            </p:cNvPr>
            <p:cNvCxnSpPr/>
            <p:nvPr/>
          </p:nvCxnSpPr>
          <p:spPr bwMode="auto">
            <a:xfrm>
              <a:off x="5723702" y="4908274"/>
              <a:ext cx="17145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2">
            <a:extLst>
              <a:ext uri="{FF2B5EF4-FFF2-40B4-BE49-F238E27FC236}">
                <a16:creationId xmlns:a16="http://schemas.microsoft.com/office/drawing/2014/main" id="{0DB068F8-05A2-D010-7526-2B6578960FFA}"/>
              </a:ext>
            </a:extLst>
          </p:cNvPr>
          <p:cNvGrpSpPr>
            <a:grpSpLocks/>
          </p:cNvGrpSpPr>
          <p:nvPr/>
        </p:nvGrpSpPr>
        <p:grpSpPr bwMode="auto">
          <a:xfrm>
            <a:off x="1403350" y="3284538"/>
            <a:ext cx="2136775" cy="369887"/>
            <a:chOff x="1835150" y="5435600"/>
            <a:chExt cx="2136995" cy="369332"/>
          </a:xfrm>
        </p:grpSpPr>
        <p:sp>
          <p:nvSpPr>
            <p:cNvPr id="4155" name="Rectangle 7">
              <a:extLst>
                <a:ext uri="{FF2B5EF4-FFF2-40B4-BE49-F238E27FC236}">
                  <a16:creationId xmlns:a16="http://schemas.microsoft.com/office/drawing/2014/main" id="{1349E765-3911-2383-AA4E-D8F6CC93F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150" y="5435600"/>
              <a:ext cx="213699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99"/>
                  </a:solidFill>
                </a:rPr>
                <a:t>A . B = </a:t>
              </a:r>
              <a:r>
                <a:rPr lang="en-US" altLang="en-US">
                  <a:solidFill>
                    <a:srgbClr val="FF6699"/>
                  </a:solidFill>
                </a:rPr>
                <a:t>A</a:t>
              </a:r>
              <a:r>
                <a:rPr lang="en-US" altLang="en-US" b="1">
                  <a:solidFill>
                    <a:srgbClr val="FF6699"/>
                  </a:solidFill>
                </a:rPr>
                <a:t> (</a:t>
              </a:r>
              <a:r>
                <a:rPr lang="en-US" altLang="en-US">
                  <a:solidFill>
                    <a:srgbClr val="FF6699"/>
                  </a:solidFill>
                </a:rPr>
                <a:t>B</a:t>
              </a:r>
              <a:r>
                <a:rPr lang="en-US" altLang="en-US" b="1">
                  <a:solidFill>
                    <a:srgbClr val="FF6699"/>
                  </a:solidFill>
                </a:rPr>
                <a:t> cos </a:t>
              </a:r>
              <a:r>
                <a:rPr lang="el-GR" altLang="en-US" b="1">
                  <a:solidFill>
                    <a:srgbClr val="FF6699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r>
                <a:rPr lang="en-US" altLang="en-US" b="1">
                  <a:solidFill>
                    <a:srgbClr val="FF6699"/>
                  </a:solidFill>
                  <a:ea typeface="Times New Roman" panose="02020603050405020304" pitchFamily="18" charset="0"/>
                  <a:cs typeface="Bookman-Demi"/>
                </a:rPr>
                <a:t>)</a:t>
              </a:r>
              <a:endParaRPr lang="en-IN" altLang="en-US" b="1">
                <a:solidFill>
                  <a:srgbClr val="FF6699"/>
                </a:solidFill>
              </a:endParaRPr>
            </a:p>
          </p:txBody>
        </p: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C3507D13-FE30-7472-8A22-E54C394C51A8}"/>
                </a:ext>
              </a:extLst>
            </p:cNvPr>
            <p:cNvCxnSpPr/>
            <p:nvPr/>
          </p:nvCxnSpPr>
          <p:spPr bwMode="auto">
            <a:xfrm>
              <a:off x="1920884" y="5464132"/>
              <a:ext cx="17146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>
              <a:extLst>
                <a:ext uri="{FF2B5EF4-FFF2-40B4-BE49-F238E27FC236}">
                  <a16:creationId xmlns:a16="http://schemas.microsoft.com/office/drawing/2014/main" id="{6C905308-6C6D-B991-FC58-AFC2CDDF0243}"/>
                </a:ext>
              </a:extLst>
            </p:cNvPr>
            <p:cNvCxnSpPr/>
            <p:nvPr/>
          </p:nvCxnSpPr>
          <p:spPr bwMode="auto">
            <a:xfrm>
              <a:off x="2292397" y="5464132"/>
              <a:ext cx="17146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2">
            <a:extLst>
              <a:ext uri="{FF2B5EF4-FFF2-40B4-BE49-F238E27FC236}">
                <a16:creationId xmlns:a16="http://schemas.microsoft.com/office/drawing/2014/main" id="{B97CA4AF-1D9A-7807-AE3D-700F4F37107D}"/>
              </a:ext>
            </a:extLst>
          </p:cNvPr>
          <p:cNvGrpSpPr>
            <a:grpSpLocks/>
          </p:cNvGrpSpPr>
          <p:nvPr/>
        </p:nvGrpSpPr>
        <p:grpSpPr bwMode="auto">
          <a:xfrm>
            <a:off x="5429250" y="3284538"/>
            <a:ext cx="2166938" cy="369887"/>
            <a:chOff x="1835150" y="5435600"/>
            <a:chExt cx="2167003" cy="369332"/>
          </a:xfrm>
        </p:grpSpPr>
        <p:sp>
          <p:nvSpPr>
            <p:cNvPr id="4152" name="Rectangle 7">
              <a:extLst>
                <a:ext uri="{FF2B5EF4-FFF2-40B4-BE49-F238E27FC236}">
                  <a16:creationId xmlns:a16="http://schemas.microsoft.com/office/drawing/2014/main" id="{FCD32730-1995-49D1-D4B8-63AAE5384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150" y="5435600"/>
              <a:ext cx="21670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99"/>
                  </a:solidFill>
                </a:rPr>
                <a:t>A . B = </a:t>
              </a:r>
              <a:r>
                <a:rPr lang="en-US" altLang="en-US">
                  <a:solidFill>
                    <a:srgbClr val="FF6699"/>
                  </a:solidFill>
                </a:rPr>
                <a:t>B</a:t>
              </a:r>
              <a:r>
                <a:rPr lang="en-US" altLang="en-US" b="1">
                  <a:solidFill>
                    <a:srgbClr val="FF6699"/>
                  </a:solidFill>
                </a:rPr>
                <a:t> (</a:t>
              </a:r>
              <a:r>
                <a:rPr lang="en-US" altLang="en-US">
                  <a:solidFill>
                    <a:srgbClr val="FF6699"/>
                  </a:solidFill>
                </a:rPr>
                <a:t>A</a:t>
              </a:r>
              <a:r>
                <a:rPr lang="en-US" altLang="en-US" b="1">
                  <a:solidFill>
                    <a:srgbClr val="FF6699"/>
                  </a:solidFill>
                </a:rPr>
                <a:t> cos </a:t>
              </a:r>
              <a:r>
                <a:rPr lang="el-GR" altLang="en-US" b="1">
                  <a:solidFill>
                    <a:srgbClr val="FF6699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r>
                <a:rPr lang="en-US" altLang="en-US" b="1">
                  <a:solidFill>
                    <a:srgbClr val="FF6699"/>
                  </a:solidFill>
                  <a:ea typeface="Times New Roman" panose="02020603050405020304" pitchFamily="18" charset="0"/>
                  <a:cs typeface="Bookman-Demi"/>
                </a:rPr>
                <a:t>)</a:t>
              </a:r>
              <a:endParaRPr lang="en-IN" altLang="en-US" b="1">
                <a:solidFill>
                  <a:srgbClr val="FF6699"/>
                </a:solidFill>
              </a:endParaRPr>
            </a:p>
          </p:txBody>
        </p: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244D7E9C-2315-EB1F-9A78-A4CE0B3581CB}"/>
                </a:ext>
              </a:extLst>
            </p:cNvPr>
            <p:cNvCxnSpPr/>
            <p:nvPr/>
          </p:nvCxnSpPr>
          <p:spPr bwMode="auto">
            <a:xfrm>
              <a:off x="1920878" y="5464132"/>
              <a:ext cx="171455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D4C3A87-46EA-38E7-4977-5B2F4F76BCDA}"/>
                </a:ext>
              </a:extLst>
            </p:cNvPr>
            <p:cNvCxnSpPr/>
            <p:nvPr/>
          </p:nvCxnSpPr>
          <p:spPr bwMode="auto">
            <a:xfrm>
              <a:off x="2292364" y="5464132"/>
              <a:ext cx="171455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87" name="Rectangle 4">
            <a:extLst>
              <a:ext uri="{FF2B5EF4-FFF2-40B4-BE49-F238E27FC236}">
                <a16:creationId xmlns:a16="http://schemas.microsoft.com/office/drawing/2014/main" id="{4974E7CB-1044-7DD2-F3DD-411F84EB7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5900" y="4598988"/>
            <a:ext cx="4159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Light"/>
              </a:rPr>
              <a:t>or</a:t>
            </a:r>
            <a:endParaRPr lang="en-IN" altLang="en-US">
              <a:solidFill>
                <a:srgbClr val="00B0F0"/>
              </a:solidFill>
              <a:ea typeface="Times New Roman" panose="02020603050405020304" pitchFamily="18" charset="0"/>
              <a:cs typeface="Bookman-Light"/>
            </a:endParaRPr>
          </a:p>
        </p:txBody>
      </p:sp>
      <p:grpSp>
        <p:nvGrpSpPr>
          <p:cNvPr id="16" name="Group 16">
            <a:extLst>
              <a:ext uri="{FF2B5EF4-FFF2-40B4-BE49-F238E27FC236}">
                <a16:creationId xmlns:a16="http://schemas.microsoft.com/office/drawing/2014/main" id="{B9A7752C-2238-2F36-8912-8140970BF326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3689350"/>
            <a:ext cx="1827212" cy="1971675"/>
            <a:chOff x="4572000" y="2188548"/>
            <a:chExt cx="1826704" cy="1971123"/>
          </a:xfrm>
        </p:grpSpPr>
        <p:cxnSp>
          <p:nvCxnSpPr>
            <p:cNvPr id="89" name="Straight Arrow Connector 88">
              <a:extLst>
                <a:ext uri="{FF2B5EF4-FFF2-40B4-BE49-F238E27FC236}">
                  <a16:creationId xmlns:a16="http://schemas.microsoft.com/office/drawing/2014/main" id="{B6EDA221-5B85-6F2B-F1A7-D7F782173ADF}"/>
                </a:ext>
              </a:extLst>
            </p:cNvPr>
            <p:cNvCxnSpPr/>
            <p:nvPr/>
          </p:nvCxnSpPr>
          <p:spPr bwMode="auto">
            <a:xfrm flipV="1">
              <a:off x="4859257" y="2504373"/>
              <a:ext cx="509446" cy="1228381"/>
            </a:xfrm>
            <a:prstGeom prst="straightConnector1">
              <a:avLst/>
            </a:prstGeom>
            <a:ln w="28575">
              <a:solidFill>
                <a:srgbClr val="00FF00"/>
              </a:solidFill>
              <a:prstDash val="solid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33" name="Group 17">
              <a:extLst>
                <a:ext uri="{FF2B5EF4-FFF2-40B4-BE49-F238E27FC236}">
                  <a16:creationId xmlns:a16="http://schemas.microsoft.com/office/drawing/2014/main" id="{71072F63-66E1-7EE0-C62B-170EFD048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03751" y="3789783"/>
              <a:ext cx="352425" cy="369888"/>
              <a:chOff x="7736062" y="5147900"/>
              <a:chExt cx="351378" cy="369332"/>
            </a:xfrm>
          </p:grpSpPr>
          <p:sp>
            <p:nvSpPr>
              <p:cNvPr id="4150" name="Rectangle 18">
                <a:extLst>
                  <a:ext uri="{FF2B5EF4-FFF2-40B4-BE49-F238E27FC236}">
                    <a16:creationId xmlns:a16="http://schemas.microsoft.com/office/drawing/2014/main" id="{696CC4E2-0EBE-8BEC-5B29-A7C5807D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99FF"/>
                    </a:solidFill>
                    <a:ea typeface="Times New Roman" panose="02020603050405020304" pitchFamily="18" charset="0"/>
                    <a:cs typeface="Bookman-Demi"/>
                  </a:rPr>
                  <a:t>A</a:t>
                </a:r>
                <a:endParaRPr lang="en-IN" altLang="en-US">
                  <a:solidFill>
                    <a:srgbClr val="FF99FF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102" name="Straight Arrow Connector 101">
                <a:extLst>
                  <a:ext uri="{FF2B5EF4-FFF2-40B4-BE49-F238E27FC236}">
                    <a16:creationId xmlns:a16="http://schemas.microsoft.com/office/drawing/2014/main" id="{7BBCD3A7-F023-DEB8-F68E-DE52D8CF6811}"/>
                  </a:ext>
                </a:extLst>
              </p:cNvPr>
              <p:cNvCxnSpPr/>
              <p:nvPr/>
            </p:nvCxnSpPr>
            <p:spPr bwMode="auto">
              <a:xfrm>
                <a:off x="7838720" y="5189206"/>
                <a:ext cx="170893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34" name="Rectangle 26">
              <a:extLst>
                <a:ext uri="{FF2B5EF4-FFF2-40B4-BE49-F238E27FC236}">
                  <a16:creationId xmlns:a16="http://schemas.microsoft.com/office/drawing/2014/main" id="{B454448A-662C-DEB7-32FE-938A27668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7867" y="3546512"/>
              <a:ext cx="3508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P</a:t>
              </a:r>
            </a:p>
          </p:txBody>
        </p:sp>
        <p:sp>
          <p:nvSpPr>
            <p:cNvPr id="4135" name="Rectangle 28">
              <a:extLst>
                <a:ext uri="{FF2B5EF4-FFF2-40B4-BE49-F238E27FC236}">
                  <a16:creationId xmlns:a16="http://schemas.microsoft.com/office/drawing/2014/main" id="{5FD0A62C-4493-FB25-1798-14F3CA17F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0" y="3587906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O</a:t>
              </a:r>
            </a:p>
          </p:txBody>
        </p: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D7954262-6689-2CD3-96BE-8AD683C71045}"/>
                </a:ext>
              </a:extLst>
            </p:cNvPr>
            <p:cNvCxnSpPr/>
            <p:nvPr/>
          </p:nvCxnSpPr>
          <p:spPr bwMode="auto">
            <a:xfrm flipV="1">
              <a:off x="4841800" y="3718470"/>
              <a:ext cx="1258537" cy="4762"/>
            </a:xfrm>
            <a:prstGeom prst="straightConnector1">
              <a:avLst/>
            </a:prstGeom>
            <a:ln w="28575">
              <a:solidFill>
                <a:srgbClr val="FF99FF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37" name="Group 17">
              <a:extLst>
                <a:ext uri="{FF2B5EF4-FFF2-40B4-BE49-F238E27FC236}">
                  <a16:creationId xmlns:a16="http://schemas.microsoft.com/office/drawing/2014/main" id="{69256F12-1843-BDB8-9A57-134C5F5F72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6243" y="2844956"/>
              <a:ext cx="352425" cy="368300"/>
              <a:chOff x="7736062" y="5147900"/>
              <a:chExt cx="351378" cy="369332"/>
            </a:xfrm>
          </p:grpSpPr>
          <p:sp>
            <p:nvSpPr>
              <p:cNvPr id="4148" name="Rectangle 18">
                <a:extLst>
                  <a:ext uri="{FF2B5EF4-FFF2-40B4-BE49-F238E27FC236}">
                    <a16:creationId xmlns:a16="http://schemas.microsoft.com/office/drawing/2014/main" id="{98626C67-2A0A-C280-81C9-23BBFC930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rPr>
                  <a:t>B</a:t>
                </a:r>
                <a:endParaRPr lang="en-IN" altLang="en-US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A9ABC0AF-F8A6-60A7-997B-09590A04AFB9}"/>
                  </a:ext>
                </a:extLst>
              </p:cNvPr>
              <p:cNvCxnSpPr/>
              <p:nvPr/>
            </p:nvCxnSpPr>
            <p:spPr bwMode="auto">
              <a:xfrm>
                <a:off x="7838924" y="5189914"/>
                <a:ext cx="170893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38" name="Group 4">
              <a:extLst>
                <a:ext uri="{FF2B5EF4-FFF2-40B4-BE49-F238E27FC236}">
                  <a16:creationId xmlns:a16="http://schemas.microsoft.com/office/drawing/2014/main" id="{2CD05D53-60FF-2EB7-DA53-034F789746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2667" y="3357123"/>
              <a:ext cx="452437" cy="461962"/>
              <a:chOff x="7274109" y="4765485"/>
              <a:chExt cx="452315" cy="462601"/>
            </a:xfrm>
          </p:grpSpPr>
          <p:sp>
            <p:nvSpPr>
              <p:cNvPr id="4146" name="Rectangle 298">
                <a:extLst>
                  <a:ext uri="{FF2B5EF4-FFF2-40B4-BE49-F238E27FC236}">
                    <a16:creationId xmlns:a16="http://schemas.microsoft.com/office/drawing/2014/main" id="{0AA9421D-0A53-ED1D-B138-6DFA5DC44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312" y="4765485"/>
                <a:ext cx="346112" cy="338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sz="1600" b="1">
                    <a:solidFill>
                      <a:srgbClr val="FFFFCC"/>
                    </a:solidFill>
                  </a:rPr>
                  <a:t>θ</a:t>
                </a:r>
              </a:p>
            </p:txBody>
          </p:sp>
          <p:sp>
            <p:nvSpPr>
              <p:cNvPr id="4147" name="Arc 299">
                <a:extLst>
                  <a:ext uri="{FF2B5EF4-FFF2-40B4-BE49-F238E27FC236}">
                    <a16:creationId xmlns:a16="http://schemas.microsoft.com/office/drawing/2014/main" id="{134A5886-0D08-6225-12CA-989E5C2CB8EA}"/>
                  </a:ext>
                </a:extLst>
              </p:cNvPr>
              <p:cNvSpPr>
                <a:spLocks/>
              </p:cNvSpPr>
              <p:nvPr/>
            </p:nvSpPr>
            <p:spPr bwMode="auto">
              <a:xfrm rot="881616">
                <a:off x="7274109" y="4904579"/>
                <a:ext cx="196698" cy="323507"/>
              </a:xfrm>
              <a:custGeom>
                <a:avLst/>
                <a:gdLst>
                  <a:gd name="T0" fmla="*/ 0 w 20030"/>
                  <a:gd name="T1" fmla="*/ 0 h 21186"/>
                  <a:gd name="T2" fmla="*/ 0 w 20030"/>
                  <a:gd name="T3" fmla="*/ 0 h 21186"/>
                  <a:gd name="T4" fmla="*/ 0 w 20030"/>
                  <a:gd name="T5" fmla="*/ 0 h 21186"/>
                  <a:gd name="T6" fmla="*/ 0 60000 65536"/>
                  <a:gd name="T7" fmla="*/ 0 60000 65536"/>
                  <a:gd name="T8" fmla="*/ 0 60000 65536"/>
                  <a:gd name="T9" fmla="*/ 0 w 20030"/>
                  <a:gd name="T10" fmla="*/ 0 h 21186"/>
                  <a:gd name="T11" fmla="*/ 20030 w 20030"/>
                  <a:gd name="T12" fmla="*/ 21186 h 211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030" h="21186" fill="none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</a:path>
                  <a:path w="20030" h="21186" stroke="0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  <a:lnTo>
                      <a:pt x="0" y="21186"/>
                    </a:lnTo>
                    <a:lnTo>
                      <a:pt x="4210" y="0"/>
                    </a:lnTo>
                    <a:close/>
                  </a:path>
                </a:pathLst>
              </a:custGeom>
              <a:noFill/>
              <a:ln w="28575">
                <a:solidFill>
                  <a:srgbClr val="FF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139" name="Rectangle 26">
              <a:extLst>
                <a:ext uri="{FF2B5EF4-FFF2-40B4-BE49-F238E27FC236}">
                  <a16:creationId xmlns:a16="http://schemas.microsoft.com/office/drawing/2014/main" id="{1D9BCEFA-959E-A520-41CB-268DC1CD2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87" y="2188548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Q</a:t>
              </a:r>
            </a:p>
          </p:txBody>
        </p:sp>
        <p:sp>
          <p:nvSpPr>
            <p:cNvPr id="4140" name="Rectangle 9">
              <a:extLst>
                <a:ext uri="{FF2B5EF4-FFF2-40B4-BE49-F238E27FC236}">
                  <a16:creationId xmlns:a16="http://schemas.microsoft.com/office/drawing/2014/main" id="{0F5E2CB5-F3AA-5D9A-30FE-970EFAD6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562" y="3717032"/>
              <a:ext cx="86113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FF00"/>
                  </a:solidFill>
                </a:rPr>
                <a:t>B</a:t>
              </a:r>
              <a:r>
                <a:rPr lang="en-US" altLang="en-US" b="1">
                  <a:solidFill>
                    <a:srgbClr val="00FF00"/>
                  </a:solidFill>
                </a:rPr>
                <a:t>cos</a:t>
              </a:r>
              <a:r>
                <a:rPr lang="el-GR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grpSp>
          <p:nvGrpSpPr>
            <p:cNvPr id="4141" name="Group 14">
              <a:extLst>
                <a:ext uri="{FF2B5EF4-FFF2-40B4-BE49-F238E27FC236}">
                  <a16:creationId xmlns:a16="http://schemas.microsoft.com/office/drawing/2014/main" id="{52745EB9-219D-0F4B-4B42-27A2022C4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5576" y="2556848"/>
              <a:ext cx="111025" cy="1167688"/>
              <a:chOff x="5278828" y="2556848"/>
              <a:chExt cx="111025" cy="1167688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920A2B9D-CDB2-8938-3581-1D2A8E66D2DB}"/>
                  </a:ext>
                </a:extLst>
              </p:cNvPr>
              <p:cNvCxnSpPr/>
              <p:nvPr/>
            </p:nvCxnSpPr>
            <p:spPr>
              <a:xfrm flipH="1">
                <a:off x="5383542" y="2556745"/>
                <a:ext cx="0" cy="1166486"/>
              </a:xfrm>
              <a:prstGeom prst="line">
                <a:avLst/>
              </a:prstGeom>
              <a:ln w="28575">
                <a:solidFill>
                  <a:srgbClr val="00FF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143" name="Group 13">
                <a:extLst>
                  <a:ext uri="{FF2B5EF4-FFF2-40B4-BE49-F238E27FC236}">
                    <a16:creationId xmlns:a16="http://schemas.microsoft.com/office/drawing/2014/main" id="{5DCC9247-FF3D-9285-EB5E-46E633FB61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78828" y="3610480"/>
                <a:ext cx="111025" cy="114056"/>
                <a:chOff x="7235825" y="3476354"/>
                <a:chExt cx="111025" cy="114056"/>
              </a:xfrm>
            </p:grpSpPr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id="{967E8EE4-E609-01D5-899C-588E9A6834DD}"/>
                    </a:ext>
                  </a:extLst>
                </p:cNvPr>
                <p:cNvCxnSpPr/>
                <p:nvPr/>
              </p:nvCxnSpPr>
              <p:spPr>
                <a:xfrm>
                  <a:off x="7235793" y="3476424"/>
                  <a:ext cx="111094" cy="0"/>
                </a:xfrm>
                <a:prstGeom prst="line">
                  <a:avLst/>
                </a:prstGeom>
                <a:ln w="19050"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DC38363E-BF04-5360-525C-C87F3065D0C1}"/>
                    </a:ext>
                  </a:extLst>
                </p:cNvPr>
                <p:cNvCxnSpPr/>
                <p:nvPr/>
              </p:nvCxnSpPr>
              <p:spPr>
                <a:xfrm rot="5400000">
                  <a:off x="7180246" y="3535146"/>
                  <a:ext cx="111094" cy="0"/>
                </a:xfrm>
                <a:prstGeom prst="line">
                  <a:avLst/>
                </a:prstGeom>
                <a:ln w="19050"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2" name="Group 107">
            <a:extLst>
              <a:ext uri="{FF2B5EF4-FFF2-40B4-BE49-F238E27FC236}">
                <a16:creationId xmlns:a16="http://schemas.microsoft.com/office/drawing/2014/main" id="{83A1E8CA-3FC6-0EE6-E2B6-CF92BBFC0AF7}"/>
              </a:ext>
            </a:extLst>
          </p:cNvPr>
          <p:cNvGrpSpPr>
            <a:grpSpLocks/>
          </p:cNvGrpSpPr>
          <p:nvPr/>
        </p:nvGrpSpPr>
        <p:grpSpPr bwMode="auto">
          <a:xfrm>
            <a:off x="5438775" y="3689350"/>
            <a:ext cx="2228850" cy="1971675"/>
            <a:chOff x="5223035" y="3762133"/>
            <a:chExt cx="2229285" cy="1971123"/>
          </a:xfrm>
        </p:grpSpPr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5FD19F5F-576E-78B5-DBF3-9FAF7DA092C8}"/>
                </a:ext>
              </a:extLst>
            </p:cNvPr>
            <p:cNvCxnSpPr/>
            <p:nvPr/>
          </p:nvCxnSpPr>
          <p:spPr bwMode="auto">
            <a:xfrm flipV="1">
              <a:off x="5913733" y="4077958"/>
              <a:ext cx="508099" cy="1228381"/>
            </a:xfrm>
            <a:prstGeom prst="straightConnector1">
              <a:avLst/>
            </a:prstGeom>
            <a:ln w="28575">
              <a:solidFill>
                <a:srgbClr val="00FF00"/>
              </a:solidFill>
              <a:prstDash val="solid"/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15" name="Group 17">
              <a:extLst>
                <a:ext uri="{FF2B5EF4-FFF2-40B4-BE49-F238E27FC236}">
                  <a16:creationId xmlns:a16="http://schemas.microsoft.com/office/drawing/2014/main" id="{D7795025-DBBB-BAB5-8024-D52D2F78BE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7367" y="5363368"/>
              <a:ext cx="352425" cy="369888"/>
              <a:chOff x="7736062" y="5147900"/>
              <a:chExt cx="351378" cy="369332"/>
            </a:xfrm>
          </p:grpSpPr>
          <p:sp>
            <p:nvSpPr>
              <p:cNvPr id="4130" name="Rectangle 18">
                <a:extLst>
                  <a:ext uri="{FF2B5EF4-FFF2-40B4-BE49-F238E27FC236}">
                    <a16:creationId xmlns:a16="http://schemas.microsoft.com/office/drawing/2014/main" id="{82D49222-E661-FDE3-9DAE-B3B59DEF9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99FF"/>
                    </a:solidFill>
                    <a:ea typeface="Times New Roman" panose="02020603050405020304" pitchFamily="18" charset="0"/>
                    <a:cs typeface="Bookman-Demi"/>
                  </a:rPr>
                  <a:t>A</a:t>
                </a:r>
                <a:endParaRPr lang="en-IN" altLang="en-US">
                  <a:solidFill>
                    <a:srgbClr val="FF99FF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134" name="Straight Arrow Connector 133">
                <a:extLst>
                  <a:ext uri="{FF2B5EF4-FFF2-40B4-BE49-F238E27FC236}">
                    <a16:creationId xmlns:a16="http://schemas.microsoft.com/office/drawing/2014/main" id="{B080AA86-DBD4-223C-FA03-8554768CDBF1}"/>
                  </a:ext>
                </a:extLst>
              </p:cNvPr>
              <p:cNvCxnSpPr/>
              <p:nvPr/>
            </p:nvCxnSpPr>
            <p:spPr bwMode="auto">
              <a:xfrm>
                <a:off x="7838489" y="5189206"/>
                <a:ext cx="170974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16" name="Rectangle 26">
              <a:extLst>
                <a:ext uri="{FF2B5EF4-FFF2-40B4-BE49-F238E27FC236}">
                  <a16:creationId xmlns:a16="http://schemas.microsoft.com/office/drawing/2014/main" id="{AB73E235-E5BC-06EE-EB5B-8DF47E17D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483" y="5120097"/>
              <a:ext cx="3508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P</a:t>
              </a:r>
            </a:p>
          </p:txBody>
        </p:sp>
        <p:sp>
          <p:nvSpPr>
            <p:cNvPr id="4117" name="Rectangle 28">
              <a:extLst>
                <a:ext uri="{FF2B5EF4-FFF2-40B4-BE49-F238E27FC236}">
                  <a16:creationId xmlns:a16="http://schemas.microsoft.com/office/drawing/2014/main" id="{667A8A39-8425-8893-F1FE-7688E7F17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5616" y="5161491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O</a:t>
              </a:r>
            </a:p>
          </p:txBody>
        </p:sp>
        <p:cxnSp>
          <p:nvCxnSpPr>
            <p:cNvPr id="119" name="Straight Arrow Connector 118">
              <a:extLst>
                <a:ext uri="{FF2B5EF4-FFF2-40B4-BE49-F238E27FC236}">
                  <a16:creationId xmlns:a16="http://schemas.microsoft.com/office/drawing/2014/main" id="{0568DB11-21E0-1E12-4C3C-37F77AC85673}"/>
                </a:ext>
              </a:extLst>
            </p:cNvPr>
            <p:cNvCxnSpPr/>
            <p:nvPr/>
          </p:nvCxnSpPr>
          <p:spPr bwMode="auto">
            <a:xfrm flipV="1">
              <a:off x="5896266" y="5292055"/>
              <a:ext cx="1257545" cy="4762"/>
            </a:xfrm>
            <a:prstGeom prst="straightConnector1">
              <a:avLst/>
            </a:prstGeom>
            <a:ln w="28575">
              <a:solidFill>
                <a:srgbClr val="FF99FF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19" name="Group 17">
              <a:extLst>
                <a:ext uri="{FF2B5EF4-FFF2-40B4-BE49-F238E27FC236}">
                  <a16:creationId xmlns:a16="http://schemas.microsoft.com/office/drawing/2014/main" id="{79BA32F2-C766-48AF-F275-B991518AE7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19775" y="4005064"/>
              <a:ext cx="352425" cy="368300"/>
              <a:chOff x="7736062" y="5147900"/>
              <a:chExt cx="351378" cy="369332"/>
            </a:xfrm>
          </p:grpSpPr>
          <p:sp>
            <p:nvSpPr>
              <p:cNvPr id="4128" name="Rectangle 18">
                <a:extLst>
                  <a:ext uri="{FF2B5EF4-FFF2-40B4-BE49-F238E27FC236}">
                    <a16:creationId xmlns:a16="http://schemas.microsoft.com/office/drawing/2014/main" id="{6989B7AF-7066-C821-1384-E3A1C560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6062" y="5147900"/>
                <a:ext cx="35137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rPr>
                  <a:t>B</a:t>
                </a:r>
                <a:endParaRPr lang="en-IN" altLang="en-US">
                  <a:solidFill>
                    <a:srgbClr val="00FF00"/>
                  </a:solidFill>
                  <a:ea typeface="Times New Roman" panose="02020603050405020304" pitchFamily="18" charset="0"/>
                  <a:cs typeface="Bookman-Demi"/>
                </a:endParaRPr>
              </a:p>
            </p:txBody>
          </p:sp>
          <p:cxnSp>
            <p:nvCxnSpPr>
              <p:cNvPr id="132" name="Straight Arrow Connector 131">
                <a:extLst>
                  <a:ext uri="{FF2B5EF4-FFF2-40B4-BE49-F238E27FC236}">
                    <a16:creationId xmlns:a16="http://schemas.microsoft.com/office/drawing/2014/main" id="{861D458D-790E-5164-F776-D80BB4546394}"/>
                  </a:ext>
                </a:extLst>
              </p:cNvPr>
              <p:cNvCxnSpPr/>
              <p:nvPr/>
            </p:nvCxnSpPr>
            <p:spPr bwMode="auto">
              <a:xfrm>
                <a:off x="7839303" y="5189168"/>
                <a:ext cx="170974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20" name="Group 4">
              <a:extLst>
                <a:ext uri="{FF2B5EF4-FFF2-40B4-BE49-F238E27FC236}">
                  <a16:creationId xmlns:a16="http://schemas.microsoft.com/office/drawing/2014/main" id="{F15CBEB5-2196-BDAD-A0F9-9A41B89391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6283" y="5008952"/>
              <a:ext cx="452437" cy="383729"/>
              <a:chOff x="7274109" y="4843827"/>
              <a:chExt cx="452315" cy="384259"/>
            </a:xfrm>
          </p:grpSpPr>
          <p:sp>
            <p:nvSpPr>
              <p:cNvPr id="4126" name="Rectangle 298">
                <a:extLst>
                  <a:ext uri="{FF2B5EF4-FFF2-40B4-BE49-F238E27FC236}">
                    <a16:creationId xmlns:a16="http://schemas.microsoft.com/office/drawing/2014/main" id="{A325D567-946C-BE1D-05EA-85F7266AE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312" y="4843827"/>
                <a:ext cx="346112" cy="338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sz="1600" b="1">
                    <a:solidFill>
                      <a:srgbClr val="FFFFCC"/>
                    </a:solidFill>
                  </a:rPr>
                  <a:t>θ</a:t>
                </a:r>
              </a:p>
            </p:txBody>
          </p:sp>
          <p:sp>
            <p:nvSpPr>
              <p:cNvPr id="4127" name="Arc 299">
                <a:extLst>
                  <a:ext uri="{FF2B5EF4-FFF2-40B4-BE49-F238E27FC236}">
                    <a16:creationId xmlns:a16="http://schemas.microsoft.com/office/drawing/2014/main" id="{3BF8DF37-F462-CE0C-1537-8C0E506559D4}"/>
                  </a:ext>
                </a:extLst>
              </p:cNvPr>
              <p:cNvSpPr>
                <a:spLocks/>
              </p:cNvSpPr>
              <p:nvPr/>
            </p:nvSpPr>
            <p:spPr bwMode="auto">
              <a:xfrm rot="881616">
                <a:off x="7274109" y="4904579"/>
                <a:ext cx="196698" cy="323507"/>
              </a:xfrm>
              <a:custGeom>
                <a:avLst/>
                <a:gdLst>
                  <a:gd name="T0" fmla="*/ 0 w 20030"/>
                  <a:gd name="T1" fmla="*/ 0 h 21186"/>
                  <a:gd name="T2" fmla="*/ 0 w 20030"/>
                  <a:gd name="T3" fmla="*/ 0 h 21186"/>
                  <a:gd name="T4" fmla="*/ 0 w 20030"/>
                  <a:gd name="T5" fmla="*/ 0 h 21186"/>
                  <a:gd name="T6" fmla="*/ 0 60000 65536"/>
                  <a:gd name="T7" fmla="*/ 0 60000 65536"/>
                  <a:gd name="T8" fmla="*/ 0 60000 65536"/>
                  <a:gd name="T9" fmla="*/ 0 w 20030"/>
                  <a:gd name="T10" fmla="*/ 0 h 21186"/>
                  <a:gd name="T11" fmla="*/ 20030 w 20030"/>
                  <a:gd name="T12" fmla="*/ 21186 h 211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030" h="21186" fill="none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</a:path>
                  <a:path w="20030" h="21186" stroke="0" extrusionOk="0">
                    <a:moveTo>
                      <a:pt x="4210" y="0"/>
                    </a:moveTo>
                    <a:cubicBezTo>
                      <a:pt x="11355" y="1420"/>
                      <a:pt x="17303" y="6346"/>
                      <a:pt x="20030" y="13101"/>
                    </a:cubicBezTo>
                    <a:lnTo>
                      <a:pt x="0" y="21186"/>
                    </a:lnTo>
                    <a:lnTo>
                      <a:pt x="4210" y="0"/>
                    </a:lnTo>
                    <a:close/>
                  </a:path>
                </a:pathLst>
              </a:custGeom>
              <a:noFill/>
              <a:ln w="28575">
                <a:solidFill>
                  <a:srgbClr val="FFFF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121" name="Rectangle 26">
              <a:extLst>
                <a:ext uri="{FF2B5EF4-FFF2-40B4-BE49-F238E27FC236}">
                  <a16:creationId xmlns:a16="http://schemas.microsoft.com/office/drawing/2014/main" id="{1E17501B-FAE0-9F2E-D239-AAFFDF128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603" y="3762133"/>
              <a:ext cx="3651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00"/>
                  </a:solidFill>
                </a:rPr>
                <a:t>Q</a:t>
              </a:r>
            </a:p>
          </p:txBody>
        </p:sp>
        <p:sp>
          <p:nvSpPr>
            <p:cNvPr id="4122" name="Rectangle 122">
              <a:extLst>
                <a:ext uri="{FF2B5EF4-FFF2-40B4-BE49-F238E27FC236}">
                  <a16:creationId xmlns:a16="http://schemas.microsoft.com/office/drawing/2014/main" id="{AB4CB9CF-8FB4-67DE-BD00-74A37E875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3035" y="4859868"/>
              <a:ext cx="86113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FF"/>
                  </a:solidFill>
                </a:rPr>
                <a:t>A</a:t>
              </a:r>
              <a:r>
                <a:rPr lang="en-US" altLang="en-US" b="1">
                  <a:solidFill>
                    <a:srgbClr val="FF99FF"/>
                  </a:solidFill>
                </a:rPr>
                <a:t>cos</a:t>
              </a:r>
              <a:r>
                <a:rPr lang="el-GR" altLang="en-US" b="1">
                  <a:solidFill>
                    <a:srgbClr val="FF99FF"/>
                  </a:solidFill>
                  <a:ea typeface="Times New Roman" panose="02020603050405020304" pitchFamily="18" charset="0"/>
                  <a:cs typeface="Bookman-Demi"/>
                </a:rPr>
                <a:t>θ</a:t>
              </a:r>
              <a:endParaRPr lang="en-IN" altLang="en-US">
                <a:solidFill>
                  <a:srgbClr val="FF99FF"/>
                </a:solidFill>
              </a:endParaRPr>
            </a:p>
          </p:txBody>
        </p:sp>
        <p:grpSp>
          <p:nvGrpSpPr>
            <p:cNvPr id="4123" name="Group 106">
              <a:extLst>
                <a:ext uri="{FF2B5EF4-FFF2-40B4-BE49-F238E27FC236}">
                  <a16:creationId xmlns:a16="http://schemas.microsoft.com/office/drawing/2014/main" id="{94A92F65-6996-B95D-36B5-CAB91D369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84168" y="4856120"/>
              <a:ext cx="1017315" cy="422417"/>
              <a:chOff x="6084168" y="4856120"/>
              <a:chExt cx="1017315" cy="422417"/>
            </a:xfrm>
          </p:grpSpPr>
          <p:grpSp>
            <p:nvGrpSpPr>
              <p:cNvPr id="30" name="Group 125">
                <a:extLst>
                  <a:ext uri="{FF2B5EF4-FFF2-40B4-BE49-F238E27FC236}">
                    <a16:creationId xmlns:a16="http://schemas.microsoft.com/office/drawing/2014/main" id="{E4420EE3-CB34-A754-B6BA-73A286631C23}"/>
                  </a:ext>
                </a:extLst>
              </p:cNvPr>
              <p:cNvGrpSpPr/>
              <p:nvPr/>
            </p:nvGrpSpPr>
            <p:grpSpPr>
              <a:xfrm flipV="1">
                <a:off x="6084168" y="4866868"/>
                <a:ext cx="111025" cy="114056"/>
                <a:chOff x="7235825" y="3476354"/>
                <a:chExt cx="111025" cy="114056"/>
              </a:xfrm>
              <a:scene3d>
                <a:camera prst="orthographicFront">
                  <a:rot lat="0" lon="1200001" rev="3900000"/>
                </a:camera>
                <a:lightRig rig="threePt" dir="t"/>
              </a:scene3d>
            </p:grpSpPr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F6257B67-C228-BDE7-B212-AC65A4AAA988}"/>
                    </a:ext>
                  </a:extLst>
                </p:cNvPr>
                <p:cNvCxnSpPr/>
                <p:nvPr/>
              </p:nvCxnSpPr>
              <p:spPr>
                <a:xfrm>
                  <a:off x="7235825" y="3476354"/>
                  <a:ext cx="111025" cy="0"/>
                </a:xfrm>
                <a:prstGeom prst="line">
                  <a:avLst/>
                </a:prstGeom>
                <a:ln w="19050">
                  <a:solidFill>
                    <a:srgbClr val="FF99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5D1295BD-8CB8-B542-4D85-E9A2242D5CC4}"/>
                    </a:ext>
                  </a:extLst>
                </p:cNvPr>
                <p:cNvCxnSpPr/>
                <p:nvPr/>
              </p:nvCxnSpPr>
              <p:spPr>
                <a:xfrm rot="5400000">
                  <a:off x="7180784" y="3534898"/>
                  <a:ext cx="111025" cy="0"/>
                </a:xfrm>
                <a:prstGeom prst="line">
                  <a:avLst/>
                </a:prstGeom>
                <a:ln w="19050">
                  <a:solidFill>
                    <a:srgbClr val="FF99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616451F8-59B8-ED67-0C00-B5FEB7DC4479}"/>
                  </a:ext>
                </a:extLst>
              </p:cNvPr>
              <p:cNvCxnSpPr/>
              <p:nvPr/>
            </p:nvCxnSpPr>
            <p:spPr>
              <a:xfrm flipH="1" flipV="1">
                <a:off x="6110621" y="4855615"/>
                <a:ext cx="990794" cy="422157"/>
              </a:xfrm>
              <a:prstGeom prst="line">
                <a:avLst/>
              </a:prstGeom>
              <a:ln w="28575">
                <a:solidFill>
                  <a:srgbClr val="FF99F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7" grpId="0"/>
      <p:bldP spid="308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992">
            <a:extLst>
              <a:ext uri="{FF2B5EF4-FFF2-40B4-BE49-F238E27FC236}">
                <a16:creationId xmlns:a16="http://schemas.microsoft.com/office/drawing/2014/main" id="{4FACE36F-31A5-5C14-7CB6-61C81D47E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333375"/>
            <a:ext cx="835183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FF"/>
                </a:solidFill>
              </a:rPr>
              <a:t>Suppose a body of mass ‘m’ moving with a velocity ‘u’ is acted upon by a force ‘F’ for time ‘t’.  Let ‘v’ be the final velocity and ‘s’ be the displacement of the body at the end of the time.</a:t>
            </a:r>
          </a:p>
        </p:txBody>
      </p:sp>
      <p:sp>
        <p:nvSpPr>
          <p:cNvPr id="5" name="Text Box 995">
            <a:extLst>
              <a:ext uri="{FF2B5EF4-FFF2-40B4-BE49-F238E27FC236}">
                <a16:creationId xmlns:a16="http://schemas.microsoft.com/office/drawing/2014/main" id="{C976EF2B-9BC9-AA62-9760-60BA7C7C3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675" y="3644900"/>
            <a:ext cx="84724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5050"/>
                </a:solidFill>
              </a:rPr>
              <a:t>The change in kinetic energy of a body is equal to the work done on it by the net force.</a:t>
            </a:r>
          </a:p>
        </p:txBody>
      </p:sp>
      <p:sp>
        <p:nvSpPr>
          <p:cNvPr id="6" name="Rectangle 996">
            <a:extLst>
              <a:ext uri="{FF2B5EF4-FFF2-40B4-BE49-F238E27FC236}">
                <a16:creationId xmlns:a16="http://schemas.microsoft.com/office/drawing/2014/main" id="{3E3A47F7-1247-A8F5-BD69-67FAF8E8A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19050"/>
            <a:ext cx="3716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CC99"/>
                </a:solidFill>
              </a:rPr>
              <a:t>WORK – ENERGY THEOREM</a:t>
            </a:r>
            <a:endParaRPr lang="en-US" altLang="en-US" sz="2000">
              <a:solidFill>
                <a:srgbClr val="FFCC99"/>
              </a:solidFill>
            </a:endParaRPr>
          </a:p>
        </p:txBody>
      </p:sp>
      <p:sp>
        <p:nvSpPr>
          <p:cNvPr id="20485" name="Rectangle 6">
            <a:extLst>
              <a:ext uri="{FF2B5EF4-FFF2-40B4-BE49-F238E27FC236}">
                <a16:creationId xmlns:a16="http://schemas.microsoft.com/office/drawing/2014/main" id="{B847E17D-EED1-DD6B-3C28-9AE34E06C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258888"/>
            <a:ext cx="3459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CC"/>
                </a:solidFill>
              </a:rPr>
              <a:t>We know that       </a:t>
            </a:r>
            <a:r>
              <a:rPr lang="en-US" altLang="en-US">
                <a:solidFill>
                  <a:srgbClr val="FFFFCC"/>
                </a:solidFill>
              </a:rPr>
              <a:t>v</a:t>
            </a:r>
            <a:r>
              <a:rPr lang="en-US" altLang="en-US" baseline="30000">
                <a:solidFill>
                  <a:srgbClr val="FFFFCC"/>
                </a:solidFill>
              </a:rPr>
              <a:t>2</a:t>
            </a:r>
            <a:r>
              <a:rPr lang="en-US" altLang="en-US">
                <a:solidFill>
                  <a:srgbClr val="FFFFCC"/>
                </a:solidFill>
              </a:rPr>
              <a:t> </a:t>
            </a:r>
            <a:r>
              <a:rPr lang="en-US" altLang="en-US" b="1">
                <a:solidFill>
                  <a:srgbClr val="FFFFCC"/>
                </a:solidFill>
                <a:cs typeface="Arial" panose="020B0604020202020204" pitchFamily="34" charset="0"/>
              </a:rPr>
              <a:t>–</a:t>
            </a:r>
            <a:r>
              <a:rPr lang="en-US" altLang="en-US">
                <a:solidFill>
                  <a:srgbClr val="FFFFCC"/>
                </a:solidFill>
              </a:rPr>
              <a:t> u</a:t>
            </a:r>
            <a:r>
              <a:rPr lang="en-US" altLang="en-US" baseline="30000">
                <a:solidFill>
                  <a:srgbClr val="FFFFCC"/>
                </a:solidFill>
              </a:rPr>
              <a:t>2</a:t>
            </a:r>
            <a:r>
              <a:rPr lang="en-US" altLang="en-US">
                <a:solidFill>
                  <a:srgbClr val="FFFFCC"/>
                </a:solidFill>
              </a:rPr>
              <a:t> </a:t>
            </a:r>
            <a:r>
              <a:rPr lang="en-US" altLang="en-US" b="1">
                <a:solidFill>
                  <a:srgbClr val="FFFFCC"/>
                </a:solidFill>
              </a:rPr>
              <a:t>=</a:t>
            </a:r>
            <a:r>
              <a:rPr lang="en-US" altLang="en-US">
                <a:solidFill>
                  <a:srgbClr val="FFFFCC"/>
                </a:solidFill>
              </a:rPr>
              <a:t> 2as</a:t>
            </a:r>
          </a:p>
        </p:txBody>
      </p:sp>
      <p:sp>
        <p:nvSpPr>
          <p:cNvPr id="20486" name="Rectangle 7">
            <a:extLst>
              <a:ext uri="{FF2B5EF4-FFF2-40B4-BE49-F238E27FC236}">
                <a16:creationId xmlns:a16="http://schemas.microsoft.com/office/drawing/2014/main" id="{FE6C4353-7EC8-F20E-D6BF-1ADB924F4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628775"/>
            <a:ext cx="4852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99CCFF"/>
                </a:solidFill>
              </a:rPr>
              <a:t>Multiplying both the sides by </a:t>
            </a:r>
            <a:r>
              <a:rPr lang="en-US" altLang="en-US" b="1">
                <a:solidFill>
                  <a:srgbClr val="FF99FF"/>
                </a:solidFill>
              </a:rPr>
              <a:t>m/2</a:t>
            </a:r>
            <a:r>
              <a:rPr lang="en-US" altLang="en-US" b="1">
                <a:solidFill>
                  <a:srgbClr val="99CCFF"/>
                </a:solidFill>
              </a:rPr>
              <a:t>, we have</a:t>
            </a:r>
          </a:p>
        </p:txBody>
      </p:sp>
      <p:sp>
        <p:nvSpPr>
          <p:cNvPr id="20487" name="Rectangle 8">
            <a:extLst>
              <a:ext uri="{FF2B5EF4-FFF2-40B4-BE49-F238E27FC236}">
                <a16:creationId xmlns:a16="http://schemas.microsoft.com/office/drawing/2014/main" id="{A271FF4E-FF0B-5A74-F068-A1D3FC320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1989138"/>
            <a:ext cx="23796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FF00"/>
                </a:solidFill>
              </a:rPr>
              <a:t>½mv</a:t>
            </a:r>
            <a:r>
              <a:rPr lang="en-US" altLang="en-US" baseline="30000">
                <a:solidFill>
                  <a:srgbClr val="00FF00"/>
                </a:solidFill>
              </a:rPr>
              <a:t>2</a:t>
            </a:r>
            <a:r>
              <a:rPr lang="en-US" altLang="en-US">
                <a:solidFill>
                  <a:srgbClr val="00FF00"/>
                </a:solidFill>
              </a:rPr>
              <a:t>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>
                <a:solidFill>
                  <a:srgbClr val="00FF00"/>
                </a:solidFill>
              </a:rPr>
              <a:t> ½mu</a:t>
            </a:r>
            <a:r>
              <a:rPr lang="en-US" altLang="en-US" baseline="30000">
                <a:solidFill>
                  <a:srgbClr val="00FF00"/>
                </a:solidFill>
              </a:rPr>
              <a:t>2 </a:t>
            </a:r>
            <a:r>
              <a:rPr lang="en-US" altLang="en-US" b="1">
                <a:solidFill>
                  <a:srgbClr val="00FF00"/>
                </a:solidFill>
              </a:rPr>
              <a:t>=</a:t>
            </a:r>
            <a:r>
              <a:rPr lang="en-US" altLang="en-US">
                <a:solidFill>
                  <a:srgbClr val="00FF00"/>
                </a:solidFill>
              </a:rPr>
              <a:t> mas</a:t>
            </a:r>
          </a:p>
        </p:txBody>
      </p:sp>
      <p:sp>
        <p:nvSpPr>
          <p:cNvPr id="20488" name="Rectangle 9">
            <a:extLst>
              <a:ext uri="{FF2B5EF4-FFF2-40B4-BE49-F238E27FC236}">
                <a16:creationId xmlns:a16="http://schemas.microsoft.com/office/drawing/2014/main" id="{90702EB3-7068-1F7F-CF11-9F37A8B6C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2357438"/>
            <a:ext cx="22494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FF00"/>
                </a:solidFill>
              </a:rPr>
              <a:t>½mv</a:t>
            </a:r>
            <a:r>
              <a:rPr lang="en-US" altLang="en-US" baseline="30000">
                <a:solidFill>
                  <a:srgbClr val="00FF00"/>
                </a:solidFill>
              </a:rPr>
              <a:t>2</a:t>
            </a:r>
            <a:r>
              <a:rPr lang="en-US" altLang="en-US">
                <a:solidFill>
                  <a:srgbClr val="00FF00"/>
                </a:solidFill>
              </a:rPr>
              <a:t>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>
                <a:solidFill>
                  <a:srgbClr val="00FF00"/>
                </a:solidFill>
              </a:rPr>
              <a:t> ½mu</a:t>
            </a:r>
            <a:r>
              <a:rPr lang="en-US" altLang="en-US" baseline="30000">
                <a:solidFill>
                  <a:srgbClr val="00FF00"/>
                </a:solidFill>
              </a:rPr>
              <a:t>2 </a:t>
            </a:r>
            <a:r>
              <a:rPr lang="en-US" altLang="en-US" b="1">
                <a:solidFill>
                  <a:srgbClr val="00FF00"/>
                </a:solidFill>
              </a:rPr>
              <a:t>=</a:t>
            </a:r>
            <a:r>
              <a:rPr lang="en-US" altLang="en-US">
                <a:solidFill>
                  <a:srgbClr val="00FF00"/>
                </a:solidFill>
              </a:rPr>
              <a:t> F s</a:t>
            </a:r>
          </a:p>
        </p:txBody>
      </p:sp>
      <p:sp>
        <p:nvSpPr>
          <p:cNvPr id="20489" name="Rectangle 10">
            <a:extLst>
              <a:ext uri="{FF2B5EF4-FFF2-40B4-BE49-F238E27FC236}">
                <a16:creationId xmlns:a16="http://schemas.microsoft.com/office/drawing/2014/main" id="{40304493-94E8-87E3-76BD-BA900348D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2781300"/>
            <a:ext cx="21351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rgbClr val="00FF00"/>
                </a:solidFill>
              </a:rPr>
              <a:t>½mv</a:t>
            </a:r>
            <a:r>
              <a:rPr lang="en-US" altLang="en-US" baseline="30000">
                <a:solidFill>
                  <a:srgbClr val="00FF00"/>
                </a:solidFill>
              </a:rPr>
              <a:t>2</a:t>
            </a:r>
            <a:r>
              <a:rPr lang="en-US" altLang="en-US">
                <a:solidFill>
                  <a:srgbClr val="00FF00"/>
                </a:solidFill>
              </a:rPr>
              <a:t>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>
                <a:solidFill>
                  <a:srgbClr val="00FF00"/>
                </a:solidFill>
              </a:rPr>
              <a:t> ½mu</a:t>
            </a:r>
            <a:r>
              <a:rPr lang="en-US" altLang="en-US" baseline="30000">
                <a:solidFill>
                  <a:srgbClr val="00FF00"/>
                </a:solidFill>
              </a:rPr>
              <a:t>2 </a:t>
            </a:r>
            <a:r>
              <a:rPr lang="en-US" altLang="en-US" b="1">
                <a:solidFill>
                  <a:srgbClr val="00FF00"/>
                </a:solidFill>
              </a:rPr>
              <a:t>=</a:t>
            </a:r>
            <a:r>
              <a:rPr lang="en-US" altLang="en-US">
                <a:solidFill>
                  <a:srgbClr val="00FF00"/>
                </a:solidFill>
              </a:rPr>
              <a:t> W</a:t>
            </a:r>
          </a:p>
        </p:txBody>
      </p:sp>
      <p:grpSp>
        <p:nvGrpSpPr>
          <p:cNvPr id="3" name="Group 38">
            <a:extLst>
              <a:ext uri="{FF2B5EF4-FFF2-40B4-BE49-F238E27FC236}">
                <a16:creationId xmlns:a16="http://schemas.microsoft.com/office/drawing/2014/main" id="{5357CF02-125F-910D-F470-82F07E09E860}"/>
              </a:ext>
            </a:extLst>
          </p:cNvPr>
          <p:cNvGrpSpPr>
            <a:grpSpLocks/>
          </p:cNvGrpSpPr>
          <p:nvPr/>
        </p:nvGrpSpPr>
        <p:grpSpPr bwMode="auto">
          <a:xfrm>
            <a:off x="2212975" y="3213100"/>
            <a:ext cx="1350963" cy="369888"/>
            <a:chOff x="2212982" y="3212976"/>
            <a:chExt cx="1350906" cy="369332"/>
          </a:xfrm>
        </p:grpSpPr>
        <p:sp>
          <p:nvSpPr>
            <p:cNvPr id="21542" name="Rectangle 11">
              <a:extLst>
                <a:ext uri="{FF2B5EF4-FFF2-40B4-BE49-F238E27FC236}">
                  <a16:creationId xmlns:a16="http://schemas.microsoft.com/office/drawing/2014/main" id="{DD551D79-2D49-DC2B-1091-25A1A9E9D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486" y="3212976"/>
              <a:ext cx="13244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FF00"/>
                  </a:solidFill>
                </a:rPr>
                <a:t>K</a:t>
              </a:r>
              <a:r>
                <a:rPr lang="en-US" altLang="en-US" baseline="-25000">
                  <a:solidFill>
                    <a:srgbClr val="00FF00"/>
                  </a:solidFill>
                </a:rPr>
                <a:t>f</a:t>
              </a:r>
              <a:r>
                <a:rPr lang="en-US" altLang="en-US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–</a:t>
              </a:r>
              <a:r>
                <a:rPr lang="en-US" altLang="en-US">
                  <a:solidFill>
                    <a:srgbClr val="00FF00"/>
                  </a:solidFill>
                </a:rPr>
                <a:t> K</a:t>
              </a:r>
              <a:r>
                <a:rPr lang="en-US" altLang="en-US" baseline="-25000">
                  <a:solidFill>
                    <a:srgbClr val="00FF00"/>
                  </a:solidFill>
                </a:rPr>
                <a:t>i</a:t>
              </a:r>
              <a:r>
                <a:rPr lang="en-US" altLang="en-US" baseline="30000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=</a:t>
              </a:r>
              <a:r>
                <a:rPr lang="en-US" altLang="en-US">
                  <a:solidFill>
                    <a:srgbClr val="00FF00"/>
                  </a:solidFill>
                </a:rPr>
                <a:t> W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65E6F4D-9D09-4EA6-CC9E-2385BCBADDB8}"/>
                </a:ext>
              </a:extLst>
            </p:cNvPr>
            <p:cNvSpPr/>
            <p:nvPr/>
          </p:nvSpPr>
          <p:spPr>
            <a:xfrm>
              <a:off x="2212982" y="3212976"/>
              <a:ext cx="1323919" cy="369332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14" name="Text Box 995">
            <a:extLst>
              <a:ext uri="{FF2B5EF4-FFF2-40B4-BE49-F238E27FC236}">
                <a16:creationId xmlns:a16="http://schemas.microsoft.com/office/drawing/2014/main" id="{432A85D7-A064-58F9-B2B4-8C80F3D24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221163"/>
            <a:ext cx="84724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2D050"/>
                </a:solidFill>
              </a:rPr>
              <a:t>The above equation can be generalised for 3-dimensions by employing vectors.</a:t>
            </a:r>
          </a:p>
        </p:txBody>
      </p:sp>
      <p:grpSp>
        <p:nvGrpSpPr>
          <p:cNvPr id="4" name="Group 17">
            <a:extLst>
              <a:ext uri="{FF2B5EF4-FFF2-40B4-BE49-F238E27FC236}">
                <a16:creationId xmlns:a16="http://schemas.microsoft.com/office/drawing/2014/main" id="{38126761-1DCA-F606-8034-3441DB323033}"/>
              </a:ext>
            </a:extLst>
          </p:cNvPr>
          <p:cNvGrpSpPr>
            <a:grpSpLocks/>
          </p:cNvGrpSpPr>
          <p:nvPr/>
        </p:nvGrpSpPr>
        <p:grpSpPr bwMode="auto">
          <a:xfrm>
            <a:off x="355600" y="4878388"/>
            <a:ext cx="4692650" cy="369887"/>
            <a:chOff x="355600" y="5240004"/>
            <a:chExt cx="4692310" cy="369332"/>
          </a:xfrm>
        </p:grpSpPr>
        <p:sp>
          <p:nvSpPr>
            <p:cNvPr id="21539" name="Rectangle 14">
              <a:extLst>
                <a:ext uri="{FF2B5EF4-FFF2-40B4-BE49-F238E27FC236}">
                  <a16:creationId xmlns:a16="http://schemas.microsoft.com/office/drawing/2014/main" id="{849B59AF-4684-BE27-3BCC-445977126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600" y="5240004"/>
              <a:ext cx="469231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B0F0"/>
                  </a:solidFill>
                </a:rPr>
                <a:t>v</a:t>
              </a:r>
              <a:r>
                <a:rPr lang="en-US" altLang="en-US" baseline="30000">
                  <a:solidFill>
                    <a:srgbClr val="00B0F0"/>
                  </a:solidFill>
                </a:rPr>
                <a:t>2</a:t>
              </a:r>
              <a:r>
                <a:rPr lang="en-US" altLang="en-US">
                  <a:solidFill>
                    <a:srgbClr val="00B0F0"/>
                  </a:solidFill>
                </a:rPr>
                <a:t> </a:t>
              </a:r>
              <a:r>
                <a:rPr lang="en-US" altLang="en-US" b="1">
                  <a:solidFill>
                    <a:srgbClr val="00B0F0"/>
                  </a:solidFill>
                  <a:cs typeface="Arial" panose="020B0604020202020204" pitchFamily="34" charset="0"/>
                </a:rPr>
                <a:t>–</a:t>
              </a:r>
              <a:r>
                <a:rPr lang="en-US" altLang="en-US">
                  <a:solidFill>
                    <a:srgbClr val="00B0F0"/>
                  </a:solidFill>
                </a:rPr>
                <a:t> u</a:t>
              </a:r>
              <a:r>
                <a:rPr lang="en-US" altLang="en-US" baseline="30000">
                  <a:solidFill>
                    <a:srgbClr val="00B0F0"/>
                  </a:solidFill>
                </a:rPr>
                <a:t>2</a:t>
              </a:r>
              <a:r>
                <a:rPr lang="en-US" altLang="en-US">
                  <a:solidFill>
                    <a:srgbClr val="00B0F0"/>
                  </a:solidFill>
                </a:rPr>
                <a:t> </a:t>
              </a:r>
              <a:r>
                <a:rPr lang="en-US" altLang="en-US" b="1">
                  <a:solidFill>
                    <a:srgbClr val="00B0F0"/>
                  </a:solidFill>
                </a:rPr>
                <a:t>=</a:t>
              </a:r>
              <a:r>
                <a:rPr lang="en-US" altLang="en-US">
                  <a:solidFill>
                    <a:srgbClr val="00B0F0"/>
                  </a:solidFill>
                </a:rPr>
                <a:t> 2as     becomes     v</a:t>
              </a:r>
              <a:r>
                <a:rPr lang="en-US" altLang="en-US" baseline="30000">
                  <a:solidFill>
                    <a:srgbClr val="00B0F0"/>
                  </a:solidFill>
                </a:rPr>
                <a:t>2</a:t>
              </a:r>
              <a:r>
                <a:rPr lang="en-US" altLang="en-US">
                  <a:solidFill>
                    <a:srgbClr val="00B0F0"/>
                  </a:solidFill>
                </a:rPr>
                <a:t> </a:t>
              </a:r>
              <a:r>
                <a:rPr lang="en-US" altLang="en-US" b="1">
                  <a:solidFill>
                    <a:srgbClr val="00B0F0"/>
                  </a:solidFill>
                  <a:cs typeface="Arial" panose="020B0604020202020204" pitchFamily="34" charset="0"/>
                </a:rPr>
                <a:t>–</a:t>
              </a:r>
              <a:r>
                <a:rPr lang="en-US" altLang="en-US">
                  <a:solidFill>
                    <a:srgbClr val="00B0F0"/>
                  </a:solidFill>
                </a:rPr>
                <a:t> u</a:t>
              </a:r>
              <a:r>
                <a:rPr lang="en-US" altLang="en-US" baseline="30000">
                  <a:solidFill>
                    <a:srgbClr val="00B0F0"/>
                  </a:solidFill>
                </a:rPr>
                <a:t>2</a:t>
              </a:r>
              <a:r>
                <a:rPr lang="en-US" altLang="en-US">
                  <a:solidFill>
                    <a:srgbClr val="00B0F0"/>
                  </a:solidFill>
                </a:rPr>
                <a:t> </a:t>
              </a:r>
              <a:r>
                <a:rPr lang="en-US" altLang="en-US" b="1">
                  <a:solidFill>
                    <a:srgbClr val="00B0F0"/>
                  </a:solidFill>
                </a:rPr>
                <a:t>=</a:t>
              </a:r>
              <a:r>
                <a:rPr lang="en-US" altLang="en-US">
                  <a:solidFill>
                    <a:srgbClr val="00B0F0"/>
                  </a:solidFill>
                </a:rPr>
                <a:t> 2 a . s </a:t>
              </a: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DFBB21F3-CF74-6227-8C1C-C8FB053AF66E}"/>
                </a:ext>
              </a:extLst>
            </p:cNvPr>
            <p:cNvCxnSpPr/>
            <p:nvPr/>
          </p:nvCxnSpPr>
          <p:spPr bwMode="auto">
            <a:xfrm>
              <a:off x="4403432" y="5327185"/>
              <a:ext cx="17143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10CB6952-AD6A-A68E-D6FF-D64BEE3AB00C}"/>
                </a:ext>
              </a:extLst>
            </p:cNvPr>
            <p:cNvCxnSpPr/>
            <p:nvPr/>
          </p:nvCxnSpPr>
          <p:spPr bwMode="auto">
            <a:xfrm>
              <a:off x="4701860" y="5327185"/>
              <a:ext cx="17143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24">
            <a:extLst>
              <a:ext uri="{FF2B5EF4-FFF2-40B4-BE49-F238E27FC236}">
                <a16:creationId xmlns:a16="http://schemas.microsoft.com/office/drawing/2014/main" id="{14A0AC34-1ACD-55DE-A205-CDA443EC0111}"/>
              </a:ext>
            </a:extLst>
          </p:cNvPr>
          <p:cNvGrpSpPr>
            <a:grpSpLocks/>
          </p:cNvGrpSpPr>
          <p:nvPr/>
        </p:nvGrpSpPr>
        <p:grpSpPr bwMode="auto">
          <a:xfrm>
            <a:off x="5148263" y="4876800"/>
            <a:ext cx="3881437" cy="369888"/>
            <a:chOff x="5148064" y="5238908"/>
            <a:chExt cx="3881191" cy="369332"/>
          </a:xfrm>
        </p:grpSpPr>
        <p:grpSp>
          <p:nvGrpSpPr>
            <p:cNvPr id="21533" name="Group 18">
              <a:extLst>
                <a:ext uri="{FF2B5EF4-FFF2-40B4-BE49-F238E27FC236}">
                  <a16:creationId xmlns:a16="http://schemas.microsoft.com/office/drawing/2014/main" id="{DAC79FB9-0A9F-7F20-26D0-50C79E7D6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8064" y="5238908"/>
              <a:ext cx="3881191" cy="369332"/>
              <a:chOff x="292126" y="5240004"/>
              <a:chExt cx="3881191" cy="369332"/>
            </a:xfrm>
          </p:grpSpPr>
          <p:sp>
            <p:nvSpPr>
              <p:cNvPr id="21536" name="Rectangle 19">
                <a:extLst>
                  <a:ext uri="{FF2B5EF4-FFF2-40B4-BE49-F238E27FC236}">
                    <a16:creationId xmlns:a16="http://schemas.microsoft.com/office/drawing/2014/main" id="{7655D3ED-CD18-A998-0DDD-C2C7C7B9B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26" y="5240004"/>
                <a:ext cx="388119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66FFFF"/>
                    </a:solidFill>
                  </a:rPr>
                  <a:t>(since    v . v = v</a:t>
                </a:r>
                <a:r>
                  <a:rPr lang="en-US" altLang="en-US" baseline="30000">
                    <a:solidFill>
                      <a:srgbClr val="66FFFF"/>
                    </a:solidFill>
                  </a:rPr>
                  <a:t>2</a:t>
                </a:r>
                <a:r>
                  <a:rPr lang="en-US" altLang="en-US">
                    <a:solidFill>
                      <a:srgbClr val="66FFFF"/>
                    </a:solidFill>
                  </a:rPr>
                  <a:t>     and  u . u  = u</a:t>
                </a:r>
                <a:r>
                  <a:rPr lang="en-US" altLang="en-US" baseline="30000">
                    <a:solidFill>
                      <a:srgbClr val="66FFFF"/>
                    </a:solidFill>
                  </a:rPr>
                  <a:t>2</a:t>
                </a:r>
                <a:r>
                  <a:rPr lang="en-US" altLang="en-US">
                    <a:solidFill>
                      <a:srgbClr val="66FFFF"/>
                    </a:solidFill>
                  </a:rPr>
                  <a:t>) </a:t>
                </a:r>
              </a:p>
            </p:txBody>
          </p:sp>
          <p:cxnSp>
            <p:nvCxnSpPr>
              <p:cNvPr id="21" name="Straight Arrow Connector 20">
                <a:extLst>
                  <a:ext uri="{FF2B5EF4-FFF2-40B4-BE49-F238E27FC236}">
                    <a16:creationId xmlns:a16="http://schemas.microsoft.com/office/drawing/2014/main" id="{D9CF29DB-1948-2BCD-8B5B-56156FB7668F}"/>
                  </a:ext>
                </a:extLst>
              </p:cNvPr>
              <p:cNvCxnSpPr/>
              <p:nvPr/>
            </p:nvCxnSpPr>
            <p:spPr bwMode="auto">
              <a:xfrm>
                <a:off x="1225517" y="5327186"/>
                <a:ext cx="171439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870AF864-BD6B-C6D4-6F9F-B459BF930268}"/>
                  </a:ext>
                </a:extLst>
              </p:cNvPr>
              <p:cNvCxnSpPr/>
              <p:nvPr/>
            </p:nvCxnSpPr>
            <p:spPr bwMode="auto">
              <a:xfrm>
                <a:off x="1536647" y="5327186"/>
                <a:ext cx="171439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DA046853-815D-7617-F380-A82A7D47AD0D}"/>
                </a:ext>
              </a:extLst>
            </p:cNvPr>
            <p:cNvCxnSpPr/>
            <p:nvPr/>
          </p:nvCxnSpPr>
          <p:spPr bwMode="auto">
            <a:xfrm>
              <a:off x="7794258" y="5327674"/>
              <a:ext cx="171439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EF315D7-C27C-EEE7-3852-82F07A661E19}"/>
                </a:ext>
              </a:extLst>
            </p:cNvPr>
            <p:cNvCxnSpPr/>
            <p:nvPr/>
          </p:nvCxnSpPr>
          <p:spPr bwMode="auto">
            <a:xfrm>
              <a:off x="8092689" y="5327674"/>
              <a:ext cx="171439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494" name="Rectangle 25">
            <a:extLst>
              <a:ext uri="{FF2B5EF4-FFF2-40B4-BE49-F238E27FC236}">
                <a16:creationId xmlns:a16="http://schemas.microsoft.com/office/drawing/2014/main" id="{13D6F9D0-EC6F-D137-A027-C75D50D03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5240338"/>
            <a:ext cx="4852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99CCFF"/>
                </a:solidFill>
              </a:rPr>
              <a:t>Multiplying both the sides by </a:t>
            </a:r>
            <a:r>
              <a:rPr lang="en-US" altLang="en-US" b="1">
                <a:solidFill>
                  <a:srgbClr val="FF99FF"/>
                </a:solidFill>
              </a:rPr>
              <a:t>m/2</a:t>
            </a:r>
            <a:r>
              <a:rPr lang="en-US" altLang="en-US" b="1">
                <a:solidFill>
                  <a:srgbClr val="99CCFF"/>
                </a:solidFill>
              </a:rPr>
              <a:t>, we have</a:t>
            </a:r>
          </a:p>
        </p:txBody>
      </p:sp>
      <p:grpSp>
        <p:nvGrpSpPr>
          <p:cNvPr id="9" name="Group 36">
            <a:extLst>
              <a:ext uri="{FF2B5EF4-FFF2-40B4-BE49-F238E27FC236}">
                <a16:creationId xmlns:a16="http://schemas.microsoft.com/office/drawing/2014/main" id="{E37CBD94-78F8-1E85-D7A4-DBB5521ECD1F}"/>
              </a:ext>
            </a:extLst>
          </p:cNvPr>
          <p:cNvGrpSpPr>
            <a:grpSpLocks/>
          </p:cNvGrpSpPr>
          <p:nvPr/>
        </p:nvGrpSpPr>
        <p:grpSpPr bwMode="auto">
          <a:xfrm>
            <a:off x="1476375" y="5568950"/>
            <a:ext cx="2557463" cy="369888"/>
            <a:chOff x="1475656" y="5930696"/>
            <a:chExt cx="2558714" cy="369332"/>
          </a:xfrm>
        </p:grpSpPr>
        <p:sp>
          <p:nvSpPr>
            <p:cNvPr id="21530" name="Rectangle 30">
              <a:extLst>
                <a:ext uri="{FF2B5EF4-FFF2-40B4-BE49-F238E27FC236}">
                  <a16:creationId xmlns:a16="http://schemas.microsoft.com/office/drawing/2014/main" id="{C12D89BA-64CB-2C20-C028-A252B5357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656" y="5930696"/>
              <a:ext cx="255871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FF00"/>
                  </a:solidFill>
                </a:rPr>
                <a:t>½mv</a:t>
              </a:r>
              <a:r>
                <a:rPr lang="en-US" altLang="en-US" baseline="30000">
                  <a:solidFill>
                    <a:srgbClr val="00FF00"/>
                  </a:solidFill>
                </a:rPr>
                <a:t>2</a:t>
              </a:r>
              <a:r>
                <a:rPr lang="en-US" altLang="en-US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–</a:t>
              </a:r>
              <a:r>
                <a:rPr lang="en-US" altLang="en-US">
                  <a:solidFill>
                    <a:srgbClr val="00FF00"/>
                  </a:solidFill>
                </a:rPr>
                <a:t> ½mu</a:t>
              </a:r>
              <a:r>
                <a:rPr lang="en-US" altLang="en-US" baseline="30000">
                  <a:solidFill>
                    <a:srgbClr val="00FF00"/>
                  </a:solidFill>
                </a:rPr>
                <a:t>2 </a:t>
              </a:r>
              <a:r>
                <a:rPr lang="en-US" altLang="en-US" b="1">
                  <a:solidFill>
                    <a:srgbClr val="00FF00"/>
                  </a:solidFill>
                </a:rPr>
                <a:t>=</a:t>
              </a:r>
              <a:r>
                <a:rPr lang="en-US" altLang="en-US">
                  <a:solidFill>
                    <a:srgbClr val="00FF00"/>
                  </a:solidFill>
                </a:rPr>
                <a:t> m a . s</a:t>
              </a:r>
            </a:p>
          </p:txBody>
        </p: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FD3CBBEC-A5A6-1CD0-9119-972223255370}"/>
                </a:ext>
              </a:extLst>
            </p:cNvPr>
            <p:cNvCxnSpPr/>
            <p:nvPr/>
          </p:nvCxnSpPr>
          <p:spPr bwMode="auto">
            <a:xfrm>
              <a:off x="3491179" y="6021048"/>
              <a:ext cx="171534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BAB02B99-7FC8-65D1-A231-3CD52485D4C6}"/>
                </a:ext>
              </a:extLst>
            </p:cNvPr>
            <p:cNvCxnSpPr/>
            <p:nvPr/>
          </p:nvCxnSpPr>
          <p:spPr bwMode="auto">
            <a:xfrm>
              <a:off x="3789775" y="6021048"/>
              <a:ext cx="171534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37">
            <a:extLst>
              <a:ext uri="{FF2B5EF4-FFF2-40B4-BE49-F238E27FC236}">
                <a16:creationId xmlns:a16="http://schemas.microsoft.com/office/drawing/2014/main" id="{9505A7C3-F7BF-CDCE-D730-53585EDAF5AA}"/>
              </a:ext>
            </a:extLst>
          </p:cNvPr>
          <p:cNvGrpSpPr>
            <a:grpSpLocks/>
          </p:cNvGrpSpPr>
          <p:nvPr/>
        </p:nvGrpSpPr>
        <p:grpSpPr bwMode="auto">
          <a:xfrm>
            <a:off x="1489075" y="5938838"/>
            <a:ext cx="2314575" cy="368300"/>
            <a:chOff x="1488908" y="6300028"/>
            <a:chExt cx="2315057" cy="369332"/>
          </a:xfrm>
        </p:grpSpPr>
        <p:sp>
          <p:nvSpPr>
            <p:cNvPr id="21527" name="Rectangle 31">
              <a:extLst>
                <a:ext uri="{FF2B5EF4-FFF2-40B4-BE49-F238E27FC236}">
                  <a16:creationId xmlns:a16="http://schemas.microsoft.com/office/drawing/2014/main" id="{6066903A-10DA-CB99-62D6-80A2D10F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908" y="6300028"/>
              <a:ext cx="23150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FF00"/>
                  </a:solidFill>
                </a:rPr>
                <a:t>½mv</a:t>
              </a:r>
              <a:r>
                <a:rPr lang="en-US" altLang="en-US" baseline="30000">
                  <a:solidFill>
                    <a:srgbClr val="00FF00"/>
                  </a:solidFill>
                </a:rPr>
                <a:t>2</a:t>
              </a:r>
              <a:r>
                <a:rPr lang="en-US" altLang="en-US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–</a:t>
              </a:r>
              <a:r>
                <a:rPr lang="en-US" altLang="en-US">
                  <a:solidFill>
                    <a:srgbClr val="00FF00"/>
                  </a:solidFill>
                </a:rPr>
                <a:t> ½mu</a:t>
              </a:r>
              <a:r>
                <a:rPr lang="en-US" altLang="en-US" baseline="30000">
                  <a:solidFill>
                    <a:srgbClr val="00FF00"/>
                  </a:solidFill>
                </a:rPr>
                <a:t>2 </a:t>
              </a:r>
              <a:r>
                <a:rPr lang="en-US" altLang="en-US" b="1">
                  <a:solidFill>
                    <a:srgbClr val="00FF00"/>
                  </a:solidFill>
                </a:rPr>
                <a:t>=</a:t>
              </a:r>
              <a:r>
                <a:rPr lang="en-US" altLang="en-US">
                  <a:solidFill>
                    <a:srgbClr val="00FF00"/>
                  </a:solidFill>
                </a:rPr>
                <a:t> F . s</a:t>
              </a:r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8652CB28-3CAD-2154-075E-DFDAFAD2207C}"/>
                </a:ext>
              </a:extLst>
            </p:cNvPr>
            <p:cNvCxnSpPr/>
            <p:nvPr/>
          </p:nvCxnSpPr>
          <p:spPr bwMode="auto">
            <a:xfrm>
              <a:off x="3249813" y="6341419"/>
              <a:ext cx="171486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0A64CF02-108B-A21C-FE17-F5649E152148}"/>
                </a:ext>
              </a:extLst>
            </p:cNvPr>
            <p:cNvCxnSpPr/>
            <p:nvPr/>
          </p:nvCxnSpPr>
          <p:spPr bwMode="auto">
            <a:xfrm>
              <a:off x="3546736" y="6381217"/>
              <a:ext cx="171486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39">
            <a:extLst>
              <a:ext uri="{FF2B5EF4-FFF2-40B4-BE49-F238E27FC236}">
                <a16:creationId xmlns:a16="http://schemas.microsoft.com/office/drawing/2014/main" id="{C8AB9C00-3932-D6F7-D45C-27945EEB08F4}"/>
              </a:ext>
            </a:extLst>
          </p:cNvPr>
          <p:cNvGrpSpPr>
            <a:grpSpLocks/>
          </p:cNvGrpSpPr>
          <p:nvPr/>
        </p:nvGrpSpPr>
        <p:grpSpPr bwMode="auto">
          <a:xfrm>
            <a:off x="2235200" y="6297613"/>
            <a:ext cx="1350963" cy="369887"/>
            <a:chOff x="2212982" y="3212976"/>
            <a:chExt cx="1350906" cy="369332"/>
          </a:xfrm>
        </p:grpSpPr>
        <p:sp>
          <p:nvSpPr>
            <p:cNvPr id="21525" name="Rectangle 40">
              <a:extLst>
                <a:ext uri="{FF2B5EF4-FFF2-40B4-BE49-F238E27FC236}">
                  <a16:creationId xmlns:a16="http://schemas.microsoft.com/office/drawing/2014/main" id="{1D5FE71F-FB63-B953-A040-FA60782B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486" y="3212976"/>
              <a:ext cx="13244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rgbClr val="00FF00"/>
                  </a:solidFill>
                </a:rPr>
                <a:t>K</a:t>
              </a:r>
              <a:r>
                <a:rPr lang="en-US" altLang="en-US" baseline="-25000">
                  <a:solidFill>
                    <a:srgbClr val="00FF00"/>
                  </a:solidFill>
                </a:rPr>
                <a:t>f</a:t>
              </a:r>
              <a:r>
                <a:rPr lang="en-US" altLang="en-US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–</a:t>
              </a:r>
              <a:r>
                <a:rPr lang="en-US" altLang="en-US">
                  <a:solidFill>
                    <a:srgbClr val="00FF00"/>
                  </a:solidFill>
                </a:rPr>
                <a:t> K</a:t>
              </a:r>
              <a:r>
                <a:rPr lang="en-US" altLang="en-US" baseline="-25000">
                  <a:solidFill>
                    <a:srgbClr val="00FF00"/>
                  </a:solidFill>
                </a:rPr>
                <a:t>i</a:t>
              </a:r>
              <a:r>
                <a:rPr lang="en-US" altLang="en-US" baseline="30000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=</a:t>
              </a:r>
              <a:r>
                <a:rPr lang="en-US" altLang="en-US">
                  <a:solidFill>
                    <a:srgbClr val="00FF00"/>
                  </a:solidFill>
                </a:rPr>
                <a:t> W</a:t>
              </a:r>
            </a:p>
          </p:txBody>
        </p:sp>
        <p:sp>
          <p:nvSpPr>
            <p:cNvPr id="42" name="Rounded Rectangle 41">
              <a:extLst>
                <a:ext uri="{FF2B5EF4-FFF2-40B4-BE49-F238E27FC236}">
                  <a16:creationId xmlns:a16="http://schemas.microsoft.com/office/drawing/2014/main" id="{DC5A4F42-EE71-FA4C-505E-21328E47AB73}"/>
                </a:ext>
              </a:extLst>
            </p:cNvPr>
            <p:cNvSpPr/>
            <p:nvPr/>
          </p:nvSpPr>
          <p:spPr>
            <a:xfrm>
              <a:off x="2212982" y="3212976"/>
              <a:ext cx="1323919" cy="369332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21522" name="TextBox 47">
            <a:extLst>
              <a:ext uri="{FF2B5EF4-FFF2-40B4-BE49-F238E27FC236}">
                <a16:creationId xmlns:a16="http://schemas.microsoft.com/office/drawing/2014/main" id="{BC0B0283-4948-7339-12DD-C15F1B3A8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1523" name="TextBox 49">
            <a:extLst>
              <a:ext uri="{FF2B5EF4-FFF2-40B4-BE49-F238E27FC236}">
                <a16:creationId xmlns:a16="http://schemas.microsoft.com/office/drawing/2014/main" id="{788BC55A-0BD8-B05A-3F32-B8C20C953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1524" name="TextBox 52">
            <a:extLst>
              <a:ext uri="{FF2B5EF4-FFF2-40B4-BE49-F238E27FC236}">
                <a16:creationId xmlns:a16="http://schemas.microsoft.com/office/drawing/2014/main" id="{56401007-7B9D-AEE2-28C8-18BD9DF2F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0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0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0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0485" grpId="0"/>
      <p:bldP spid="20486" grpId="0"/>
      <p:bldP spid="20487" grpId="0"/>
      <p:bldP spid="20488" grpId="0"/>
      <p:bldP spid="20489" grpId="0"/>
      <p:bldP spid="2049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96">
            <a:extLst>
              <a:ext uri="{FF2B5EF4-FFF2-40B4-BE49-F238E27FC236}">
                <a16:creationId xmlns:a16="http://schemas.microsoft.com/office/drawing/2014/main" id="{74555B52-845D-1AD8-9329-FDE868C9C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3" y="19050"/>
            <a:ext cx="6900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99FF"/>
                </a:solidFill>
              </a:rPr>
              <a:t>WORK–ENERGY THEOREM FOR A VARIABLE FORCE</a:t>
            </a:r>
            <a:endParaRPr lang="en-US" altLang="en-US" sz="2000">
              <a:solidFill>
                <a:srgbClr val="FF99FF"/>
              </a:solidFill>
            </a:endParaRP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6C53192A-C44C-5896-80CA-4062F35E2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" y="404813"/>
            <a:ext cx="43164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CCCC00"/>
                </a:solidFill>
              </a:rPr>
              <a:t>Kinetic energy is given by   K = ½ mv</a:t>
            </a:r>
            <a:r>
              <a:rPr lang="en-US" altLang="en-US" b="1" baseline="30000">
                <a:solidFill>
                  <a:srgbClr val="CCCC00"/>
                </a:solidFill>
              </a:rPr>
              <a:t>2</a:t>
            </a:r>
            <a:endParaRPr lang="en-US" altLang="en-US" b="1">
              <a:solidFill>
                <a:srgbClr val="CCCC00"/>
              </a:solidFill>
            </a:endParaRPr>
          </a:p>
        </p:txBody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FFC83263-4506-2240-350B-66D9AFA2D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828675"/>
            <a:ext cx="26511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Differentiating w.r.t. ‘t’,</a:t>
            </a:r>
            <a:endParaRPr lang="en-US" altLang="en-US" b="1">
              <a:solidFill>
                <a:srgbClr val="33CCFF"/>
              </a:solidFill>
            </a:endParaRPr>
          </a:p>
        </p:txBody>
      </p:sp>
      <p:grpSp>
        <p:nvGrpSpPr>
          <p:cNvPr id="3" name="Group 57">
            <a:extLst>
              <a:ext uri="{FF2B5EF4-FFF2-40B4-BE49-F238E27FC236}">
                <a16:creationId xmlns:a16="http://schemas.microsoft.com/office/drawing/2014/main" id="{41218583-8CC5-A9B2-5AFA-AEFD1A63A5B4}"/>
              </a:ext>
            </a:extLst>
          </p:cNvPr>
          <p:cNvGrpSpPr>
            <a:grpSpLocks/>
          </p:cNvGrpSpPr>
          <p:nvPr/>
        </p:nvGrpSpPr>
        <p:grpSpPr bwMode="auto">
          <a:xfrm>
            <a:off x="3173413" y="765175"/>
            <a:ext cx="2119312" cy="673100"/>
            <a:chOff x="3100264" y="1700808"/>
            <a:chExt cx="2119808" cy="674132"/>
          </a:xfrm>
        </p:grpSpPr>
        <p:grpSp>
          <p:nvGrpSpPr>
            <p:cNvPr id="22584" name="Group 16">
              <a:extLst>
                <a:ext uri="{FF2B5EF4-FFF2-40B4-BE49-F238E27FC236}">
                  <a16:creationId xmlns:a16="http://schemas.microsoft.com/office/drawing/2014/main" id="{6A3313D7-AFA2-061D-93C9-9552FA0EA2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0264" y="1708745"/>
              <a:ext cx="492442" cy="666195"/>
              <a:chOff x="2928952" y="1465830"/>
              <a:chExt cx="492605" cy="666471"/>
            </a:xfrm>
          </p:grpSpPr>
          <p:sp>
            <p:nvSpPr>
              <p:cNvPr id="13" name="Rectangle 35">
                <a:extLst>
                  <a:ext uri="{FF2B5EF4-FFF2-40B4-BE49-F238E27FC236}">
                    <a16:creationId xmlns:a16="http://schemas.microsoft.com/office/drawing/2014/main" id="{96D6A127-C320-D983-43DD-847EB322E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952" y="1465843"/>
                <a:ext cx="492403" cy="36901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 err="1">
                    <a:solidFill>
                      <a:schemeClr val="accent6">
                        <a:lumMod val="40000"/>
                        <a:lumOff val="60000"/>
                      </a:schemeClr>
                    </a:solidFill>
                  </a:rPr>
                  <a:t>dK</a:t>
                </a:r>
                <a:endParaRPr lang="en-US" b="1" dirty="0">
                  <a:solidFill>
                    <a:schemeClr val="accent6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14" name="Line 36">
                <a:extLst>
                  <a:ext uri="{FF2B5EF4-FFF2-40B4-BE49-F238E27FC236}">
                    <a16:creationId xmlns:a16="http://schemas.microsoft.com/office/drawing/2014/main" id="{589B19CB-E948-DA30-EAA8-38695A68F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129" y="1807820"/>
                <a:ext cx="417748" cy="0"/>
              </a:xfrm>
              <a:prstGeom prst="line">
                <a:avLst/>
              </a:prstGeom>
              <a:noFill/>
              <a:ln w="9525">
                <a:solidFill>
                  <a:srgbClr val="9C9CD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6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15" name="Rectangle 40">
                <a:extLst>
                  <a:ext uri="{FF2B5EF4-FFF2-40B4-BE49-F238E27FC236}">
                    <a16:creationId xmlns:a16="http://schemas.microsoft.com/office/drawing/2014/main" id="{D7477F67-CAC4-DBE2-014F-61180B981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720" y="1763283"/>
                <a:ext cx="401864" cy="36901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 err="1">
                    <a:solidFill>
                      <a:schemeClr val="accent6">
                        <a:lumMod val="40000"/>
                        <a:lumOff val="60000"/>
                      </a:schemeClr>
                    </a:solidFill>
                  </a:rPr>
                  <a:t>dt</a:t>
                </a:r>
                <a:endParaRPr lang="en-US" b="1" dirty="0">
                  <a:solidFill>
                    <a:schemeClr val="accent6">
                      <a:lumMod val="40000"/>
                      <a:lumOff val="60000"/>
                    </a:schemeClr>
                  </a:solidFill>
                </a:endParaRPr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0003E02-C18D-DADF-2AE3-6EF88FEEB05C}"/>
                </a:ext>
              </a:extLst>
            </p:cNvPr>
            <p:cNvSpPr/>
            <p:nvPr/>
          </p:nvSpPr>
          <p:spPr bwMode="auto">
            <a:xfrm>
              <a:off x="3521049" y="1848672"/>
              <a:ext cx="319163" cy="36886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chemeClr val="accent6">
                      <a:lumMod val="40000"/>
                      <a:lumOff val="60000"/>
                    </a:schemeClr>
                  </a:solidFill>
                </a:rPr>
                <a:t>=</a:t>
              </a:r>
              <a:endParaRPr lang="en-IN" dirty="0">
                <a:solidFill>
                  <a:schemeClr val="accent6">
                    <a:lumMod val="40000"/>
                    <a:lumOff val="60000"/>
                  </a:schemeClr>
                </a:solidFill>
              </a:endParaRPr>
            </a:p>
          </p:txBody>
        </p:sp>
        <p:grpSp>
          <p:nvGrpSpPr>
            <p:cNvPr id="22586" name="Group 18">
              <a:extLst>
                <a:ext uri="{FF2B5EF4-FFF2-40B4-BE49-F238E27FC236}">
                  <a16:creationId xmlns:a16="http://schemas.microsoft.com/office/drawing/2014/main" id="{E0F8C074-BF7B-FEBD-462C-EE3F968406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5752" y="1700808"/>
              <a:ext cx="433387" cy="666750"/>
              <a:chOff x="2929385" y="1466200"/>
              <a:chExt cx="433530" cy="667026"/>
            </a:xfrm>
          </p:grpSpPr>
          <p:sp>
            <p:nvSpPr>
              <p:cNvPr id="10" name="Rectangle 35">
                <a:extLst>
                  <a:ext uri="{FF2B5EF4-FFF2-40B4-BE49-F238E27FC236}">
                    <a16:creationId xmlns:a16="http://schemas.microsoft.com/office/drawing/2014/main" id="{8D05FDFB-2D8B-5A2E-8ABD-C3CDAA266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554" y="1466200"/>
                <a:ext cx="390745" cy="36901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rPr>
                  <a:t> d</a:t>
                </a:r>
              </a:p>
            </p:txBody>
          </p:sp>
          <p:sp>
            <p:nvSpPr>
              <p:cNvPr id="11" name="Line 36">
                <a:extLst>
                  <a:ext uri="{FF2B5EF4-FFF2-40B4-BE49-F238E27FC236}">
                    <a16:creationId xmlns:a16="http://schemas.microsoft.com/office/drawing/2014/main" id="{EE115501-4EB1-21FB-0EC6-D4FBE8B24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731" y="1806587"/>
                <a:ext cx="417748" cy="0"/>
              </a:xfrm>
              <a:prstGeom prst="line">
                <a:avLst/>
              </a:prstGeom>
              <a:noFill/>
              <a:ln w="9525">
                <a:solidFill>
                  <a:srgbClr val="9C9CD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6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22591" name="Rectangle 40">
                <a:extLst>
                  <a:ext uri="{FF2B5EF4-FFF2-40B4-BE49-F238E27FC236}">
                    <a16:creationId xmlns:a16="http://schemas.microsoft.com/office/drawing/2014/main" id="{CB899BE8-B207-F90E-6B7A-7A988B1A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322" y="1763641"/>
                <a:ext cx="401863" cy="3690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9C9CDF"/>
                    </a:solidFill>
                  </a:rPr>
                  <a:t>dt</a:t>
                </a:r>
              </a:p>
            </p:txBody>
          </p:sp>
        </p:grpSp>
        <p:sp>
          <p:nvSpPr>
            <p:cNvPr id="21563" name="Rectangle 15">
              <a:extLst>
                <a:ext uri="{FF2B5EF4-FFF2-40B4-BE49-F238E27FC236}">
                  <a16:creationId xmlns:a16="http://schemas.microsoft.com/office/drawing/2014/main" id="{551C4434-D6F8-F1BC-0D81-ABF62E9C5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1034" y="1835953"/>
              <a:ext cx="859038" cy="36886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b="1">
                  <a:solidFill>
                    <a:schemeClr val="accent6">
                      <a:lumMod val="40000"/>
                      <a:lumOff val="60000"/>
                    </a:schemeClr>
                  </a:solidFill>
                </a:rPr>
                <a:t>½ mv</a:t>
              </a:r>
              <a:r>
                <a:rPr lang="en-US" b="1" baseline="30000">
                  <a:solidFill>
                    <a:schemeClr val="accent6">
                      <a:lumMod val="40000"/>
                      <a:lumOff val="60000"/>
                    </a:schemeClr>
                  </a:solidFill>
                </a:rPr>
                <a:t>2</a:t>
              </a:r>
              <a:endParaRPr lang="en-US" b="1">
                <a:solidFill>
                  <a:schemeClr val="accent6">
                    <a:lumMod val="40000"/>
                    <a:lumOff val="60000"/>
                  </a:schemeClr>
                </a:solidFill>
              </a:endParaRPr>
            </a:p>
          </p:txBody>
        </p:sp>
        <p:sp>
          <p:nvSpPr>
            <p:cNvPr id="17" name="Double Bracket 16">
              <a:extLst>
                <a:ext uri="{FF2B5EF4-FFF2-40B4-BE49-F238E27FC236}">
                  <a16:creationId xmlns:a16="http://schemas.microsoft.com/office/drawing/2014/main" id="{5548B5F3-0BA8-C3C1-EFA4-86C9AD5F1750}"/>
                </a:ext>
              </a:extLst>
            </p:cNvPr>
            <p:cNvSpPr/>
            <p:nvPr/>
          </p:nvSpPr>
          <p:spPr>
            <a:xfrm>
              <a:off x="4334040" y="1708758"/>
              <a:ext cx="859039" cy="658233"/>
            </a:xfrm>
            <a:prstGeom prst="bracketPair">
              <a:avLst/>
            </a:prstGeom>
            <a:ln w="19050">
              <a:solidFill>
                <a:srgbClr val="9C9CD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chemeClr val="accent6">
                    <a:lumMod val="40000"/>
                    <a:lumOff val="60000"/>
                  </a:schemeClr>
                </a:solidFill>
              </a:endParaRPr>
            </a:p>
          </p:txBody>
        </p:sp>
      </p:grpSp>
      <p:grpSp>
        <p:nvGrpSpPr>
          <p:cNvPr id="6" name="Group 25">
            <a:extLst>
              <a:ext uri="{FF2B5EF4-FFF2-40B4-BE49-F238E27FC236}">
                <a16:creationId xmlns:a16="http://schemas.microsoft.com/office/drawing/2014/main" id="{92B3AD32-F18F-438B-5A9F-E038D0806F50}"/>
              </a:ext>
            </a:extLst>
          </p:cNvPr>
          <p:cNvGrpSpPr>
            <a:grpSpLocks/>
          </p:cNvGrpSpPr>
          <p:nvPr/>
        </p:nvGrpSpPr>
        <p:grpSpPr bwMode="auto">
          <a:xfrm>
            <a:off x="3562350" y="1401763"/>
            <a:ext cx="1206500" cy="665162"/>
            <a:chOff x="3027580" y="2780928"/>
            <a:chExt cx="1206356" cy="666195"/>
          </a:xfrm>
        </p:grpSpPr>
        <p:sp>
          <p:nvSpPr>
            <p:cNvPr id="20" name="Text Box 34">
              <a:extLst>
                <a:ext uri="{FF2B5EF4-FFF2-40B4-BE49-F238E27FC236}">
                  <a16:creationId xmlns:a16="http://schemas.microsoft.com/office/drawing/2014/main" id="{50C3D3A5-10E8-7033-9FD3-8F9BECFB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580" y="2931974"/>
              <a:ext cx="830164" cy="36887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= m v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22580" name="Group 25">
              <a:extLst>
                <a:ext uri="{FF2B5EF4-FFF2-40B4-BE49-F238E27FC236}">
                  <a16:creationId xmlns:a16="http://schemas.microsoft.com/office/drawing/2014/main" id="{E15AF85D-DF5F-BCA6-404D-B032415714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9912" y="2780928"/>
              <a:ext cx="454024" cy="666195"/>
              <a:chOff x="2929019" y="1466200"/>
              <a:chExt cx="454239" cy="666101"/>
            </a:xfrm>
          </p:grpSpPr>
          <p:sp>
            <p:nvSpPr>
              <p:cNvPr id="23" name="Rectangle 35">
                <a:extLst>
                  <a:ext uri="{FF2B5EF4-FFF2-40B4-BE49-F238E27FC236}">
                    <a16:creationId xmlns:a16="http://schemas.microsoft.com/office/drawing/2014/main" id="{2DBD2074-16ED-9652-404D-CD539119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072" y="1466200"/>
                <a:ext cx="454186" cy="370409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dv</a:t>
                </a:r>
              </a:p>
            </p:txBody>
          </p:sp>
          <p:sp>
            <p:nvSpPr>
              <p:cNvPr id="24" name="Line 36">
                <a:extLst>
                  <a:ext uri="{FF2B5EF4-FFF2-40B4-BE49-F238E27FC236}">
                    <a16:creationId xmlns:a16="http://schemas.microsoft.com/office/drawing/2014/main" id="{1A7D545A-707E-0624-DACC-9E029E05A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248" y="1807994"/>
                <a:ext cx="417661" cy="0"/>
              </a:xfrm>
              <a:prstGeom prst="line">
                <a:avLst/>
              </a:prstGeom>
              <a:noFill/>
              <a:ln w="9525">
                <a:solidFill>
                  <a:srgbClr val="9999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25" name="Rectangle 40">
                <a:extLst>
                  <a:ext uri="{FF2B5EF4-FFF2-40B4-BE49-F238E27FC236}">
                    <a16:creationId xmlns:a16="http://schemas.microsoft.com/office/drawing/2014/main" id="{0B923851-CD1D-3FEA-FA96-A05AF69A8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833" y="1763481"/>
                <a:ext cx="403368" cy="36882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 err="1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dt</a:t>
                </a:r>
                <a:endPara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</p:grpSp>
      </p:grpSp>
      <p:grpSp>
        <p:nvGrpSpPr>
          <p:cNvPr id="9" name="Group 39">
            <a:extLst>
              <a:ext uri="{FF2B5EF4-FFF2-40B4-BE49-F238E27FC236}">
                <a16:creationId xmlns:a16="http://schemas.microsoft.com/office/drawing/2014/main" id="{EC11C1FC-28DC-541D-25A0-5A4AAB876673}"/>
              </a:ext>
            </a:extLst>
          </p:cNvPr>
          <p:cNvGrpSpPr>
            <a:grpSpLocks/>
          </p:cNvGrpSpPr>
          <p:nvPr/>
        </p:nvGrpSpPr>
        <p:grpSpPr bwMode="auto">
          <a:xfrm>
            <a:off x="3565525" y="2049463"/>
            <a:ext cx="1274763" cy="665162"/>
            <a:chOff x="3531636" y="3482885"/>
            <a:chExt cx="1275388" cy="666195"/>
          </a:xfrm>
        </p:grpSpPr>
        <p:sp>
          <p:nvSpPr>
            <p:cNvPr id="34" name="Text Box 34">
              <a:extLst>
                <a:ext uri="{FF2B5EF4-FFF2-40B4-BE49-F238E27FC236}">
                  <a16:creationId xmlns:a16="http://schemas.microsoft.com/office/drawing/2014/main" id="{FDD9D5A8-EC01-6243-361F-6B0974951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1636" y="3633931"/>
              <a:ext cx="684548" cy="36887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= m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22574" name="Group 25">
              <a:extLst>
                <a:ext uri="{FF2B5EF4-FFF2-40B4-BE49-F238E27FC236}">
                  <a16:creationId xmlns:a16="http://schemas.microsoft.com/office/drawing/2014/main" id="{1C3996B6-594F-9419-E3E3-03F46A237B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8475" y="3482885"/>
              <a:ext cx="454247" cy="666195"/>
              <a:chOff x="2929550" y="1466200"/>
              <a:chExt cx="454462" cy="666101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5D6AFAEC-9C09-5622-FD30-0F232F37E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549" y="1466200"/>
                <a:ext cx="454463" cy="370409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dv</a:t>
                </a:r>
              </a:p>
            </p:txBody>
          </p:sp>
          <p:sp>
            <p:nvSpPr>
              <p:cNvPr id="37" name="Line 36">
                <a:extLst>
                  <a:ext uri="{FF2B5EF4-FFF2-40B4-BE49-F238E27FC236}">
                    <a16:creationId xmlns:a16="http://schemas.microsoft.com/office/drawing/2014/main" id="{2EEF8469-EE10-66A8-59ED-68A6E1775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727" y="1807994"/>
                <a:ext cx="417916" cy="0"/>
              </a:xfrm>
              <a:prstGeom prst="line">
                <a:avLst/>
              </a:prstGeom>
              <a:noFill/>
              <a:ln w="9525">
                <a:solidFill>
                  <a:srgbClr val="9999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38" name="Rectangle 40">
                <a:extLst>
                  <a:ext uri="{FF2B5EF4-FFF2-40B4-BE49-F238E27FC236}">
                    <a16:creationId xmlns:a16="http://schemas.microsoft.com/office/drawing/2014/main" id="{B31195AE-7EF5-FBE5-F8AB-646BE85A4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617" y="1763481"/>
                <a:ext cx="403614" cy="36882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 err="1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dt</a:t>
                </a:r>
                <a:endPara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</p:grp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7B33302-488F-CD06-D3F3-8D51CF637193}"/>
                </a:ext>
              </a:extLst>
            </p:cNvPr>
            <p:cNvSpPr/>
            <p:nvPr/>
          </p:nvSpPr>
          <p:spPr>
            <a:xfrm>
              <a:off x="4494133" y="3635522"/>
              <a:ext cx="312891" cy="36887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v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512" name="Rectangle 40">
            <a:extLst>
              <a:ext uri="{FF2B5EF4-FFF2-40B4-BE49-F238E27FC236}">
                <a16:creationId xmlns:a16="http://schemas.microsoft.com/office/drawing/2014/main" id="{49BF4726-41CB-18EF-F78C-D7CF65667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697163"/>
            <a:ext cx="52736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000"/>
                </a:solidFill>
              </a:rPr>
              <a:t>= F v                       (from Newton’s Second law)</a:t>
            </a:r>
            <a:endParaRPr lang="en-IN" altLang="en-US">
              <a:solidFill>
                <a:srgbClr val="FFC000"/>
              </a:solidFill>
            </a:endParaRPr>
          </a:p>
        </p:txBody>
      </p:sp>
      <p:grpSp>
        <p:nvGrpSpPr>
          <p:cNvPr id="16" name="Group 2">
            <a:extLst>
              <a:ext uri="{FF2B5EF4-FFF2-40B4-BE49-F238E27FC236}">
                <a16:creationId xmlns:a16="http://schemas.microsoft.com/office/drawing/2014/main" id="{23FC26F9-E175-5E63-C917-2D69E0A5F46E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2984500"/>
            <a:ext cx="1360488" cy="669925"/>
            <a:chOff x="3140075" y="2984500"/>
            <a:chExt cx="1360489" cy="669925"/>
          </a:xfrm>
        </p:grpSpPr>
        <p:sp>
          <p:nvSpPr>
            <p:cNvPr id="22566" name="Rectangle 44">
              <a:extLst>
                <a:ext uri="{FF2B5EF4-FFF2-40B4-BE49-F238E27FC236}">
                  <a16:creationId xmlns:a16="http://schemas.microsoft.com/office/drawing/2014/main" id="{3DD0F817-D151-8F8E-B51F-7C0220A8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525" y="3135313"/>
              <a:ext cx="5238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99"/>
                  </a:solidFill>
                </a:rPr>
                <a:t>= F</a:t>
              </a:r>
              <a:endParaRPr lang="en-IN" altLang="en-US">
                <a:solidFill>
                  <a:srgbClr val="00FF99"/>
                </a:solidFill>
              </a:endParaRPr>
            </a:p>
          </p:txBody>
        </p:sp>
        <p:sp>
          <p:nvSpPr>
            <p:cNvPr id="22567" name="Rectangle 35">
              <a:extLst>
                <a:ext uri="{FF2B5EF4-FFF2-40B4-BE49-F238E27FC236}">
                  <a16:creationId xmlns:a16="http://schemas.microsoft.com/office/drawing/2014/main" id="{8693D244-5150-9859-7E02-E7E1B50AF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539" y="2987675"/>
              <a:ext cx="4540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99"/>
                  </a:solidFill>
                </a:rPr>
                <a:t>dx</a:t>
              </a:r>
            </a:p>
          </p:txBody>
        </p:sp>
        <p:sp>
          <p:nvSpPr>
            <p:cNvPr id="22568" name="Line 36">
              <a:extLst>
                <a:ext uri="{FF2B5EF4-FFF2-40B4-BE49-F238E27FC236}">
                  <a16:creationId xmlns:a16="http://schemas.microsoft.com/office/drawing/2014/main" id="{EBA979A9-A660-02C1-D43B-CFE88C70E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714" y="3328988"/>
              <a:ext cx="417512" cy="0"/>
            </a:xfrm>
            <a:prstGeom prst="line">
              <a:avLst/>
            </a:prstGeom>
            <a:noFill/>
            <a:ln w="9525">
              <a:solidFill>
                <a:srgbClr val="00FF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Rectangle 40">
              <a:extLst>
                <a:ext uri="{FF2B5EF4-FFF2-40B4-BE49-F238E27FC236}">
                  <a16:creationId xmlns:a16="http://schemas.microsoft.com/office/drawing/2014/main" id="{C936F396-182E-0D7F-52C3-AC9EF2960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037" y="3284538"/>
              <a:ext cx="4016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99"/>
                  </a:solidFill>
                </a:rPr>
                <a:t>dt</a:t>
              </a:r>
            </a:p>
          </p:txBody>
        </p:sp>
        <p:sp>
          <p:nvSpPr>
            <p:cNvPr id="22570" name="Rectangle 35">
              <a:extLst>
                <a:ext uri="{FF2B5EF4-FFF2-40B4-BE49-F238E27FC236}">
                  <a16:creationId xmlns:a16="http://schemas.microsoft.com/office/drawing/2014/main" id="{1EE9737C-80AA-FA6A-EB3D-1DF3CCBEF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075" y="2984500"/>
              <a:ext cx="4921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99"/>
                  </a:solidFill>
                </a:rPr>
                <a:t>dK</a:t>
              </a:r>
            </a:p>
          </p:txBody>
        </p:sp>
        <p:sp>
          <p:nvSpPr>
            <p:cNvPr id="22571" name="Line 36">
              <a:extLst>
                <a:ext uri="{FF2B5EF4-FFF2-40B4-BE49-F238E27FC236}">
                  <a16:creationId xmlns:a16="http://schemas.microsoft.com/office/drawing/2014/main" id="{CD37D5D2-0538-69B8-6162-37C2D9C59A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3250" y="3325813"/>
              <a:ext cx="417513" cy="0"/>
            </a:xfrm>
            <a:prstGeom prst="line">
              <a:avLst/>
            </a:prstGeom>
            <a:noFill/>
            <a:ln w="9525">
              <a:solidFill>
                <a:srgbClr val="00FF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Rectangle 40">
              <a:extLst>
                <a:ext uri="{FF2B5EF4-FFF2-40B4-BE49-F238E27FC236}">
                  <a16:creationId xmlns:a16="http://schemas.microsoft.com/office/drawing/2014/main" id="{62388CE0-8F93-202A-747D-224B0C13F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825" y="3281363"/>
              <a:ext cx="401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99"/>
                  </a:solidFill>
                </a:rPr>
                <a:t>dt</a:t>
              </a:r>
            </a:p>
          </p:txBody>
        </p:sp>
      </p:grpSp>
      <p:sp>
        <p:nvSpPr>
          <p:cNvPr id="21514" name="Rectangle 59">
            <a:extLst>
              <a:ext uri="{FF2B5EF4-FFF2-40B4-BE49-F238E27FC236}">
                <a16:creationId xmlns:a16="http://schemas.microsoft.com/office/drawing/2014/main" id="{A8499478-DD62-9488-470A-31153EF55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3575" y="3705225"/>
            <a:ext cx="12303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CC9900"/>
                </a:solidFill>
              </a:rPr>
              <a:t>dK = F dx</a:t>
            </a:r>
            <a:endParaRPr lang="en-IN" altLang="en-US">
              <a:solidFill>
                <a:srgbClr val="CC9900"/>
              </a:solidFill>
            </a:endParaRPr>
          </a:p>
        </p:txBody>
      </p:sp>
      <p:sp>
        <p:nvSpPr>
          <p:cNvPr id="21515" name="Rectangle 60">
            <a:extLst>
              <a:ext uri="{FF2B5EF4-FFF2-40B4-BE49-F238E27FC236}">
                <a16:creationId xmlns:a16="http://schemas.microsoft.com/office/drawing/2014/main" id="{C72D016D-E826-09C6-5C98-C697C18BC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4076700"/>
            <a:ext cx="68992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Integrating from initial position </a:t>
            </a:r>
            <a:r>
              <a:rPr lang="en-US" altLang="en-US" b="1">
                <a:solidFill>
                  <a:srgbClr val="66FFFF"/>
                </a:solidFill>
              </a:rPr>
              <a:t>x</a:t>
            </a:r>
            <a:r>
              <a:rPr lang="en-US" altLang="en-US" b="1" baseline="-25000">
                <a:solidFill>
                  <a:srgbClr val="66FFFF"/>
                </a:solidFill>
              </a:rPr>
              <a:t>i</a:t>
            </a:r>
            <a:r>
              <a:rPr lang="en-US" altLang="en-US" b="1">
                <a:solidFill>
                  <a:srgbClr val="FF6699"/>
                </a:solidFill>
              </a:rPr>
              <a:t> to final position </a:t>
            </a:r>
            <a:r>
              <a:rPr lang="en-US" altLang="en-US" b="1">
                <a:solidFill>
                  <a:srgbClr val="66FFFF"/>
                </a:solidFill>
              </a:rPr>
              <a:t>x</a:t>
            </a:r>
            <a:r>
              <a:rPr lang="en-US" altLang="en-US" b="1" baseline="-25000">
                <a:solidFill>
                  <a:srgbClr val="66FFFF"/>
                </a:solidFill>
              </a:rPr>
              <a:t>f</a:t>
            </a:r>
            <a:r>
              <a:rPr lang="en-US" altLang="en-US" b="1">
                <a:solidFill>
                  <a:srgbClr val="FF6699"/>
                </a:solidFill>
              </a:rPr>
              <a:t>, we have</a:t>
            </a:r>
            <a:endParaRPr lang="en-US" altLang="en-US" b="1">
              <a:solidFill>
                <a:srgbClr val="33CCFF"/>
              </a:solidFill>
            </a:endParaRPr>
          </a:p>
        </p:txBody>
      </p:sp>
      <p:grpSp>
        <p:nvGrpSpPr>
          <p:cNvPr id="18" name="Group 75">
            <a:extLst>
              <a:ext uri="{FF2B5EF4-FFF2-40B4-BE49-F238E27FC236}">
                <a16:creationId xmlns:a16="http://schemas.microsoft.com/office/drawing/2014/main" id="{9AF0E598-5068-4D8E-10C8-2E9FEB8F085F}"/>
              </a:ext>
            </a:extLst>
          </p:cNvPr>
          <p:cNvGrpSpPr>
            <a:grpSpLocks/>
          </p:cNvGrpSpPr>
          <p:nvPr/>
        </p:nvGrpSpPr>
        <p:grpSpPr bwMode="auto">
          <a:xfrm>
            <a:off x="1609725" y="4370388"/>
            <a:ext cx="1708150" cy="898525"/>
            <a:chOff x="2761735" y="5080827"/>
            <a:chExt cx="1708741" cy="898831"/>
          </a:xfrm>
        </p:grpSpPr>
        <p:grpSp>
          <p:nvGrpSpPr>
            <p:cNvPr id="22559" name="Group 65">
              <a:extLst>
                <a:ext uri="{FF2B5EF4-FFF2-40B4-BE49-F238E27FC236}">
                  <a16:creationId xmlns:a16="http://schemas.microsoft.com/office/drawing/2014/main" id="{1BEEA49C-9F83-983D-C7A4-C8CDE5408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0721" y="5085188"/>
              <a:ext cx="989755" cy="845823"/>
              <a:chOff x="1648852" y="3263425"/>
              <a:chExt cx="989940" cy="844919"/>
            </a:xfrm>
          </p:grpSpPr>
          <p:sp>
            <p:nvSpPr>
              <p:cNvPr id="22563" name="Rectangle 40">
                <a:extLst>
                  <a:ext uri="{FF2B5EF4-FFF2-40B4-BE49-F238E27FC236}">
                    <a16:creationId xmlns:a16="http://schemas.microsoft.com/office/drawing/2014/main" id="{FB214471-DAD1-1797-2231-42C0094A6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354" y="3524254"/>
                <a:ext cx="93843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CC"/>
                    </a:solidFill>
                    <a:sym typeface="Symbol" panose="05050102010706020507" pitchFamily="18" charset="2"/>
                  </a:rPr>
                  <a:t></a:t>
                </a:r>
                <a:r>
                  <a:rPr lang="en-US" altLang="en-US" b="1">
                    <a:solidFill>
                      <a:srgbClr val="00FFCC"/>
                    </a:solidFill>
                  </a:rPr>
                  <a:t>  F dx </a:t>
                </a:r>
                <a:endParaRPr lang="en-US" altLang="en-US" b="1">
                  <a:solidFill>
                    <a:srgbClr val="00FFCC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2564" name="Rectangle 41">
                <a:extLst>
                  <a:ext uri="{FF2B5EF4-FFF2-40B4-BE49-F238E27FC236}">
                    <a16:creationId xmlns:a16="http://schemas.microsoft.com/office/drawing/2014/main" id="{34E18EFF-3061-84EE-674E-BC4BDEC18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013" y="3739407"/>
                <a:ext cx="356255" cy="36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CC"/>
                    </a:solidFill>
                    <a:sym typeface="Symbol" panose="05050102010706020507" pitchFamily="18" charset="2"/>
                  </a:rPr>
                  <a:t>x</a:t>
                </a:r>
                <a:r>
                  <a:rPr lang="en-US" altLang="en-US" b="1" baseline="-25000">
                    <a:solidFill>
                      <a:srgbClr val="00FFCC"/>
                    </a:solidFill>
                    <a:sym typeface="Symbol" panose="05050102010706020507" pitchFamily="18" charset="2"/>
                  </a:rPr>
                  <a:t>i</a:t>
                </a:r>
              </a:p>
            </p:txBody>
          </p:sp>
          <p:sp>
            <p:nvSpPr>
              <p:cNvPr id="22565" name="Rectangle 42">
                <a:extLst>
                  <a:ext uri="{FF2B5EF4-FFF2-40B4-BE49-F238E27FC236}">
                    <a16:creationId xmlns:a16="http://schemas.microsoft.com/office/drawing/2014/main" id="{CCE47B5B-D5D3-E0AD-8DB4-AF6BF65F8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852" y="3263425"/>
                <a:ext cx="364270" cy="368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CC"/>
                    </a:solidFill>
                  </a:rPr>
                  <a:t>x</a:t>
                </a:r>
                <a:r>
                  <a:rPr lang="en-US" altLang="en-US" b="1" baseline="-25000">
                    <a:solidFill>
                      <a:srgbClr val="00FFCC"/>
                    </a:solidFill>
                  </a:rPr>
                  <a:t>f</a:t>
                </a:r>
                <a:endParaRPr lang="en-US" altLang="en-US" b="1" baseline="-25000">
                  <a:solidFill>
                    <a:srgbClr val="00FFCC"/>
                  </a:solidFill>
                  <a:sym typeface="Symbol" panose="05050102010706020507" pitchFamily="18" charset="2"/>
                </a:endParaRPr>
              </a:p>
            </p:txBody>
          </p:sp>
        </p:grpSp>
        <p:sp>
          <p:nvSpPr>
            <p:cNvPr id="22560" name="Rectangle 48">
              <a:extLst>
                <a:ext uri="{FF2B5EF4-FFF2-40B4-BE49-F238E27FC236}">
                  <a16:creationId xmlns:a16="http://schemas.microsoft.com/office/drawing/2014/main" id="{739CD27A-5071-968B-A0BD-56250F161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320" y="5368439"/>
              <a:ext cx="865292" cy="369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CC"/>
                  </a:solidFill>
                  <a:sym typeface="Symbol" panose="05050102010706020507" pitchFamily="18" charset="2"/>
                </a:rPr>
                <a:t></a:t>
              </a:r>
              <a:r>
                <a:rPr lang="en-US" altLang="en-US" b="1">
                  <a:solidFill>
                    <a:srgbClr val="00FFCC"/>
                  </a:solidFill>
                </a:rPr>
                <a:t> dK = </a:t>
              </a:r>
              <a:endParaRPr lang="en-US" altLang="en-US" b="1">
                <a:solidFill>
                  <a:srgbClr val="00FFCC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22561" name="Rectangle 49">
              <a:extLst>
                <a:ext uri="{FF2B5EF4-FFF2-40B4-BE49-F238E27FC236}">
                  <a16:creationId xmlns:a16="http://schemas.microsoft.com/office/drawing/2014/main" id="{25810519-7B3F-C9DB-3AAE-8429020D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735" y="5610326"/>
              <a:ext cx="39466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CC"/>
                  </a:solidFill>
                  <a:sym typeface="Symbol" panose="05050102010706020507" pitchFamily="18" charset="2"/>
                </a:rPr>
                <a:t>K</a:t>
              </a:r>
              <a:r>
                <a:rPr lang="en-US" altLang="en-US" b="1" baseline="-25000">
                  <a:solidFill>
                    <a:srgbClr val="00FFCC"/>
                  </a:solidFill>
                  <a:sym typeface="Symbol" panose="05050102010706020507" pitchFamily="18" charset="2"/>
                </a:rPr>
                <a:t>i</a:t>
              </a:r>
            </a:p>
          </p:txBody>
        </p:sp>
        <p:sp>
          <p:nvSpPr>
            <p:cNvPr id="22562" name="Rectangle 50">
              <a:extLst>
                <a:ext uri="{FF2B5EF4-FFF2-40B4-BE49-F238E27FC236}">
                  <a16:creationId xmlns:a16="http://schemas.microsoft.com/office/drawing/2014/main" id="{8A9D8023-02AD-D022-FDB0-774C48076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828" y="5080827"/>
              <a:ext cx="40267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CC"/>
                  </a:solidFill>
                </a:rPr>
                <a:t>K</a:t>
              </a:r>
              <a:r>
                <a:rPr lang="en-US" altLang="en-US" b="1" baseline="-25000">
                  <a:solidFill>
                    <a:srgbClr val="00FFCC"/>
                  </a:solidFill>
                </a:rPr>
                <a:t>f</a:t>
              </a:r>
              <a:endParaRPr lang="en-US" altLang="en-US" b="1" baseline="-25000">
                <a:solidFill>
                  <a:srgbClr val="00FFCC"/>
                </a:solidFill>
                <a:sym typeface="Symbol" panose="05050102010706020507" pitchFamily="18" charset="2"/>
              </a:endParaRPr>
            </a:p>
          </p:txBody>
        </p:sp>
      </p:grpSp>
      <p:sp>
        <p:nvSpPr>
          <p:cNvPr id="21517" name="Rectangle 69">
            <a:extLst>
              <a:ext uri="{FF2B5EF4-FFF2-40B4-BE49-F238E27FC236}">
                <a16:creationId xmlns:a16="http://schemas.microsoft.com/office/drawing/2014/main" id="{10C97F95-0142-6476-4122-A003BEF80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5875" y="4640263"/>
            <a:ext cx="51387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33CCFF"/>
                </a:solidFill>
              </a:rPr>
              <a:t>where </a:t>
            </a:r>
            <a:r>
              <a:rPr lang="en-US" altLang="en-US" b="1">
                <a:solidFill>
                  <a:srgbClr val="00FFCC"/>
                </a:solidFill>
                <a:sym typeface="Symbol" panose="05050102010706020507" pitchFamily="18" charset="2"/>
              </a:rPr>
              <a:t>K</a:t>
            </a:r>
            <a:r>
              <a:rPr lang="en-US" altLang="en-US" b="1" baseline="-25000">
                <a:solidFill>
                  <a:srgbClr val="00FFCC"/>
                </a:solidFill>
                <a:sym typeface="Symbol" panose="05050102010706020507" pitchFamily="18" charset="2"/>
              </a:rPr>
              <a:t>i</a:t>
            </a:r>
            <a:r>
              <a:rPr lang="en-US" altLang="en-US" b="1">
                <a:solidFill>
                  <a:srgbClr val="33CCFF"/>
                </a:solidFill>
              </a:rPr>
              <a:t> and </a:t>
            </a:r>
            <a:r>
              <a:rPr lang="en-US" altLang="en-US" b="1">
                <a:solidFill>
                  <a:srgbClr val="00FFCC"/>
                </a:solidFill>
              </a:rPr>
              <a:t>K</a:t>
            </a:r>
            <a:r>
              <a:rPr lang="en-US" altLang="en-US" b="1" baseline="-25000">
                <a:solidFill>
                  <a:srgbClr val="00FFCC"/>
                </a:solidFill>
              </a:rPr>
              <a:t>f</a:t>
            </a:r>
            <a:r>
              <a:rPr lang="en-US" altLang="en-US" b="1">
                <a:solidFill>
                  <a:srgbClr val="33CCFF"/>
                </a:solidFill>
              </a:rPr>
              <a:t> are initial and final kinetic energies corresponding to </a:t>
            </a:r>
            <a:r>
              <a:rPr lang="en-US" altLang="en-US" b="1">
                <a:solidFill>
                  <a:srgbClr val="00FFCC"/>
                </a:solidFill>
                <a:sym typeface="Symbol" panose="05050102010706020507" pitchFamily="18" charset="2"/>
              </a:rPr>
              <a:t>x</a:t>
            </a:r>
            <a:r>
              <a:rPr lang="en-US" altLang="en-US" b="1" baseline="-25000">
                <a:solidFill>
                  <a:srgbClr val="00FFCC"/>
                </a:solidFill>
                <a:sym typeface="Symbol" panose="05050102010706020507" pitchFamily="18" charset="2"/>
              </a:rPr>
              <a:t>i</a:t>
            </a:r>
            <a:r>
              <a:rPr lang="en-US" altLang="en-US" b="1">
                <a:solidFill>
                  <a:srgbClr val="33CCFF"/>
                </a:solidFill>
              </a:rPr>
              <a:t> and </a:t>
            </a:r>
            <a:r>
              <a:rPr lang="en-US" altLang="en-US" b="1">
                <a:solidFill>
                  <a:srgbClr val="00FFCC"/>
                </a:solidFill>
              </a:rPr>
              <a:t>x</a:t>
            </a:r>
            <a:r>
              <a:rPr lang="en-US" altLang="en-US" b="1" baseline="-25000">
                <a:solidFill>
                  <a:srgbClr val="00FFCC"/>
                </a:solidFill>
              </a:rPr>
              <a:t>f</a:t>
            </a:r>
            <a:r>
              <a:rPr lang="en-US" altLang="en-US" b="1">
                <a:solidFill>
                  <a:srgbClr val="00FFCC"/>
                </a:solidFill>
              </a:rPr>
              <a:t>.</a:t>
            </a:r>
            <a:endParaRPr lang="en-IN" altLang="en-US"/>
          </a:p>
        </p:txBody>
      </p:sp>
      <p:grpSp>
        <p:nvGrpSpPr>
          <p:cNvPr id="21" name="Group 78">
            <a:extLst>
              <a:ext uri="{FF2B5EF4-FFF2-40B4-BE49-F238E27FC236}">
                <a16:creationId xmlns:a16="http://schemas.microsoft.com/office/drawing/2014/main" id="{A972EE68-9D36-6156-7C63-27B31A3A1EAF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5192713"/>
            <a:ext cx="2387600" cy="844550"/>
            <a:chOff x="2051720" y="5823537"/>
            <a:chExt cx="2388401" cy="845823"/>
          </a:xfrm>
        </p:grpSpPr>
        <p:sp>
          <p:nvSpPr>
            <p:cNvPr id="22552" name="Rectangle 70">
              <a:extLst>
                <a:ext uri="{FF2B5EF4-FFF2-40B4-BE49-F238E27FC236}">
                  <a16:creationId xmlns:a16="http://schemas.microsoft.com/office/drawing/2014/main" id="{61A37FA2-3C37-FD03-A65B-28AF94558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720" y="6089336"/>
              <a:ext cx="479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CCCC00"/>
                  </a:solidFill>
                </a:rPr>
                <a:t>or </a:t>
              </a:r>
              <a:endParaRPr lang="en-IN" altLang="en-US">
                <a:solidFill>
                  <a:srgbClr val="CCCC00"/>
                </a:solidFill>
              </a:endParaRPr>
            </a:p>
          </p:txBody>
        </p:sp>
        <p:grpSp>
          <p:nvGrpSpPr>
            <p:cNvPr id="22553" name="Group 77">
              <a:extLst>
                <a:ext uri="{FF2B5EF4-FFF2-40B4-BE49-F238E27FC236}">
                  <a16:creationId xmlns:a16="http://schemas.microsoft.com/office/drawing/2014/main" id="{9A129A62-913A-D859-B0C7-627136A6B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1728" y="5823537"/>
              <a:ext cx="1818393" cy="845823"/>
              <a:chOff x="323528" y="2871209"/>
              <a:chExt cx="1818393" cy="845823"/>
            </a:xfrm>
          </p:grpSpPr>
          <p:grpSp>
            <p:nvGrpSpPr>
              <p:cNvPr id="22554" name="Group 65">
                <a:extLst>
                  <a:ext uri="{FF2B5EF4-FFF2-40B4-BE49-F238E27FC236}">
                    <a16:creationId xmlns:a16="http://schemas.microsoft.com/office/drawing/2014/main" id="{66E849ED-0500-FA96-F2FE-B06DA9B162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52166" y="2871209"/>
                <a:ext cx="989755" cy="845823"/>
                <a:chOff x="1648852" y="3263425"/>
                <a:chExt cx="989940" cy="844919"/>
              </a:xfrm>
            </p:grpSpPr>
            <p:sp>
              <p:nvSpPr>
                <p:cNvPr id="22556" name="Rectangle 40">
                  <a:extLst>
                    <a:ext uri="{FF2B5EF4-FFF2-40B4-BE49-F238E27FC236}">
                      <a16:creationId xmlns:a16="http://schemas.microsoft.com/office/drawing/2014/main" id="{BF6AC826-8340-8A90-9C0C-1B493F33BF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0354" y="3524254"/>
                  <a:ext cx="938438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99FF"/>
                      </a:solidFill>
                      <a:sym typeface="Symbol" panose="05050102010706020507" pitchFamily="18" charset="2"/>
                    </a:rPr>
                    <a:t></a:t>
                  </a:r>
                  <a:r>
                    <a:rPr lang="en-US" altLang="en-US" b="1">
                      <a:solidFill>
                        <a:srgbClr val="FF99FF"/>
                      </a:solidFill>
                    </a:rPr>
                    <a:t>  F dx </a:t>
                  </a:r>
                  <a:endParaRPr lang="en-US" altLang="en-US" b="1">
                    <a:solidFill>
                      <a:srgbClr val="FF99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2557" name="Rectangle 41">
                  <a:extLst>
                    <a:ext uri="{FF2B5EF4-FFF2-40B4-BE49-F238E27FC236}">
                      <a16:creationId xmlns:a16="http://schemas.microsoft.com/office/drawing/2014/main" id="{6F20F354-A7D1-98F8-B35D-CBF093C19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0013" y="3739407"/>
                  <a:ext cx="356255" cy="36893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99FF"/>
                      </a:solidFill>
                      <a:sym typeface="Symbol" panose="05050102010706020507" pitchFamily="18" charset="2"/>
                    </a:rPr>
                    <a:t>x</a:t>
                  </a:r>
                  <a:r>
                    <a:rPr lang="en-US" altLang="en-US" b="1" baseline="-25000">
                      <a:solidFill>
                        <a:srgbClr val="FF99FF"/>
                      </a:solidFill>
                      <a:sym typeface="Symbol" panose="05050102010706020507" pitchFamily="18" charset="2"/>
                    </a:rPr>
                    <a:t>i</a:t>
                  </a:r>
                </a:p>
              </p:txBody>
            </p:sp>
            <p:sp>
              <p:nvSpPr>
                <p:cNvPr id="22558" name="Rectangle 42">
                  <a:extLst>
                    <a:ext uri="{FF2B5EF4-FFF2-40B4-BE49-F238E27FC236}">
                      <a16:creationId xmlns:a16="http://schemas.microsoft.com/office/drawing/2014/main" id="{A655BFD3-EEF6-7D39-1A1F-A0A3B06BC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8852" y="3263425"/>
                  <a:ext cx="364270" cy="36893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99FF"/>
                      </a:solidFill>
                    </a:rPr>
                    <a:t>x</a:t>
                  </a:r>
                  <a:r>
                    <a:rPr lang="en-US" altLang="en-US" b="1" baseline="-25000">
                      <a:solidFill>
                        <a:srgbClr val="FF99FF"/>
                      </a:solidFill>
                    </a:rPr>
                    <a:t>f</a:t>
                  </a:r>
                  <a:endParaRPr lang="en-US" altLang="en-US" b="1" baseline="-25000">
                    <a:solidFill>
                      <a:srgbClr val="FF99FF"/>
                    </a:solidFill>
                    <a:sym typeface="Symbol" panose="05050102010706020507" pitchFamily="18" charset="2"/>
                  </a:endParaRPr>
                </a:p>
              </p:txBody>
            </p:sp>
          </p:grpSp>
          <p:sp>
            <p:nvSpPr>
              <p:cNvPr id="22555" name="Rectangle 76">
                <a:extLst>
                  <a:ext uri="{FF2B5EF4-FFF2-40B4-BE49-F238E27FC236}">
                    <a16:creationId xmlns:a16="http://schemas.microsoft.com/office/drawing/2014/main" id="{51761DA6-BBBD-3563-B2ED-D3E7BF984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28" y="3131676"/>
                <a:ext cx="106792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FF99FF"/>
                    </a:solidFill>
                  </a:rPr>
                  <a:t>K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f</a:t>
                </a:r>
                <a:r>
                  <a:rPr lang="en-US" altLang="en-US">
                    <a:solidFill>
                      <a:srgbClr val="FF99FF"/>
                    </a:solidFill>
                  </a:rPr>
                  <a:t> </a:t>
                </a:r>
                <a:r>
                  <a:rPr lang="en-US" altLang="en-US" b="1">
                    <a:solidFill>
                      <a:srgbClr val="FF99FF"/>
                    </a:solidFill>
                  </a:rPr>
                  <a:t>–</a:t>
                </a:r>
                <a:r>
                  <a:rPr lang="en-US" altLang="en-US">
                    <a:solidFill>
                      <a:srgbClr val="FF99FF"/>
                    </a:solidFill>
                  </a:rPr>
                  <a:t> K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i</a:t>
                </a:r>
                <a:r>
                  <a:rPr lang="en-US" altLang="en-US" baseline="30000">
                    <a:solidFill>
                      <a:srgbClr val="FF99FF"/>
                    </a:solidFill>
                  </a:rPr>
                  <a:t> </a:t>
                </a:r>
                <a:r>
                  <a:rPr lang="en-US" altLang="en-US" b="1">
                    <a:solidFill>
                      <a:srgbClr val="FF99FF"/>
                    </a:solidFill>
                  </a:rPr>
                  <a:t>=</a:t>
                </a:r>
                <a:r>
                  <a:rPr lang="en-US" altLang="en-US">
                    <a:solidFill>
                      <a:srgbClr val="FF99FF"/>
                    </a:solidFill>
                  </a:rPr>
                  <a:t> </a:t>
                </a:r>
                <a:endParaRPr lang="en-IN" altLang="en-US">
                  <a:solidFill>
                    <a:srgbClr val="FF99FF"/>
                  </a:solidFill>
                </a:endParaRPr>
              </a:p>
            </p:txBody>
          </p:sp>
        </p:grpSp>
      </p:grpSp>
      <p:grpSp>
        <p:nvGrpSpPr>
          <p:cNvPr id="27" name="Group 83">
            <a:extLst>
              <a:ext uri="{FF2B5EF4-FFF2-40B4-BE49-F238E27FC236}">
                <a16:creationId xmlns:a16="http://schemas.microsoft.com/office/drawing/2014/main" id="{D03262B3-9F31-7A83-9207-587C12D4E422}"/>
              </a:ext>
            </a:extLst>
          </p:cNvPr>
          <p:cNvGrpSpPr>
            <a:grpSpLocks/>
          </p:cNvGrpSpPr>
          <p:nvPr/>
        </p:nvGrpSpPr>
        <p:grpSpPr bwMode="auto">
          <a:xfrm>
            <a:off x="931863" y="6088063"/>
            <a:ext cx="1895475" cy="382587"/>
            <a:chOff x="2123728" y="6358784"/>
            <a:chExt cx="1894718" cy="382584"/>
          </a:xfrm>
        </p:grpSpPr>
        <p:grpSp>
          <p:nvGrpSpPr>
            <p:cNvPr id="22548" name="Group 79">
              <a:extLst>
                <a:ext uri="{FF2B5EF4-FFF2-40B4-BE49-F238E27FC236}">
                  <a16:creationId xmlns:a16="http://schemas.microsoft.com/office/drawing/2014/main" id="{C0CBBD10-3447-300E-D486-B4F232FE9B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540" y="6372036"/>
              <a:ext cx="1350906" cy="369332"/>
              <a:chOff x="2212982" y="3212976"/>
              <a:chExt cx="1350906" cy="369332"/>
            </a:xfrm>
          </p:grpSpPr>
          <p:sp>
            <p:nvSpPr>
              <p:cNvPr id="22550" name="Rectangle 80">
                <a:extLst>
                  <a:ext uri="{FF2B5EF4-FFF2-40B4-BE49-F238E27FC236}">
                    <a16:creationId xmlns:a16="http://schemas.microsoft.com/office/drawing/2014/main" id="{6130481B-8BAC-838B-0086-C5F0FAA7D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486" y="3212976"/>
                <a:ext cx="132440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>
                    <a:solidFill>
                      <a:srgbClr val="00FF00"/>
                    </a:solidFill>
                  </a:rPr>
                  <a:t>K</a:t>
                </a:r>
                <a:r>
                  <a:rPr lang="en-US" altLang="en-US" baseline="-25000">
                    <a:solidFill>
                      <a:srgbClr val="00FF00"/>
                    </a:solidFill>
                  </a:rPr>
                  <a:t>f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</a:t>
                </a:r>
                <a:r>
                  <a:rPr lang="en-US" altLang="en-US">
                    <a:solidFill>
                      <a:srgbClr val="00FF00"/>
                    </a:solidFill>
                  </a:rPr>
                  <a:t> K</a:t>
                </a:r>
                <a:r>
                  <a:rPr lang="en-US" altLang="en-US" baseline="-25000">
                    <a:solidFill>
                      <a:srgbClr val="00FF00"/>
                    </a:solidFill>
                  </a:rPr>
                  <a:t>i</a:t>
                </a:r>
                <a:r>
                  <a:rPr lang="en-US" altLang="en-US" baseline="30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=</a:t>
                </a:r>
                <a:r>
                  <a:rPr lang="en-US" altLang="en-US">
                    <a:solidFill>
                      <a:srgbClr val="00FF00"/>
                    </a:solidFill>
                  </a:rPr>
                  <a:t> W</a:t>
                </a:r>
              </a:p>
            </p:txBody>
          </p:sp>
          <p:sp>
            <p:nvSpPr>
              <p:cNvPr id="82" name="Rounded Rectangle 81">
                <a:extLst>
                  <a:ext uri="{FF2B5EF4-FFF2-40B4-BE49-F238E27FC236}">
                    <a16:creationId xmlns:a16="http://schemas.microsoft.com/office/drawing/2014/main" id="{E0A5726F-B0D7-146F-AF31-F4F8F9101CF9}"/>
                  </a:ext>
                </a:extLst>
              </p:cNvPr>
              <p:cNvSpPr/>
              <p:nvPr/>
            </p:nvSpPr>
            <p:spPr>
              <a:xfrm>
                <a:off x="2213465" y="3212424"/>
                <a:ext cx="1323446" cy="369884"/>
              </a:xfrm>
              <a:prstGeom prst="roundRect">
                <a:avLst/>
              </a:prstGeom>
              <a:noFill/>
              <a:ln>
                <a:solidFill>
                  <a:srgbClr val="FF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22549" name="Rectangle 82">
              <a:extLst>
                <a:ext uri="{FF2B5EF4-FFF2-40B4-BE49-F238E27FC236}">
                  <a16:creationId xmlns:a16="http://schemas.microsoft.com/office/drawing/2014/main" id="{A44E1FFC-990C-4466-E9F2-D0AD3AFA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728" y="6358784"/>
              <a:ext cx="479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FF"/>
                  </a:solidFill>
                </a:rPr>
                <a:t>or </a:t>
              </a:r>
              <a:endParaRPr lang="en-IN" altLang="en-US"/>
            </a:p>
          </p:txBody>
        </p:sp>
      </p:grpSp>
      <p:sp>
        <p:nvSpPr>
          <p:cNvPr id="21520" name="Rectangle 84">
            <a:extLst>
              <a:ext uri="{FF2B5EF4-FFF2-40B4-BE49-F238E27FC236}">
                <a16:creationId xmlns:a16="http://schemas.microsoft.com/office/drawing/2014/main" id="{120E6ABF-48DB-B7D2-E9BA-EBB53D3ED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113" y="6073775"/>
            <a:ext cx="5686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000"/>
                </a:solidFill>
              </a:rPr>
              <a:t>which is work–energy theorem for variable force.</a:t>
            </a:r>
            <a:endParaRPr lang="en-IN" altLang="en-US">
              <a:solidFill>
                <a:srgbClr val="FFC000"/>
              </a:solidFill>
            </a:endParaRPr>
          </a:p>
        </p:txBody>
      </p:sp>
      <p:sp>
        <p:nvSpPr>
          <p:cNvPr id="22545" name="TextBox 47">
            <a:extLst>
              <a:ext uri="{FF2B5EF4-FFF2-40B4-BE49-F238E27FC236}">
                <a16:creationId xmlns:a16="http://schemas.microsoft.com/office/drawing/2014/main" id="{4B6D491D-96DF-740C-F386-E43E46218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2546" name="TextBox 49">
            <a:extLst>
              <a:ext uri="{FF2B5EF4-FFF2-40B4-BE49-F238E27FC236}">
                <a16:creationId xmlns:a16="http://schemas.microsoft.com/office/drawing/2014/main" id="{A63C719F-213A-804E-8E79-9E43B6090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2547" name="TextBox 52">
            <a:extLst>
              <a:ext uri="{FF2B5EF4-FFF2-40B4-BE49-F238E27FC236}">
                <a16:creationId xmlns:a16="http://schemas.microsoft.com/office/drawing/2014/main" id="{65715FAF-A248-0E27-8060-D139B7F37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1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1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1507" grpId="0"/>
      <p:bldP spid="21508" grpId="0"/>
      <p:bldP spid="21512" grpId="0"/>
      <p:bldP spid="21514" grpId="0"/>
      <p:bldP spid="21515" grpId="0"/>
      <p:bldP spid="21517" grpId="0"/>
      <p:bldP spid="215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>
            <a:extLst>
              <a:ext uri="{FF2B5EF4-FFF2-40B4-BE49-F238E27FC236}">
                <a16:creationId xmlns:a16="http://schemas.microsoft.com/office/drawing/2014/main" id="{FAEBA5AC-F9B8-6F1F-F913-08228B2EE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8" y="44450"/>
            <a:ext cx="30988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FF9900"/>
                </a:solidFill>
              </a:rPr>
              <a:t>POTENTIAL ENERGY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8F1CD11-C1E7-5F6D-BC9E-812544136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8" y="477838"/>
            <a:ext cx="8355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99FF"/>
                </a:solidFill>
              </a:rPr>
              <a:t>Potential energy is defined as the energy of a body by virtue of its position or configuration.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9FBF4540-B401-5BEA-0BEC-F7E8DD248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1231900"/>
            <a:ext cx="1584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99FF"/>
                </a:solidFill>
              </a:rPr>
              <a:t>Examples:</a:t>
            </a:r>
          </a:p>
        </p:txBody>
      </p:sp>
      <p:grpSp>
        <p:nvGrpSpPr>
          <p:cNvPr id="5" name="Group 7">
            <a:extLst>
              <a:ext uri="{FF2B5EF4-FFF2-40B4-BE49-F238E27FC236}">
                <a16:creationId xmlns:a16="http://schemas.microsoft.com/office/drawing/2014/main" id="{C7B5B853-C635-2D65-284A-B3C70AFE57D8}"/>
              </a:ext>
            </a:extLst>
          </p:cNvPr>
          <p:cNvGrpSpPr>
            <a:grpSpLocks/>
          </p:cNvGrpSpPr>
          <p:nvPr/>
        </p:nvGrpSpPr>
        <p:grpSpPr bwMode="auto">
          <a:xfrm>
            <a:off x="3894138" y="1268413"/>
            <a:ext cx="1901825" cy="1439862"/>
            <a:chOff x="1257" y="684"/>
            <a:chExt cx="1198" cy="907"/>
          </a:xfrm>
        </p:grpSpPr>
        <p:grpSp>
          <p:nvGrpSpPr>
            <p:cNvPr id="23770" name="Group 8">
              <a:extLst>
                <a:ext uri="{FF2B5EF4-FFF2-40B4-BE49-F238E27FC236}">
                  <a16:creationId xmlns:a16="http://schemas.microsoft.com/office/drawing/2014/main" id="{2ABB88B5-FA6D-1BDD-2A64-28C46F6F1E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6" y="1096"/>
              <a:ext cx="569" cy="281"/>
              <a:chOff x="1750" y="960"/>
              <a:chExt cx="569" cy="281"/>
            </a:xfrm>
          </p:grpSpPr>
          <p:sp>
            <p:nvSpPr>
              <p:cNvPr id="23811" name="AutoShape 9">
                <a:extLst>
                  <a:ext uri="{FF2B5EF4-FFF2-40B4-BE49-F238E27FC236}">
                    <a16:creationId xmlns:a16="http://schemas.microsoft.com/office/drawing/2014/main" id="{244FA5EB-8A27-0237-373C-3EC7B1AA9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4878861" flipV="1">
                <a:off x="1889" y="1071"/>
                <a:ext cx="68" cy="272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812" name="Rectangle 10">
                <a:extLst>
                  <a:ext uri="{FF2B5EF4-FFF2-40B4-BE49-F238E27FC236}">
                    <a16:creationId xmlns:a16="http://schemas.microsoft.com/office/drawing/2014/main" id="{ABDBB24D-9756-D20F-B38F-9A791EE1B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21139">
                <a:off x="1750" y="1029"/>
                <a:ext cx="545" cy="106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813" name="AutoShape 11">
                <a:extLst>
                  <a:ext uri="{FF2B5EF4-FFF2-40B4-BE49-F238E27FC236}">
                    <a16:creationId xmlns:a16="http://schemas.microsoft.com/office/drawing/2014/main" id="{96E72C3B-4B94-BD56-32F1-07B928F7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70401">
                <a:off x="1850" y="1020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814" name="Freeform 12">
                <a:extLst>
                  <a:ext uri="{FF2B5EF4-FFF2-40B4-BE49-F238E27FC236}">
                    <a16:creationId xmlns:a16="http://schemas.microsoft.com/office/drawing/2014/main" id="{28629E2D-DD32-3265-B3E0-BD4FAF04F76B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61902">
                <a:off x="1774" y="1108"/>
                <a:ext cx="545" cy="106"/>
              </a:xfrm>
              <a:custGeom>
                <a:avLst/>
                <a:gdLst>
                  <a:gd name="T0" fmla="*/ 0 w 635"/>
                  <a:gd name="T1" fmla="*/ 8 h 121"/>
                  <a:gd name="T2" fmla="*/ 11 w 635"/>
                  <a:gd name="T3" fmla="*/ 8 h 121"/>
                  <a:gd name="T4" fmla="*/ 17 w 635"/>
                  <a:gd name="T5" fmla="*/ 4 h 121"/>
                  <a:gd name="T6" fmla="*/ 29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Rectangle 13">
                <a:extLst>
                  <a:ext uri="{FF2B5EF4-FFF2-40B4-BE49-F238E27FC236}">
                    <a16:creationId xmlns:a16="http://schemas.microsoft.com/office/drawing/2014/main" id="{BD31197F-FBF7-7D59-34D8-ED26B798D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455989">
                <a:off x="1845" y="960"/>
                <a:ext cx="428" cy="50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816" name="Rectangle 14">
                <a:extLst>
                  <a:ext uri="{FF2B5EF4-FFF2-40B4-BE49-F238E27FC236}">
                    <a16:creationId xmlns:a16="http://schemas.microsoft.com/office/drawing/2014/main" id="{F9D4999D-53F2-ADC8-CA61-8114ED957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21139">
                <a:off x="1890" y="1066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3771" name="Group 15">
              <a:extLst>
                <a:ext uri="{FF2B5EF4-FFF2-40B4-BE49-F238E27FC236}">
                  <a16:creationId xmlns:a16="http://schemas.microsoft.com/office/drawing/2014/main" id="{838E28DA-B112-1DB6-1F55-3A5F31DA2918}"/>
                </a:ext>
              </a:extLst>
            </p:cNvPr>
            <p:cNvGrpSpPr>
              <a:grpSpLocks/>
            </p:cNvGrpSpPr>
            <p:nvPr/>
          </p:nvGrpSpPr>
          <p:grpSpPr bwMode="auto">
            <a:xfrm rot="234906">
              <a:off x="1257" y="684"/>
              <a:ext cx="615" cy="907"/>
              <a:chOff x="1131" y="618"/>
              <a:chExt cx="615" cy="907"/>
            </a:xfrm>
          </p:grpSpPr>
          <p:sp>
            <p:nvSpPr>
              <p:cNvPr id="23806" name="AutoShape 16">
                <a:extLst>
                  <a:ext uri="{FF2B5EF4-FFF2-40B4-BE49-F238E27FC236}">
                    <a16:creationId xmlns:a16="http://schemas.microsoft.com/office/drawing/2014/main" id="{2E3C9027-B1CA-5CD4-9253-053C1240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607206" flipV="1">
                <a:off x="1655" y="618"/>
                <a:ext cx="91" cy="907"/>
              </a:xfrm>
              <a:prstGeom prst="can">
                <a:avLst>
                  <a:gd name="adj" fmla="val 105761"/>
                </a:avLst>
              </a:prstGeom>
              <a:gradFill rotWithShape="1">
                <a:gsLst>
                  <a:gs pos="0">
                    <a:srgbClr val="FF6600"/>
                  </a:gs>
                  <a:gs pos="100000">
                    <a:srgbClr val="993300"/>
                  </a:gs>
                </a:gsLst>
                <a:lin ang="0" scaled="1"/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grpSp>
            <p:nvGrpSpPr>
              <p:cNvPr id="23807" name="Group 17">
                <a:extLst>
                  <a:ext uri="{FF2B5EF4-FFF2-40B4-BE49-F238E27FC236}">
                    <a16:creationId xmlns:a16="http://schemas.microsoft.com/office/drawing/2014/main" id="{87B19925-074E-5B7A-3B8D-B182782F40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431225">
                <a:off x="1131" y="622"/>
                <a:ext cx="565" cy="182"/>
                <a:chOff x="1292" y="255"/>
                <a:chExt cx="565" cy="182"/>
              </a:xfrm>
            </p:grpSpPr>
            <p:sp>
              <p:nvSpPr>
                <p:cNvPr id="23808" name="Oval 18">
                  <a:extLst>
                    <a:ext uri="{FF2B5EF4-FFF2-40B4-BE49-F238E27FC236}">
                      <a16:creationId xmlns:a16="http://schemas.microsoft.com/office/drawing/2014/main" id="{F12AE167-E845-7A7D-2F00-F8725214F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3" y="256"/>
                  <a:ext cx="408" cy="181"/>
                </a:xfrm>
                <a:prstGeom prst="ellipse">
                  <a:avLst/>
                </a:prstGeom>
                <a:solidFill>
                  <a:srgbClr val="4D4D4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809" name="Oval 19">
                  <a:extLst>
                    <a:ext uri="{FF2B5EF4-FFF2-40B4-BE49-F238E27FC236}">
                      <a16:creationId xmlns:a16="http://schemas.microsoft.com/office/drawing/2014/main" id="{EAE16300-AAE1-5B3D-0390-1076CB8D7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6" y="276"/>
                  <a:ext cx="111" cy="156"/>
                </a:xfrm>
                <a:prstGeom prst="ellipse">
                  <a:avLst/>
                </a:prstGeom>
                <a:solidFill>
                  <a:srgbClr val="4D4D4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810" name="AutoShape 20">
                  <a:extLst>
                    <a:ext uri="{FF2B5EF4-FFF2-40B4-BE49-F238E27FC236}">
                      <a16:creationId xmlns:a16="http://schemas.microsoft.com/office/drawing/2014/main" id="{26442851-DCBD-84F6-3F21-6F89436D16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292" y="255"/>
                  <a:ext cx="141" cy="182"/>
                </a:xfrm>
                <a:prstGeom prst="flowChartMagneticDrum">
                  <a:avLst/>
                </a:prstGeom>
                <a:solidFill>
                  <a:srgbClr val="4D4D4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23772" name="Group 21">
              <a:extLst>
                <a:ext uri="{FF2B5EF4-FFF2-40B4-BE49-F238E27FC236}">
                  <a16:creationId xmlns:a16="http://schemas.microsoft.com/office/drawing/2014/main" id="{979BEA75-A4CF-AD8E-9667-5B4D03909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3" y="1217"/>
              <a:ext cx="200" cy="211"/>
              <a:chOff x="1709" y="1081"/>
              <a:chExt cx="200" cy="211"/>
            </a:xfrm>
          </p:grpSpPr>
          <p:grpSp>
            <p:nvGrpSpPr>
              <p:cNvPr id="23788" name="Group 22">
                <a:extLst>
                  <a:ext uri="{FF2B5EF4-FFF2-40B4-BE49-F238E27FC236}">
                    <a16:creationId xmlns:a16="http://schemas.microsoft.com/office/drawing/2014/main" id="{4F0539F9-4C6D-4263-2390-52C5FE3BC2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1081"/>
                <a:ext cx="200" cy="211"/>
                <a:chOff x="1709" y="1081"/>
                <a:chExt cx="200" cy="211"/>
              </a:xfrm>
            </p:grpSpPr>
            <p:grpSp>
              <p:nvGrpSpPr>
                <p:cNvPr id="23790" name="Group 23">
                  <a:extLst>
                    <a:ext uri="{FF2B5EF4-FFF2-40B4-BE49-F238E27FC236}">
                      <a16:creationId xmlns:a16="http://schemas.microsoft.com/office/drawing/2014/main" id="{DDEC13BF-06DC-6D7B-14A2-72F2E9C1DD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1107"/>
                  <a:ext cx="200" cy="185"/>
                  <a:chOff x="1675" y="774"/>
                  <a:chExt cx="200" cy="185"/>
                </a:xfrm>
              </p:grpSpPr>
              <p:grpSp>
                <p:nvGrpSpPr>
                  <p:cNvPr id="23794" name="Group 24">
                    <a:extLst>
                      <a:ext uri="{FF2B5EF4-FFF2-40B4-BE49-F238E27FC236}">
                        <a16:creationId xmlns:a16="http://schemas.microsoft.com/office/drawing/2014/main" id="{3B73D674-46C8-19B2-21B5-54C4CCE2D7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43" y="899"/>
                    <a:ext cx="121" cy="60"/>
                    <a:chOff x="1743" y="899"/>
                    <a:chExt cx="121" cy="60"/>
                  </a:xfrm>
                </p:grpSpPr>
                <p:sp>
                  <p:nvSpPr>
                    <p:cNvPr id="23804" name="AutoShape 25">
                      <a:extLst>
                        <a:ext uri="{FF2B5EF4-FFF2-40B4-BE49-F238E27FC236}">
                          <a16:creationId xmlns:a16="http://schemas.microsoft.com/office/drawing/2014/main" id="{7D165E96-E4BA-0F57-7F19-B1775C333D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64" y="894"/>
                      <a:ext cx="44" cy="86"/>
                    </a:xfrm>
                    <a:prstGeom prst="can">
                      <a:avLst>
                        <a:gd name="adj" fmla="val 48864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805" name="Freeform 26">
                      <a:extLst>
                        <a:ext uri="{FF2B5EF4-FFF2-40B4-BE49-F238E27FC236}">
                          <a16:creationId xmlns:a16="http://schemas.microsoft.com/office/drawing/2014/main" id="{9E0D4973-1983-3146-7755-D4F611660B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805" y="883"/>
                      <a:ext cx="44" cy="75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795" name="Group 27">
                    <a:extLst>
                      <a:ext uri="{FF2B5EF4-FFF2-40B4-BE49-F238E27FC236}">
                        <a16:creationId xmlns:a16="http://schemas.microsoft.com/office/drawing/2014/main" id="{F8F13C6B-75B3-8C40-F418-5057FAD0D6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75" y="774"/>
                    <a:ext cx="144" cy="89"/>
                    <a:chOff x="1675" y="774"/>
                    <a:chExt cx="144" cy="89"/>
                  </a:xfrm>
                </p:grpSpPr>
                <p:sp>
                  <p:nvSpPr>
                    <p:cNvPr id="23802" name="AutoShape 28">
                      <a:extLst>
                        <a:ext uri="{FF2B5EF4-FFF2-40B4-BE49-F238E27FC236}">
                          <a16:creationId xmlns:a16="http://schemas.microsoft.com/office/drawing/2014/main" id="{D77E856D-F02C-B17C-C429-78979E8AC14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06" y="783"/>
                      <a:ext cx="49" cy="112"/>
                    </a:xfrm>
                    <a:prstGeom prst="can">
                      <a:avLst>
                        <a:gd name="adj" fmla="val 57143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803" name="Freeform 29">
                      <a:extLst>
                        <a:ext uri="{FF2B5EF4-FFF2-40B4-BE49-F238E27FC236}">
                          <a16:creationId xmlns:a16="http://schemas.microsoft.com/office/drawing/2014/main" id="{A9B54704-8DB0-5998-CD69-08A8C38300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751" y="766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796" name="Group 30">
                    <a:extLst>
                      <a:ext uri="{FF2B5EF4-FFF2-40B4-BE49-F238E27FC236}">
                        <a16:creationId xmlns:a16="http://schemas.microsoft.com/office/drawing/2014/main" id="{EC0F1FC5-4EE5-F3CE-2C69-E251B0E64F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15" y="834"/>
                    <a:ext cx="160" cy="89"/>
                    <a:chOff x="1715" y="834"/>
                    <a:chExt cx="160" cy="89"/>
                  </a:xfrm>
                </p:grpSpPr>
                <p:sp>
                  <p:nvSpPr>
                    <p:cNvPr id="23800" name="AutoShape 31">
                      <a:extLst>
                        <a:ext uri="{FF2B5EF4-FFF2-40B4-BE49-F238E27FC236}">
                          <a16:creationId xmlns:a16="http://schemas.microsoft.com/office/drawing/2014/main" id="{91B3FA09-2A70-D6F3-A6A6-0CCA8A8B32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61" y="833"/>
                      <a:ext cx="44" cy="135"/>
                    </a:xfrm>
                    <a:prstGeom prst="can">
                      <a:avLst>
                        <a:gd name="adj" fmla="val 76705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801" name="Freeform 32">
                      <a:extLst>
                        <a:ext uri="{FF2B5EF4-FFF2-40B4-BE49-F238E27FC236}">
                          <a16:creationId xmlns:a16="http://schemas.microsoft.com/office/drawing/2014/main" id="{575BA354-D2C8-FA0C-7BC9-428D9BB9E3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807" y="826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797" name="Group 33">
                    <a:extLst>
                      <a:ext uri="{FF2B5EF4-FFF2-40B4-BE49-F238E27FC236}">
                        <a16:creationId xmlns:a16="http://schemas.microsoft.com/office/drawing/2014/main" id="{685D1FA7-EEE7-62C5-B6CC-F314BE71A5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92" y="809"/>
                    <a:ext cx="157" cy="89"/>
                    <a:chOff x="1692" y="809"/>
                    <a:chExt cx="157" cy="89"/>
                  </a:xfrm>
                </p:grpSpPr>
                <p:sp>
                  <p:nvSpPr>
                    <p:cNvPr id="23798" name="AutoShape 34">
                      <a:extLst>
                        <a:ext uri="{FF2B5EF4-FFF2-40B4-BE49-F238E27FC236}">
                          <a16:creationId xmlns:a16="http://schemas.microsoft.com/office/drawing/2014/main" id="{7AC8586A-B00F-4EE4-57FD-156B94F7367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35" y="811"/>
                      <a:ext cx="44" cy="129"/>
                    </a:xfrm>
                    <a:prstGeom prst="can">
                      <a:avLst>
                        <a:gd name="adj" fmla="val 73295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799" name="Freeform 35">
                      <a:extLst>
                        <a:ext uri="{FF2B5EF4-FFF2-40B4-BE49-F238E27FC236}">
                          <a16:creationId xmlns:a16="http://schemas.microsoft.com/office/drawing/2014/main" id="{285C8D95-425F-D923-0988-FA79C400FE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781" y="801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3791" name="Freeform 36">
                  <a:extLst>
                    <a:ext uri="{FF2B5EF4-FFF2-40B4-BE49-F238E27FC236}">
                      <a16:creationId xmlns:a16="http://schemas.microsoft.com/office/drawing/2014/main" id="{57B5530A-E276-36E2-2272-03ADA39FA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19" y="1081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37">
                  <a:extLst>
                    <a:ext uri="{FF2B5EF4-FFF2-40B4-BE49-F238E27FC236}">
                      <a16:creationId xmlns:a16="http://schemas.microsoft.com/office/drawing/2014/main" id="{F9C9541C-919B-5545-2732-81B8D1A67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47" y="1107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38">
                  <a:extLst>
                    <a:ext uri="{FF2B5EF4-FFF2-40B4-BE49-F238E27FC236}">
                      <a16:creationId xmlns:a16="http://schemas.microsoft.com/office/drawing/2014/main" id="{19421C5A-9238-CFFE-427B-26EAC8CD4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67" y="1152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789" name="Freeform 39">
                <a:extLst>
                  <a:ext uri="{FF2B5EF4-FFF2-40B4-BE49-F238E27FC236}">
                    <a16:creationId xmlns:a16="http://schemas.microsoft.com/office/drawing/2014/main" id="{2B3ADEF8-68A2-2D6E-0259-3A9FB74AA781}"/>
                  </a:ext>
                </a:extLst>
              </p:cNvPr>
              <p:cNvSpPr>
                <a:spLocks/>
              </p:cNvSpPr>
              <p:nvPr/>
            </p:nvSpPr>
            <p:spPr bwMode="auto">
              <a:xfrm rot="2266035">
                <a:off x="1862" y="1207"/>
                <a:ext cx="33" cy="59"/>
              </a:xfrm>
              <a:custGeom>
                <a:avLst/>
                <a:gdLst>
                  <a:gd name="T0" fmla="*/ 12 w 33"/>
                  <a:gd name="T1" fmla="*/ 0 h 59"/>
                  <a:gd name="T2" fmla="*/ 31 w 33"/>
                  <a:gd name="T3" fmla="*/ 30 h 59"/>
                  <a:gd name="T4" fmla="*/ 22 w 33"/>
                  <a:gd name="T5" fmla="*/ 59 h 59"/>
                  <a:gd name="T6" fmla="*/ 2 w 33"/>
                  <a:gd name="T7" fmla="*/ 30 h 59"/>
                  <a:gd name="T8" fmla="*/ 12 w 33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59"/>
                  <a:gd name="T17" fmla="*/ 33 w 33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59">
                    <a:moveTo>
                      <a:pt x="12" y="0"/>
                    </a:moveTo>
                    <a:cubicBezTo>
                      <a:pt x="18" y="10"/>
                      <a:pt x="29" y="18"/>
                      <a:pt x="31" y="30"/>
                    </a:cubicBezTo>
                    <a:cubicBezTo>
                      <a:pt x="33" y="40"/>
                      <a:pt x="32" y="59"/>
                      <a:pt x="22" y="59"/>
                    </a:cubicBezTo>
                    <a:cubicBezTo>
                      <a:pt x="10" y="59"/>
                      <a:pt x="4" y="42"/>
                      <a:pt x="2" y="30"/>
                    </a:cubicBezTo>
                    <a:cubicBezTo>
                      <a:pt x="0" y="20"/>
                      <a:pt x="9" y="10"/>
                      <a:pt x="12" y="0"/>
                    </a:cubicBezTo>
                    <a:close/>
                  </a:path>
                </a:pathLst>
              </a:custGeom>
              <a:solidFill>
                <a:srgbClr val="FFCCCC"/>
              </a:solidFill>
              <a:ln w="9525">
                <a:solidFill>
                  <a:srgbClr val="99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773" name="Group 40">
              <a:extLst>
                <a:ext uri="{FF2B5EF4-FFF2-40B4-BE49-F238E27FC236}">
                  <a16:creationId xmlns:a16="http://schemas.microsoft.com/office/drawing/2014/main" id="{95EC31E2-A179-FC8B-EA22-3FF54D7DE369}"/>
                </a:ext>
              </a:extLst>
            </p:cNvPr>
            <p:cNvGrpSpPr>
              <a:grpSpLocks/>
            </p:cNvGrpSpPr>
            <p:nvPr/>
          </p:nvGrpSpPr>
          <p:grpSpPr bwMode="auto">
            <a:xfrm rot="-1321139">
              <a:off x="1808" y="1116"/>
              <a:ext cx="594" cy="91"/>
              <a:chOff x="1681" y="799"/>
              <a:chExt cx="594" cy="91"/>
            </a:xfrm>
          </p:grpSpPr>
          <p:sp>
            <p:nvSpPr>
              <p:cNvPr id="23775" name="Freeform 41">
                <a:extLst>
                  <a:ext uri="{FF2B5EF4-FFF2-40B4-BE49-F238E27FC236}">
                    <a16:creationId xmlns:a16="http://schemas.microsoft.com/office/drawing/2014/main" id="{43D66C87-6A5A-AAB6-9A45-F7486CB950E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776" y="814"/>
                <a:ext cx="499" cy="55"/>
              </a:xfrm>
              <a:custGeom>
                <a:avLst/>
                <a:gdLst>
                  <a:gd name="T0" fmla="*/ 0 w 635"/>
                  <a:gd name="T1" fmla="*/ 0 h 121"/>
                  <a:gd name="T2" fmla="*/ 2 w 635"/>
                  <a:gd name="T3" fmla="*/ 0 h 121"/>
                  <a:gd name="T4" fmla="*/ 2 w 635"/>
                  <a:gd name="T5" fmla="*/ 0 h 121"/>
                  <a:gd name="T6" fmla="*/ 4 w 635"/>
                  <a:gd name="T7" fmla="*/ 0 h 121"/>
                  <a:gd name="T8" fmla="*/ 5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776" name="Group 42">
                <a:extLst>
                  <a:ext uri="{FF2B5EF4-FFF2-40B4-BE49-F238E27FC236}">
                    <a16:creationId xmlns:a16="http://schemas.microsoft.com/office/drawing/2014/main" id="{9A370072-1A25-530A-55C1-5E65ED51E5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81" y="799"/>
                <a:ext cx="282" cy="91"/>
                <a:chOff x="1701" y="572"/>
                <a:chExt cx="358" cy="132"/>
              </a:xfrm>
            </p:grpSpPr>
            <p:grpSp>
              <p:nvGrpSpPr>
                <p:cNvPr id="23779" name="Group 43">
                  <a:extLst>
                    <a:ext uri="{FF2B5EF4-FFF2-40B4-BE49-F238E27FC236}">
                      <a16:creationId xmlns:a16="http://schemas.microsoft.com/office/drawing/2014/main" id="{F4526CF2-C96D-3E43-59A2-1659847D8A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572"/>
                  <a:ext cx="358" cy="132"/>
                  <a:chOff x="1676" y="663"/>
                  <a:chExt cx="358" cy="132"/>
                </a:xfrm>
              </p:grpSpPr>
              <p:sp>
                <p:nvSpPr>
                  <p:cNvPr id="23782" name="AutoShape 44">
                    <a:extLst>
                      <a:ext uri="{FF2B5EF4-FFF2-40B4-BE49-F238E27FC236}">
                        <a16:creationId xmlns:a16="http://schemas.microsoft.com/office/drawing/2014/main" id="{3C3EA56B-E255-03E2-4328-F07390642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67073">
                    <a:off x="1751" y="679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83" name="Oval 45">
                    <a:extLst>
                      <a:ext uri="{FF2B5EF4-FFF2-40B4-BE49-F238E27FC236}">
                        <a16:creationId xmlns:a16="http://schemas.microsoft.com/office/drawing/2014/main" id="{7622CF6B-CFE1-6E51-BD4D-8123963257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493914">
                    <a:off x="1701" y="709"/>
                    <a:ext cx="73" cy="46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84" name="Freeform 46">
                    <a:extLst>
                      <a:ext uri="{FF2B5EF4-FFF2-40B4-BE49-F238E27FC236}">
                        <a16:creationId xmlns:a16="http://schemas.microsoft.com/office/drawing/2014/main" id="{2AFC5D89-46BF-6B6A-B7A9-880ED48F65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082863" flipV="1">
                    <a:off x="1761" y="663"/>
                    <a:ext cx="273" cy="95"/>
                  </a:xfrm>
                  <a:custGeom>
                    <a:avLst/>
                    <a:gdLst>
                      <a:gd name="T0" fmla="*/ 0 w 318"/>
                      <a:gd name="T1" fmla="*/ 11 h 106"/>
                      <a:gd name="T2" fmla="*/ 8 w 318"/>
                      <a:gd name="T3" fmla="*/ 11 h 106"/>
                      <a:gd name="T4" fmla="*/ 15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5" name="Freeform 47">
                    <a:extLst>
                      <a:ext uri="{FF2B5EF4-FFF2-40B4-BE49-F238E27FC236}">
                        <a16:creationId xmlns:a16="http://schemas.microsoft.com/office/drawing/2014/main" id="{1E3039F4-5A55-848F-73AD-80EC92A81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1287468">
                    <a:off x="1684" y="679"/>
                    <a:ext cx="235" cy="116"/>
                  </a:xfrm>
                  <a:custGeom>
                    <a:avLst/>
                    <a:gdLst>
                      <a:gd name="T0" fmla="*/ 99 w 235"/>
                      <a:gd name="T1" fmla="*/ 251 h 97"/>
                      <a:gd name="T2" fmla="*/ 8 w 235"/>
                      <a:gd name="T3" fmla="*/ 251 h 97"/>
                      <a:gd name="T4" fmla="*/ 53 w 235"/>
                      <a:gd name="T5" fmla="*/ 1850 h 97"/>
                      <a:gd name="T6" fmla="*/ 144 w 235"/>
                      <a:gd name="T7" fmla="*/ 1850 h 97"/>
                      <a:gd name="T8" fmla="*/ 235 w 235"/>
                      <a:gd name="T9" fmla="*/ 3496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6" name="Oval 48">
                    <a:extLst>
                      <a:ext uri="{FF2B5EF4-FFF2-40B4-BE49-F238E27FC236}">
                        <a16:creationId xmlns:a16="http://schemas.microsoft.com/office/drawing/2014/main" id="{AF8D64EC-A430-9D2B-5F75-71308B453F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6" y="704"/>
                    <a:ext cx="80" cy="45"/>
                  </a:xfrm>
                  <a:prstGeom prst="ellipse">
                    <a:avLst/>
                  </a:pr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87" name="AutoShape 49">
                    <a:extLst>
                      <a:ext uri="{FF2B5EF4-FFF2-40B4-BE49-F238E27FC236}">
                        <a16:creationId xmlns:a16="http://schemas.microsoft.com/office/drawing/2014/main" id="{2704C292-2A32-DD89-0134-B4C169475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64131">
                    <a:off x="1867" y="694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3780" name="AutoShape 50">
                  <a:extLst>
                    <a:ext uri="{FF2B5EF4-FFF2-40B4-BE49-F238E27FC236}">
                      <a16:creationId xmlns:a16="http://schemas.microsoft.com/office/drawing/2014/main" id="{912645AA-B064-7855-4958-3AD2A24ED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912162">
                  <a:off x="1905" y="561"/>
                  <a:ext cx="45" cy="91"/>
                </a:xfrm>
                <a:prstGeom prst="can">
                  <a:avLst>
                    <a:gd name="adj" fmla="val 50556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81" name="AutoShape 51">
                  <a:extLst>
                    <a:ext uri="{FF2B5EF4-FFF2-40B4-BE49-F238E27FC236}">
                      <a16:creationId xmlns:a16="http://schemas.microsoft.com/office/drawing/2014/main" id="{DDD49F25-E5BD-3C4A-41D4-3135B9FEF0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767" y="620"/>
                  <a:ext cx="45" cy="53"/>
                </a:xfrm>
                <a:prstGeom prst="can">
                  <a:avLst>
                    <a:gd name="adj" fmla="val 29444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23777" name="AutoShape 52">
                <a:extLst>
                  <a:ext uri="{FF2B5EF4-FFF2-40B4-BE49-F238E27FC236}">
                    <a16:creationId xmlns:a16="http://schemas.microsoft.com/office/drawing/2014/main" id="{42A28511-4A32-497C-FEEC-C3500A14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411">
                <a:off x="1897" y="829"/>
                <a:ext cx="91" cy="46"/>
              </a:xfrm>
              <a:prstGeom prst="flowChartExtra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778" name="Line 53">
                <a:extLst>
                  <a:ext uri="{FF2B5EF4-FFF2-40B4-BE49-F238E27FC236}">
                    <a16:creationId xmlns:a16="http://schemas.microsoft.com/office/drawing/2014/main" id="{6D02DE32-518D-62CC-52EA-92C8DC9B6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7" y="870"/>
                <a:ext cx="137" cy="0"/>
              </a:xfrm>
              <a:prstGeom prst="line">
                <a:avLst/>
              </a:prstGeom>
              <a:noFill/>
              <a:ln w="9525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774" name="Oval 54">
              <a:extLst>
                <a:ext uri="{FF2B5EF4-FFF2-40B4-BE49-F238E27FC236}">
                  <a16:creationId xmlns:a16="http://schemas.microsoft.com/office/drawing/2014/main" id="{AA4DB270-6943-9681-2C94-3143C50D75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25678">
              <a:off x="2154" y="1092"/>
              <a:ext cx="46" cy="227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2700000" lon="3300000" rev="0"/>
              </a:camera>
              <a:lightRig rig="legacyFlat2" dir="b"/>
            </a:scene3d>
            <a:sp3d extrusionH="3540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53" name="Rectangle 55">
            <a:extLst>
              <a:ext uri="{FF2B5EF4-FFF2-40B4-BE49-F238E27FC236}">
                <a16:creationId xmlns:a16="http://schemas.microsoft.com/office/drawing/2014/main" id="{AE0984A0-C908-22F3-74E1-B18F0E7052DB}"/>
              </a:ext>
            </a:extLst>
          </p:cNvPr>
          <p:cNvSpPr>
            <a:spLocks noChangeArrowheads="1"/>
          </p:cNvSpPr>
          <p:nvPr/>
        </p:nvSpPr>
        <p:spPr bwMode="auto">
          <a:xfrm rot="1559699">
            <a:off x="2101850" y="3405188"/>
            <a:ext cx="1487488" cy="1295400"/>
          </a:xfrm>
          <a:prstGeom prst="rect">
            <a:avLst/>
          </a:prstGeom>
          <a:solidFill>
            <a:srgbClr val="FF9933"/>
          </a:solidFill>
          <a:ln w="9525">
            <a:miter lim="800000"/>
            <a:headEnd/>
            <a:tailEnd/>
          </a:ln>
          <a:scene3d>
            <a:camera prst="legacyObliqueTopRight">
              <a:rot lat="20399980" lon="5400000" rev="0"/>
            </a:camera>
            <a:lightRig rig="legacyFlat2" dir="t"/>
          </a:scene3d>
          <a:sp3d extrusionH="1801800" prstMaterial="legacyMatte">
            <a:bevelT w="13500" h="13500" prst="angle"/>
            <a:bevelB w="13500" h="13500" prst="angle"/>
            <a:extrusionClr>
              <a:srgbClr val="FF9933"/>
            </a:extrusionClr>
            <a:contourClr>
              <a:srgbClr val="FF9933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9" name="Group 56">
            <a:extLst>
              <a:ext uri="{FF2B5EF4-FFF2-40B4-BE49-F238E27FC236}">
                <a16:creationId xmlns:a16="http://schemas.microsoft.com/office/drawing/2014/main" id="{82255335-20B7-C483-28CB-0668D892044A}"/>
              </a:ext>
            </a:extLst>
          </p:cNvPr>
          <p:cNvGrpSpPr>
            <a:grpSpLocks/>
          </p:cNvGrpSpPr>
          <p:nvPr/>
        </p:nvGrpSpPr>
        <p:grpSpPr bwMode="auto">
          <a:xfrm>
            <a:off x="3738563" y="1960563"/>
            <a:ext cx="279400" cy="160337"/>
            <a:chOff x="1842" y="1656"/>
            <a:chExt cx="131" cy="56"/>
          </a:xfrm>
        </p:grpSpPr>
        <p:sp>
          <p:nvSpPr>
            <p:cNvPr id="23768" name="Oval 57">
              <a:extLst>
                <a:ext uri="{FF2B5EF4-FFF2-40B4-BE49-F238E27FC236}">
                  <a16:creationId xmlns:a16="http://schemas.microsoft.com/office/drawing/2014/main" id="{1A69C1C6-D524-E5A1-3890-36148B84D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667"/>
              <a:ext cx="45" cy="45"/>
            </a:xfrm>
            <a:prstGeom prst="ellipse">
              <a:avLst/>
            </a:prstGeom>
            <a:solidFill>
              <a:schemeClr val="bg1"/>
            </a:solidFill>
            <a:ln w="9525">
              <a:round/>
              <a:headEnd/>
              <a:tailEnd/>
            </a:ln>
            <a:scene3d>
              <a:camera prst="legacyPerspectiveBottom"/>
              <a:lightRig rig="legacyFlat3" dir="b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3769" name="Oval 58">
              <a:extLst>
                <a:ext uri="{FF2B5EF4-FFF2-40B4-BE49-F238E27FC236}">
                  <a16:creationId xmlns:a16="http://schemas.microsoft.com/office/drawing/2014/main" id="{746F3C0D-239A-FD86-A8FB-49B04AB6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656"/>
              <a:ext cx="131" cy="51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20" name="Group 59">
            <a:extLst>
              <a:ext uri="{FF2B5EF4-FFF2-40B4-BE49-F238E27FC236}">
                <a16:creationId xmlns:a16="http://schemas.microsoft.com/office/drawing/2014/main" id="{4297ADEB-8DF1-7FF5-7DE7-D172004A21A3}"/>
              </a:ext>
            </a:extLst>
          </p:cNvPr>
          <p:cNvGrpSpPr>
            <a:grpSpLocks/>
          </p:cNvGrpSpPr>
          <p:nvPr/>
        </p:nvGrpSpPr>
        <p:grpSpPr bwMode="auto">
          <a:xfrm>
            <a:off x="3759200" y="1435100"/>
            <a:ext cx="1901825" cy="1439863"/>
            <a:chOff x="3224" y="819"/>
            <a:chExt cx="1198" cy="907"/>
          </a:xfrm>
        </p:grpSpPr>
        <p:grpSp>
          <p:nvGrpSpPr>
            <p:cNvPr id="23720" name="Group 60">
              <a:extLst>
                <a:ext uri="{FF2B5EF4-FFF2-40B4-BE49-F238E27FC236}">
                  <a16:creationId xmlns:a16="http://schemas.microsoft.com/office/drawing/2014/main" id="{796F9148-E57E-9B4C-AE8C-1E6A07B2FCDF}"/>
                </a:ext>
              </a:extLst>
            </p:cNvPr>
            <p:cNvGrpSpPr>
              <a:grpSpLocks/>
            </p:cNvGrpSpPr>
            <p:nvPr/>
          </p:nvGrpSpPr>
          <p:grpSpPr bwMode="auto">
            <a:xfrm rot="-2507431">
              <a:off x="3224" y="819"/>
              <a:ext cx="1198" cy="907"/>
              <a:chOff x="3224" y="819"/>
              <a:chExt cx="1198" cy="907"/>
            </a:xfrm>
          </p:grpSpPr>
          <p:grpSp>
            <p:nvGrpSpPr>
              <p:cNvPr id="23722" name="Group 61">
                <a:extLst>
                  <a:ext uri="{FF2B5EF4-FFF2-40B4-BE49-F238E27FC236}">
                    <a16:creationId xmlns:a16="http://schemas.microsoft.com/office/drawing/2014/main" id="{4A05DD03-CD5C-E872-45BF-106D6B006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3" y="1231"/>
                <a:ext cx="569" cy="281"/>
                <a:chOff x="1750" y="960"/>
                <a:chExt cx="569" cy="281"/>
              </a:xfrm>
            </p:grpSpPr>
            <p:sp>
              <p:nvSpPr>
                <p:cNvPr id="23762" name="AutoShape 62">
                  <a:extLst>
                    <a:ext uri="{FF2B5EF4-FFF2-40B4-BE49-F238E27FC236}">
                      <a16:creationId xmlns:a16="http://schemas.microsoft.com/office/drawing/2014/main" id="{FFF71075-C69D-11E5-F05F-04DB75CD9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878861" flipV="1">
                  <a:off x="1889" y="1071"/>
                  <a:ext cx="68" cy="272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63" name="Rectangle 63">
                  <a:extLst>
                    <a:ext uri="{FF2B5EF4-FFF2-40B4-BE49-F238E27FC236}">
                      <a16:creationId xmlns:a16="http://schemas.microsoft.com/office/drawing/2014/main" id="{D05637DC-2135-D264-06AC-0EC2007C5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750" y="1029"/>
                  <a:ext cx="545" cy="106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64" name="AutoShape 64">
                  <a:extLst>
                    <a:ext uri="{FF2B5EF4-FFF2-40B4-BE49-F238E27FC236}">
                      <a16:creationId xmlns:a16="http://schemas.microsoft.com/office/drawing/2014/main" id="{F6A99D78-58C3-788A-317F-A73891D9F7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670401">
                  <a:off x="1850" y="1020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65" name="Freeform 65">
                  <a:extLst>
                    <a:ext uri="{FF2B5EF4-FFF2-40B4-BE49-F238E27FC236}">
                      <a16:creationId xmlns:a16="http://schemas.microsoft.com/office/drawing/2014/main" id="{A95B565D-E87A-B081-F464-416CD98B8D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61902">
                  <a:off x="1774" y="1108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66" name="Rectangle 66">
                  <a:extLst>
                    <a:ext uri="{FF2B5EF4-FFF2-40B4-BE49-F238E27FC236}">
                      <a16:creationId xmlns:a16="http://schemas.microsoft.com/office/drawing/2014/main" id="{DC944FF6-DE04-ED2D-D41E-7680818381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455989">
                  <a:off x="1845" y="960"/>
                  <a:ext cx="428" cy="50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67" name="Rectangle 67">
                  <a:extLst>
                    <a:ext uri="{FF2B5EF4-FFF2-40B4-BE49-F238E27FC236}">
                      <a16:creationId xmlns:a16="http://schemas.microsoft.com/office/drawing/2014/main" id="{0B7FA669-7ED6-E85C-834D-A9B907B50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890" y="1066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23723" name="Group 68">
                <a:extLst>
                  <a:ext uri="{FF2B5EF4-FFF2-40B4-BE49-F238E27FC236}">
                    <a16:creationId xmlns:a16="http://schemas.microsoft.com/office/drawing/2014/main" id="{328B814A-933E-BA5D-6701-45AD7074C9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4906">
                <a:off x="3224" y="819"/>
                <a:ext cx="615" cy="907"/>
                <a:chOff x="1131" y="618"/>
                <a:chExt cx="615" cy="907"/>
              </a:xfrm>
            </p:grpSpPr>
            <p:sp>
              <p:nvSpPr>
                <p:cNvPr id="23757" name="AutoShape 69">
                  <a:extLst>
                    <a:ext uri="{FF2B5EF4-FFF2-40B4-BE49-F238E27FC236}">
                      <a16:creationId xmlns:a16="http://schemas.microsoft.com/office/drawing/2014/main" id="{783F5A45-18B7-5F79-E49C-75F0F0980B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607206" flipV="1">
                  <a:off x="1655" y="618"/>
                  <a:ext cx="91" cy="907"/>
                </a:xfrm>
                <a:prstGeom prst="can">
                  <a:avLst>
                    <a:gd name="adj" fmla="val 105761"/>
                  </a:avLst>
                </a:prstGeom>
                <a:gradFill rotWithShape="1">
                  <a:gsLst>
                    <a:gs pos="0">
                      <a:srgbClr val="993300"/>
                    </a:gs>
                    <a:gs pos="100000">
                      <a:srgbClr val="FF6600"/>
                    </a:gs>
                  </a:gsLst>
                  <a:lin ang="0" scaled="1"/>
                </a:gra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23758" name="Group 70">
                  <a:extLst>
                    <a:ext uri="{FF2B5EF4-FFF2-40B4-BE49-F238E27FC236}">
                      <a16:creationId xmlns:a16="http://schemas.microsoft.com/office/drawing/2014/main" id="{700268C6-4E75-326D-7D5A-966F88F29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31225">
                  <a:off x="1131" y="622"/>
                  <a:ext cx="565" cy="182"/>
                  <a:chOff x="1292" y="255"/>
                  <a:chExt cx="565" cy="182"/>
                </a:xfrm>
              </p:grpSpPr>
              <p:sp>
                <p:nvSpPr>
                  <p:cNvPr id="23759" name="Oval 71">
                    <a:extLst>
                      <a:ext uri="{FF2B5EF4-FFF2-40B4-BE49-F238E27FC236}">
                        <a16:creationId xmlns:a16="http://schemas.microsoft.com/office/drawing/2014/main" id="{FD03C5D2-4855-4153-DC39-58263ACAA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3" y="256"/>
                    <a:ext cx="408" cy="181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60" name="Oval 72">
                    <a:extLst>
                      <a:ext uri="{FF2B5EF4-FFF2-40B4-BE49-F238E27FC236}">
                        <a16:creationId xmlns:a16="http://schemas.microsoft.com/office/drawing/2014/main" id="{80A2222F-4185-31D4-F493-AB3700C5A9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46" y="276"/>
                    <a:ext cx="111" cy="156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61" name="AutoShape 73">
                    <a:extLst>
                      <a:ext uri="{FF2B5EF4-FFF2-40B4-BE49-F238E27FC236}">
                        <a16:creationId xmlns:a16="http://schemas.microsoft.com/office/drawing/2014/main" id="{1A8185DF-54F7-B7B7-8E3A-5A8DF1083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1292" y="255"/>
                    <a:ext cx="141" cy="182"/>
                  </a:xfrm>
                  <a:prstGeom prst="flowChartMagneticDrum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23724" name="Group 74">
                <a:extLst>
                  <a:ext uri="{FF2B5EF4-FFF2-40B4-BE49-F238E27FC236}">
                    <a16:creationId xmlns:a16="http://schemas.microsoft.com/office/drawing/2014/main" id="{0CEE3B61-2163-8E72-BAE2-19963FBC8C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0" y="1352"/>
                <a:ext cx="200" cy="211"/>
                <a:chOff x="1709" y="1081"/>
                <a:chExt cx="200" cy="211"/>
              </a:xfrm>
            </p:grpSpPr>
            <p:grpSp>
              <p:nvGrpSpPr>
                <p:cNvPr id="23739" name="Group 75">
                  <a:extLst>
                    <a:ext uri="{FF2B5EF4-FFF2-40B4-BE49-F238E27FC236}">
                      <a16:creationId xmlns:a16="http://schemas.microsoft.com/office/drawing/2014/main" id="{8402AB77-409B-A0D8-80F5-3F6E398656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1081"/>
                  <a:ext cx="200" cy="211"/>
                  <a:chOff x="1709" y="1081"/>
                  <a:chExt cx="200" cy="211"/>
                </a:xfrm>
              </p:grpSpPr>
              <p:grpSp>
                <p:nvGrpSpPr>
                  <p:cNvPr id="23741" name="Group 76">
                    <a:extLst>
                      <a:ext uri="{FF2B5EF4-FFF2-40B4-BE49-F238E27FC236}">
                        <a16:creationId xmlns:a16="http://schemas.microsoft.com/office/drawing/2014/main" id="{A3C515E8-EB3F-86B1-A234-0F01019F89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1107"/>
                    <a:ext cx="200" cy="185"/>
                    <a:chOff x="1675" y="774"/>
                    <a:chExt cx="200" cy="185"/>
                  </a:xfrm>
                </p:grpSpPr>
                <p:grpSp>
                  <p:nvGrpSpPr>
                    <p:cNvPr id="23745" name="Group 77">
                      <a:extLst>
                        <a:ext uri="{FF2B5EF4-FFF2-40B4-BE49-F238E27FC236}">
                          <a16:creationId xmlns:a16="http://schemas.microsoft.com/office/drawing/2014/main" id="{4A296E97-8BD0-C142-1335-5A5E12DE495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43" y="899"/>
                      <a:ext cx="121" cy="60"/>
                      <a:chOff x="1743" y="899"/>
                      <a:chExt cx="121" cy="60"/>
                    </a:xfrm>
                  </p:grpSpPr>
                  <p:sp>
                    <p:nvSpPr>
                      <p:cNvPr id="23755" name="AutoShape 78">
                        <a:extLst>
                          <a:ext uri="{FF2B5EF4-FFF2-40B4-BE49-F238E27FC236}">
                            <a16:creationId xmlns:a16="http://schemas.microsoft.com/office/drawing/2014/main" id="{347928D1-9268-C856-2CE4-176F8208C2C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4" y="894"/>
                        <a:ext cx="44" cy="86"/>
                      </a:xfrm>
                      <a:prstGeom prst="can">
                        <a:avLst>
                          <a:gd name="adj" fmla="val 48864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56" name="Freeform 79">
                        <a:extLst>
                          <a:ext uri="{FF2B5EF4-FFF2-40B4-BE49-F238E27FC236}">
                            <a16:creationId xmlns:a16="http://schemas.microsoft.com/office/drawing/2014/main" id="{9141F997-FAD2-EF5D-81B8-885D53C8FF1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5" y="883"/>
                        <a:ext cx="44" cy="75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746" name="Group 80">
                      <a:extLst>
                        <a:ext uri="{FF2B5EF4-FFF2-40B4-BE49-F238E27FC236}">
                          <a16:creationId xmlns:a16="http://schemas.microsoft.com/office/drawing/2014/main" id="{BFA9F9A0-2FBF-F4E0-BCF7-D83A5A3BBA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75" y="774"/>
                      <a:ext cx="144" cy="89"/>
                      <a:chOff x="1675" y="774"/>
                      <a:chExt cx="144" cy="89"/>
                    </a:xfrm>
                  </p:grpSpPr>
                  <p:sp>
                    <p:nvSpPr>
                      <p:cNvPr id="23753" name="AutoShape 81">
                        <a:extLst>
                          <a:ext uri="{FF2B5EF4-FFF2-40B4-BE49-F238E27FC236}">
                            <a16:creationId xmlns:a16="http://schemas.microsoft.com/office/drawing/2014/main" id="{7E18BEA1-6C90-FCC7-8E21-4DB1202E13D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06" y="783"/>
                        <a:ext cx="49" cy="112"/>
                      </a:xfrm>
                      <a:prstGeom prst="can">
                        <a:avLst>
                          <a:gd name="adj" fmla="val 57143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54" name="Freeform 82">
                        <a:extLst>
                          <a:ext uri="{FF2B5EF4-FFF2-40B4-BE49-F238E27FC236}">
                            <a16:creationId xmlns:a16="http://schemas.microsoft.com/office/drawing/2014/main" id="{DC70CD6A-8D1F-917F-0B66-4ADD958B682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51" y="76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747" name="Group 83">
                      <a:extLst>
                        <a:ext uri="{FF2B5EF4-FFF2-40B4-BE49-F238E27FC236}">
                          <a16:creationId xmlns:a16="http://schemas.microsoft.com/office/drawing/2014/main" id="{43263182-31CF-650C-2F91-8EFD9A7E58D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15" y="834"/>
                      <a:ext cx="160" cy="89"/>
                      <a:chOff x="1715" y="834"/>
                      <a:chExt cx="160" cy="89"/>
                    </a:xfrm>
                  </p:grpSpPr>
                  <p:sp>
                    <p:nvSpPr>
                      <p:cNvPr id="23751" name="AutoShape 84">
                        <a:extLst>
                          <a:ext uri="{FF2B5EF4-FFF2-40B4-BE49-F238E27FC236}">
                            <a16:creationId xmlns:a16="http://schemas.microsoft.com/office/drawing/2014/main" id="{D6357446-DBAD-BCC2-C406-177A1B7B982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1" y="833"/>
                        <a:ext cx="44" cy="135"/>
                      </a:xfrm>
                      <a:prstGeom prst="can">
                        <a:avLst>
                          <a:gd name="adj" fmla="val 7670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52" name="Freeform 85">
                        <a:extLst>
                          <a:ext uri="{FF2B5EF4-FFF2-40B4-BE49-F238E27FC236}">
                            <a16:creationId xmlns:a16="http://schemas.microsoft.com/office/drawing/2014/main" id="{897D5F13-F76F-7A84-8483-A0A5AFAF814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7" y="82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748" name="Group 86">
                      <a:extLst>
                        <a:ext uri="{FF2B5EF4-FFF2-40B4-BE49-F238E27FC236}">
                          <a16:creationId xmlns:a16="http://schemas.microsoft.com/office/drawing/2014/main" id="{D0E6C9EB-5124-0722-3B4E-ED92F2992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92" y="809"/>
                      <a:ext cx="157" cy="89"/>
                      <a:chOff x="1692" y="809"/>
                      <a:chExt cx="157" cy="89"/>
                    </a:xfrm>
                  </p:grpSpPr>
                  <p:sp>
                    <p:nvSpPr>
                      <p:cNvPr id="23749" name="AutoShape 87">
                        <a:extLst>
                          <a:ext uri="{FF2B5EF4-FFF2-40B4-BE49-F238E27FC236}">
                            <a16:creationId xmlns:a16="http://schemas.microsoft.com/office/drawing/2014/main" id="{4A340616-ACAA-D1DC-A1BB-EF4160CFDC3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35" y="811"/>
                        <a:ext cx="44" cy="129"/>
                      </a:xfrm>
                      <a:prstGeom prst="can">
                        <a:avLst>
                          <a:gd name="adj" fmla="val 7329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50" name="Freeform 88">
                        <a:extLst>
                          <a:ext uri="{FF2B5EF4-FFF2-40B4-BE49-F238E27FC236}">
                            <a16:creationId xmlns:a16="http://schemas.microsoft.com/office/drawing/2014/main" id="{74A655A6-A6E6-D9EF-5F9C-567F96B527F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81" y="801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3742" name="Freeform 89">
                    <a:extLst>
                      <a:ext uri="{FF2B5EF4-FFF2-40B4-BE49-F238E27FC236}">
                        <a16:creationId xmlns:a16="http://schemas.microsoft.com/office/drawing/2014/main" id="{D3B84362-0784-C7A3-1760-27937F645D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19" y="1081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90">
                    <a:extLst>
                      <a:ext uri="{FF2B5EF4-FFF2-40B4-BE49-F238E27FC236}">
                        <a16:creationId xmlns:a16="http://schemas.microsoft.com/office/drawing/2014/main" id="{942C5274-B725-B494-729F-4A277F186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47" y="1107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91">
                    <a:extLst>
                      <a:ext uri="{FF2B5EF4-FFF2-40B4-BE49-F238E27FC236}">
                        <a16:creationId xmlns:a16="http://schemas.microsoft.com/office/drawing/2014/main" id="{D752970B-AD7E-23B4-85DC-CBECA41255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67" y="1152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40" name="Freeform 92">
                  <a:extLst>
                    <a:ext uri="{FF2B5EF4-FFF2-40B4-BE49-F238E27FC236}">
                      <a16:creationId xmlns:a16="http://schemas.microsoft.com/office/drawing/2014/main" id="{05279C3A-FC00-D9C9-5627-2E5ED3211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62" y="1207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725" name="Group 93">
                <a:extLst>
                  <a:ext uri="{FF2B5EF4-FFF2-40B4-BE49-F238E27FC236}">
                    <a16:creationId xmlns:a16="http://schemas.microsoft.com/office/drawing/2014/main" id="{B573D4D5-F707-6FF1-0E10-9DAD1E3B30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21139">
                <a:off x="3775" y="1251"/>
                <a:ext cx="594" cy="91"/>
                <a:chOff x="1681" y="799"/>
                <a:chExt cx="594" cy="91"/>
              </a:xfrm>
            </p:grpSpPr>
            <p:sp>
              <p:nvSpPr>
                <p:cNvPr id="23726" name="Freeform 94">
                  <a:extLst>
                    <a:ext uri="{FF2B5EF4-FFF2-40B4-BE49-F238E27FC236}">
                      <a16:creationId xmlns:a16="http://schemas.microsoft.com/office/drawing/2014/main" id="{89F2547F-DE2D-0332-15E0-69055A5DC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4 w 635"/>
                    <a:gd name="T7" fmla="*/ 0 h 121"/>
                    <a:gd name="T8" fmla="*/ 5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727" name="Group 95">
                  <a:extLst>
                    <a:ext uri="{FF2B5EF4-FFF2-40B4-BE49-F238E27FC236}">
                      <a16:creationId xmlns:a16="http://schemas.microsoft.com/office/drawing/2014/main" id="{BDD38F11-303B-4A86-74E4-F7627027EF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23730" name="Group 96">
                    <a:extLst>
                      <a:ext uri="{FF2B5EF4-FFF2-40B4-BE49-F238E27FC236}">
                        <a16:creationId xmlns:a16="http://schemas.microsoft.com/office/drawing/2014/main" id="{444DF04F-C1FE-E869-2B3F-37B734E213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23733" name="AutoShape 97">
                      <a:extLst>
                        <a:ext uri="{FF2B5EF4-FFF2-40B4-BE49-F238E27FC236}">
                          <a16:creationId xmlns:a16="http://schemas.microsoft.com/office/drawing/2014/main" id="{85A5FC84-6EE3-373A-C641-EFD1F127B1B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734" name="Oval 98">
                      <a:extLst>
                        <a:ext uri="{FF2B5EF4-FFF2-40B4-BE49-F238E27FC236}">
                          <a16:creationId xmlns:a16="http://schemas.microsoft.com/office/drawing/2014/main" id="{216569B1-E422-2B1C-49A8-062D58EE06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735" name="Freeform 99">
                      <a:extLst>
                        <a:ext uri="{FF2B5EF4-FFF2-40B4-BE49-F238E27FC236}">
                          <a16:creationId xmlns:a16="http://schemas.microsoft.com/office/drawing/2014/main" id="{443E1105-BC69-F744-B342-470F4772CE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1 h 106"/>
                        <a:gd name="T2" fmla="*/ 8 w 318"/>
                        <a:gd name="T3" fmla="*/ 11 h 106"/>
                        <a:gd name="T4" fmla="*/ 15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736" name="Freeform 100">
                      <a:extLst>
                        <a:ext uri="{FF2B5EF4-FFF2-40B4-BE49-F238E27FC236}">
                          <a16:creationId xmlns:a16="http://schemas.microsoft.com/office/drawing/2014/main" id="{736616DC-BFC5-E1CA-B695-BB5DE2045F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251 h 97"/>
                        <a:gd name="T2" fmla="*/ 8 w 235"/>
                        <a:gd name="T3" fmla="*/ 251 h 97"/>
                        <a:gd name="T4" fmla="*/ 53 w 235"/>
                        <a:gd name="T5" fmla="*/ 1850 h 97"/>
                        <a:gd name="T6" fmla="*/ 144 w 235"/>
                        <a:gd name="T7" fmla="*/ 1850 h 97"/>
                        <a:gd name="T8" fmla="*/ 235 w 235"/>
                        <a:gd name="T9" fmla="*/ 3496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737" name="Oval 101">
                      <a:extLst>
                        <a:ext uri="{FF2B5EF4-FFF2-40B4-BE49-F238E27FC236}">
                          <a16:creationId xmlns:a16="http://schemas.microsoft.com/office/drawing/2014/main" id="{4E6B8F80-B52E-A2D7-5BE3-1F94144484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738" name="AutoShape 102">
                      <a:extLst>
                        <a:ext uri="{FF2B5EF4-FFF2-40B4-BE49-F238E27FC236}">
                          <a16:creationId xmlns:a16="http://schemas.microsoft.com/office/drawing/2014/main" id="{ACBBB8EA-67C6-F618-BF77-41006B5694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23731" name="AutoShape 103">
                    <a:extLst>
                      <a:ext uri="{FF2B5EF4-FFF2-40B4-BE49-F238E27FC236}">
                        <a16:creationId xmlns:a16="http://schemas.microsoft.com/office/drawing/2014/main" id="{AD65BFAE-1FE6-BAD6-2808-45DB0A262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32" name="AutoShape 104">
                    <a:extLst>
                      <a:ext uri="{FF2B5EF4-FFF2-40B4-BE49-F238E27FC236}">
                        <a16:creationId xmlns:a16="http://schemas.microsoft.com/office/drawing/2014/main" id="{BEAC71F9-D4CF-2297-C22A-F77383B1F6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3728" name="AutoShape 105">
                  <a:extLst>
                    <a:ext uri="{FF2B5EF4-FFF2-40B4-BE49-F238E27FC236}">
                      <a16:creationId xmlns:a16="http://schemas.microsoft.com/office/drawing/2014/main" id="{0B06801E-D72C-2C12-8FD1-4D9DD4FD7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29" name="Line 106">
                  <a:extLst>
                    <a:ext uri="{FF2B5EF4-FFF2-40B4-BE49-F238E27FC236}">
                      <a16:creationId xmlns:a16="http://schemas.microsoft.com/office/drawing/2014/main" id="{FA5DD300-E2A8-EF43-96EE-65733A87FA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3721" name="Oval 107">
              <a:extLst>
                <a:ext uri="{FF2B5EF4-FFF2-40B4-BE49-F238E27FC236}">
                  <a16:creationId xmlns:a16="http://schemas.microsoft.com/office/drawing/2014/main" id="{60DA9373-9E45-EA58-69EB-1253891F484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25678">
              <a:off x="4047" y="948"/>
              <a:ext cx="91" cy="272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4200000" lon="1200000" rev="0"/>
              </a:camera>
              <a:lightRig rig="legacyFlat2" dir="b"/>
            </a:scene3d>
            <a:sp3d extrusionH="3540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23555" name="Group 108">
            <a:extLst>
              <a:ext uri="{FF2B5EF4-FFF2-40B4-BE49-F238E27FC236}">
                <a16:creationId xmlns:a16="http://schemas.microsoft.com/office/drawing/2014/main" id="{2A597CC5-6490-FB90-CD45-A760063AA433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2432050"/>
            <a:ext cx="279400" cy="160338"/>
            <a:chOff x="1842" y="1656"/>
            <a:chExt cx="131" cy="56"/>
          </a:xfrm>
        </p:grpSpPr>
        <p:sp>
          <p:nvSpPr>
            <p:cNvPr id="23718" name="Oval 109">
              <a:extLst>
                <a:ext uri="{FF2B5EF4-FFF2-40B4-BE49-F238E27FC236}">
                  <a16:creationId xmlns:a16="http://schemas.microsoft.com/office/drawing/2014/main" id="{53782EB6-1E7F-ABDE-39B7-D3A76AAD3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667"/>
              <a:ext cx="45" cy="45"/>
            </a:xfrm>
            <a:prstGeom prst="ellipse">
              <a:avLst/>
            </a:prstGeom>
            <a:solidFill>
              <a:schemeClr val="bg1"/>
            </a:solidFill>
            <a:ln w="9525">
              <a:round/>
              <a:headEnd/>
              <a:tailEnd/>
            </a:ln>
            <a:scene3d>
              <a:camera prst="legacyPerspectiveBottom"/>
              <a:lightRig rig="legacyFlat3" dir="b"/>
            </a:scene3d>
            <a:sp3d extrusionH="1218930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3719" name="Oval 110">
              <a:extLst>
                <a:ext uri="{FF2B5EF4-FFF2-40B4-BE49-F238E27FC236}">
                  <a16:creationId xmlns:a16="http://schemas.microsoft.com/office/drawing/2014/main" id="{1330892A-6E8F-CCBA-14A8-E252D9024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656"/>
              <a:ext cx="131" cy="51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23556" name="Group 111">
            <a:extLst>
              <a:ext uri="{FF2B5EF4-FFF2-40B4-BE49-F238E27FC236}">
                <a16:creationId xmlns:a16="http://schemas.microsoft.com/office/drawing/2014/main" id="{C54A9897-78D0-C2F2-3523-6145FD427030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2881313"/>
            <a:ext cx="279400" cy="160337"/>
            <a:chOff x="1751" y="1243"/>
            <a:chExt cx="176" cy="101"/>
          </a:xfrm>
        </p:grpSpPr>
        <p:sp>
          <p:nvSpPr>
            <p:cNvPr id="23716" name="Oval 112">
              <a:extLst>
                <a:ext uri="{FF2B5EF4-FFF2-40B4-BE49-F238E27FC236}">
                  <a16:creationId xmlns:a16="http://schemas.microsoft.com/office/drawing/2014/main" id="{2ABB6754-3AFF-5AED-76AE-6BCADDE57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" y="1263"/>
              <a:ext cx="61" cy="81"/>
            </a:xfrm>
            <a:prstGeom prst="ellipse">
              <a:avLst/>
            </a:prstGeom>
            <a:solidFill>
              <a:schemeClr val="bg1"/>
            </a:solidFill>
            <a:ln w="9525">
              <a:round/>
              <a:headEnd/>
              <a:tailEnd/>
            </a:ln>
            <a:scene3d>
              <a:camera prst="legacyPerspectiveBottom"/>
              <a:lightRig rig="legacyFlat3" dir="b"/>
            </a:scene3d>
            <a:sp3d extrusionH="6323000" prstMaterial="legacyMatte">
              <a:bevelT w="13500" h="13500" prst="angle"/>
              <a:bevelB w="13500" h="13500" prst="angle"/>
              <a:extrusionClr>
                <a:schemeClr val="bg1"/>
              </a:extrusionClr>
              <a:contourClr>
                <a:schemeClr val="bg1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3717" name="Oval 113">
              <a:extLst>
                <a:ext uri="{FF2B5EF4-FFF2-40B4-BE49-F238E27FC236}">
                  <a16:creationId xmlns:a16="http://schemas.microsoft.com/office/drawing/2014/main" id="{41C84226-FC03-BE98-A3C1-7A886413C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" y="1243"/>
              <a:ext cx="176" cy="9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C0C0C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12" name="AutoShape 114">
            <a:extLst>
              <a:ext uri="{FF2B5EF4-FFF2-40B4-BE49-F238E27FC236}">
                <a16:creationId xmlns:a16="http://schemas.microsoft.com/office/drawing/2014/main" id="{3008F3D3-A4E5-3001-AC91-0AB81F5E1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563" y="3313113"/>
            <a:ext cx="1079500" cy="465137"/>
          </a:xfrm>
          <a:prstGeom prst="parallelogram">
            <a:avLst>
              <a:gd name="adj" fmla="val 11948"/>
            </a:avLst>
          </a:prstGeom>
          <a:solidFill>
            <a:srgbClr val="FF99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23557" name="Group 115">
            <a:extLst>
              <a:ext uri="{FF2B5EF4-FFF2-40B4-BE49-F238E27FC236}">
                <a16:creationId xmlns:a16="http://schemas.microsoft.com/office/drawing/2014/main" id="{16FC35B1-8155-C8BC-8D0C-563168772A95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1873250"/>
            <a:ext cx="1901825" cy="1439863"/>
            <a:chOff x="3224" y="819"/>
            <a:chExt cx="1198" cy="907"/>
          </a:xfrm>
        </p:grpSpPr>
        <p:grpSp>
          <p:nvGrpSpPr>
            <p:cNvPr id="23668" name="Group 116">
              <a:extLst>
                <a:ext uri="{FF2B5EF4-FFF2-40B4-BE49-F238E27FC236}">
                  <a16:creationId xmlns:a16="http://schemas.microsoft.com/office/drawing/2014/main" id="{71CE1F4C-F1FB-0BE2-EEF7-BC97F2857AB4}"/>
                </a:ext>
              </a:extLst>
            </p:cNvPr>
            <p:cNvGrpSpPr>
              <a:grpSpLocks/>
            </p:cNvGrpSpPr>
            <p:nvPr/>
          </p:nvGrpSpPr>
          <p:grpSpPr bwMode="auto">
            <a:xfrm rot="-2507431">
              <a:off x="3224" y="819"/>
              <a:ext cx="1198" cy="907"/>
              <a:chOff x="3224" y="819"/>
              <a:chExt cx="1198" cy="907"/>
            </a:xfrm>
          </p:grpSpPr>
          <p:grpSp>
            <p:nvGrpSpPr>
              <p:cNvPr id="23670" name="Group 117">
                <a:extLst>
                  <a:ext uri="{FF2B5EF4-FFF2-40B4-BE49-F238E27FC236}">
                    <a16:creationId xmlns:a16="http://schemas.microsoft.com/office/drawing/2014/main" id="{C81E7AD6-0C53-84F5-04E0-B7E33373A9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3" y="1231"/>
                <a:ext cx="569" cy="281"/>
                <a:chOff x="1750" y="960"/>
                <a:chExt cx="569" cy="281"/>
              </a:xfrm>
            </p:grpSpPr>
            <p:sp>
              <p:nvSpPr>
                <p:cNvPr id="23710" name="AutoShape 118">
                  <a:extLst>
                    <a:ext uri="{FF2B5EF4-FFF2-40B4-BE49-F238E27FC236}">
                      <a16:creationId xmlns:a16="http://schemas.microsoft.com/office/drawing/2014/main" id="{7BCB1DDA-B592-3A21-6773-559F73C099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878861" flipV="1">
                  <a:off x="1889" y="1071"/>
                  <a:ext cx="68" cy="272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11" name="Rectangle 119">
                  <a:extLst>
                    <a:ext uri="{FF2B5EF4-FFF2-40B4-BE49-F238E27FC236}">
                      <a16:creationId xmlns:a16="http://schemas.microsoft.com/office/drawing/2014/main" id="{0652FF2F-9CED-0D20-5F8F-3C0523A57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750" y="1029"/>
                  <a:ext cx="545" cy="106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12" name="AutoShape 120">
                  <a:extLst>
                    <a:ext uri="{FF2B5EF4-FFF2-40B4-BE49-F238E27FC236}">
                      <a16:creationId xmlns:a16="http://schemas.microsoft.com/office/drawing/2014/main" id="{DB6FB727-1862-079F-7080-73C83C308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670401">
                  <a:off x="1850" y="1020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13" name="Freeform 121">
                  <a:extLst>
                    <a:ext uri="{FF2B5EF4-FFF2-40B4-BE49-F238E27FC236}">
                      <a16:creationId xmlns:a16="http://schemas.microsoft.com/office/drawing/2014/main" id="{4D1E1F4C-9F21-AD6E-25A4-B8CE9F905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61902">
                  <a:off x="1774" y="1108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4" name="Rectangle 122">
                  <a:extLst>
                    <a:ext uri="{FF2B5EF4-FFF2-40B4-BE49-F238E27FC236}">
                      <a16:creationId xmlns:a16="http://schemas.microsoft.com/office/drawing/2014/main" id="{4CC66AB6-6E53-4FEE-51A8-2681CD154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455989">
                  <a:off x="1845" y="960"/>
                  <a:ext cx="428" cy="50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715" name="Rectangle 123">
                  <a:extLst>
                    <a:ext uri="{FF2B5EF4-FFF2-40B4-BE49-F238E27FC236}">
                      <a16:creationId xmlns:a16="http://schemas.microsoft.com/office/drawing/2014/main" id="{CC18BB63-03B1-848F-1FA8-E78DD40259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890" y="1066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23671" name="Group 124">
                <a:extLst>
                  <a:ext uri="{FF2B5EF4-FFF2-40B4-BE49-F238E27FC236}">
                    <a16:creationId xmlns:a16="http://schemas.microsoft.com/office/drawing/2014/main" id="{E40D517B-D204-6FA3-94E4-D59DE3A62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4906">
                <a:off x="3224" y="819"/>
                <a:ext cx="615" cy="907"/>
                <a:chOff x="1131" y="618"/>
                <a:chExt cx="615" cy="907"/>
              </a:xfrm>
            </p:grpSpPr>
            <p:sp>
              <p:nvSpPr>
                <p:cNvPr id="23705" name="AutoShape 125">
                  <a:extLst>
                    <a:ext uri="{FF2B5EF4-FFF2-40B4-BE49-F238E27FC236}">
                      <a16:creationId xmlns:a16="http://schemas.microsoft.com/office/drawing/2014/main" id="{CAB512BD-AFFE-F489-424B-E3E46A076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607206" flipV="1">
                  <a:off x="1655" y="618"/>
                  <a:ext cx="91" cy="907"/>
                </a:xfrm>
                <a:prstGeom prst="can">
                  <a:avLst>
                    <a:gd name="adj" fmla="val 105761"/>
                  </a:avLst>
                </a:prstGeom>
                <a:gradFill rotWithShape="1">
                  <a:gsLst>
                    <a:gs pos="0">
                      <a:srgbClr val="993300"/>
                    </a:gs>
                    <a:gs pos="100000">
                      <a:srgbClr val="FF6600"/>
                    </a:gs>
                  </a:gsLst>
                  <a:lin ang="0" scaled="1"/>
                </a:gra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23706" name="Group 126">
                  <a:extLst>
                    <a:ext uri="{FF2B5EF4-FFF2-40B4-BE49-F238E27FC236}">
                      <a16:creationId xmlns:a16="http://schemas.microsoft.com/office/drawing/2014/main" id="{C4F6D2F9-F3FB-618E-FE34-A6F727E236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31225">
                  <a:off x="1131" y="622"/>
                  <a:ext cx="565" cy="182"/>
                  <a:chOff x="1292" y="255"/>
                  <a:chExt cx="565" cy="182"/>
                </a:xfrm>
              </p:grpSpPr>
              <p:sp>
                <p:nvSpPr>
                  <p:cNvPr id="23707" name="Oval 127">
                    <a:extLst>
                      <a:ext uri="{FF2B5EF4-FFF2-40B4-BE49-F238E27FC236}">
                        <a16:creationId xmlns:a16="http://schemas.microsoft.com/office/drawing/2014/main" id="{316905E6-0D1D-E2D0-C033-C973A2D9A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3" y="256"/>
                    <a:ext cx="408" cy="181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08" name="Oval 128">
                    <a:extLst>
                      <a:ext uri="{FF2B5EF4-FFF2-40B4-BE49-F238E27FC236}">
                        <a16:creationId xmlns:a16="http://schemas.microsoft.com/office/drawing/2014/main" id="{CE05E3CB-26DA-EE46-E320-C23FAA32D3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46" y="276"/>
                    <a:ext cx="111" cy="156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709" name="AutoShape 129">
                    <a:extLst>
                      <a:ext uri="{FF2B5EF4-FFF2-40B4-BE49-F238E27FC236}">
                        <a16:creationId xmlns:a16="http://schemas.microsoft.com/office/drawing/2014/main" id="{689E3A96-04C9-7661-8B72-02D0E9422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1292" y="255"/>
                    <a:ext cx="141" cy="182"/>
                  </a:xfrm>
                  <a:prstGeom prst="flowChartMagneticDrum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23672" name="Group 130">
                <a:extLst>
                  <a:ext uri="{FF2B5EF4-FFF2-40B4-BE49-F238E27FC236}">
                    <a16:creationId xmlns:a16="http://schemas.microsoft.com/office/drawing/2014/main" id="{29D2A24E-B52F-A5CE-02F5-5B335910A1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0" y="1352"/>
                <a:ext cx="200" cy="211"/>
                <a:chOff x="1709" y="1081"/>
                <a:chExt cx="200" cy="211"/>
              </a:xfrm>
            </p:grpSpPr>
            <p:grpSp>
              <p:nvGrpSpPr>
                <p:cNvPr id="23687" name="Group 131">
                  <a:extLst>
                    <a:ext uri="{FF2B5EF4-FFF2-40B4-BE49-F238E27FC236}">
                      <a16:creationId xmlns:a16="http://schemas.microsoft.com/office/drawing/2014/main" id="{2F6AD2F5-65AF-3248-BEB4-29DC110E11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1081"/>
                  <a:ext cx="200" cy="211"/>
                  <a:chOff x="1709" y="1081"/>
                  <a:chExt cx="200" cy="211"/>
                </a:xfrm>
              </p:grpSpPr>
              <p:grpSp>
                <p:nvGrpSpPr>
                  <p:cNvPr id="23689" name="Group 132">
                    <a:extLst>
                      <a:ext uri="{FF2B5EF4-FFF2-40B4-BE49-F238E27FC236}">
                        <a16:creationId xmlns:a16="http://schemas.microsoft.com/office/drawing/2014/main" id="{91B79F69-DD29-FE5A-E800-EB3B43FA4E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1107"/>
                    <a:ext cx="200" cy="185"/>
                    <a:chOff x="1675" y="774"/>
                    <a:chExt cx="200" cy="185"/>
                  </a:xfrm>
                </p:grpSpPr>
                <p:grpSp>
                  <p:nvGrpSpPr>
                    <p:cNvPr id="23693" name="Group 133">
                      <a:extLst>
                        <a:ext uri="{FF2B5EF4-FFF2-40B4-BE49-F238E27FC236}">
                          <a16:creationId xmlns:a16="http://schemas.microsoft.com/office/drawing/2014/main" id="{196367E7-0906-EA63-A40B-93D1162BFD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43" y="899"/>
                      <a:ext cx="121" cy="60"/>
                      <a:chOff x="1743" y="899"/>
                      <a:chExt cx="121" cy="60"/>
                    </a:xfrm>
                  </p:grpSpPr>
                  <p:sp>
                    <p:nvSpPr>
                      <p:cNvPr id="23703" name="AutoShape 134">
                        <a:extLst>
                          <a:ext uri="{FF2B5EF4-FFF2-40B4-BE49-F238E27FC236}">
                            <a16:creationId xmlns:a16="http://schemas.microsoft.com/office/drawing/2014/main" id="{09DF262C-147D-AE91-EA1E-6D843E89AC4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4" y="894"/>
                        <a:ext cx="44" cy="86"/>
                      </a:xfrm>
                      <a:prstGeom prst="can">
                        <a:avLst>
                          <a:gd name="adj" fmla="val 48864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04" name="Freeform 135">
                        <a:extLst>
                          <a:ext uri="{FF2B5EF4-FFF2-40B4-BE49-F238E27FC236}">
                            <a16:creationId xmlns:a16="http://schemas.microsoft.com/office/drawing/2014/main" id="{B822BC71-F1D8-742F-F6DE-5459EABD45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5" y="883"/>
                        <a:ext cx="44" cy="75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94" name="Group 136">
                      <a:extLst>
                        <a:ext uri="{FF2B5EF4-FFF2-40B4-BE49-F238E27FC236}">
                          <a16:creationId xmlns:a16="http://schemas.microsoft.com/office/drawing/2014/main" id="{E569FD83-6608-0B06-F5C9-009A791EE35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75" y="774"/>
                      <a:ext cx="144" cy="89"/>
                      <a:chOff x="1675" y="774"/>
                      <a:chExt cx="144" cy="89"/>
                    </a:xfrm>
                  </p:grpSpPr>
                  <p:sp>
                    <p:nvSpPr>
                      <p:cNvPr id="23701" name="AutoShape 137">
                        <a:extLst>
                          <a:ext uri="{FF2B5EF4-FFF2-40B4-BE49-F238E27FC236}">
                            <a16:creationId xmlns:a16="http://schemas.microsoft.com/office/drawing/2014/main" id="{C0C4B2BF-8421-C05E-04BE-87BF45B6189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06" y="783"/>
                        <a:ext cx="49" cy="112"/>
                      </a:xfrm>
                      <a:prstGeom prst="can">
                        <a:avLst>
                          <a:gd name="adj" fmla="val 57143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02" name="Freeform 138">
                        <a:extLst>
                          <a:ext uri="{FF2B5EF4-FFF2-40B4-BE49-F238E27FC236}">
                            <a16:creationId xmlns:a16="http://schemas.microsoft.com/office/drawing/2014/main" id="{77D1EA0A-AFE4-84E7-AD49-AB848530482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51" y="76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95" name="Group 139">
                      <a:extLst>
                        <a:ext uri="{FF2B5EF4-FFF2-40B4-BE49-F238E27FC236}">
                          <a16:creationId xmlns:a16="http://schemas.microsoft.com/office/drawing/2014/main" id="{50B7A5D2-08C0-6331-F3BF-F2F9B76CB1F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15" y="834"/>
                      <a:ext cx="160" cy="89"/>
                      <a:chOff x="1715" y="834"/>
                      <a:chExt cx="160" cy="89"/>
                    </a:xfrm>
                  </p:grpSpPr>
                  <p:sp>
                    <p:nvSpPr>
                      <p:cNvPr id="23699" name="AutoShape 140">
                        <a:extLst>
                          <a:ext uri="{FF2B5EF4-FFF2-40B4-BE49-F238E27FC236}">
                            <a16:creationId xmlns:a16="http://schemas.microsoft.com/office/drawing/2014/main" id="{1E3CFB36-BBA0-0486-0CC3-B6D826FB87C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1" y="833"/>
                        <a:ext cx="44" cy="135"/>
                      </a:xfrm>
                      <a:prstGeom prst="can">
                        <a:avLst>
                          <a:gd name="adj" fmla="val 7670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700" name="Freeform 141">
                        <a:extLst>
                          <a:ext uri="{FF2B5EF4-FFF2-40B4-BE49-F238E27FC236}">
                            <a16:creationId xmlns:a16="http://schemas.microsoft.com/office/drawing/2014/main" id="{059C8F93-093C-7485-AC16-F31000862F5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7" y="82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96" name="Group 142">
                      <a:extLst>
                        <a:ext uri="{FF2B5EF4-FFF2-40B4-BE49-F238E27FC236}">
                          <a16:creationId xmlns:a16="http://schemas.microsoft.com/office/drawing/2014/main" id="{AEE7E743-2F71-27B3-6455-0F33D009F5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92" y="809"/>
                      <a:ext cx="157" cy="89"/>
                      <a:chOff x="1692" y="809"/>
                      <a:chExt cx="157" cy="89"/>
                    </a:xfrm>
                  </p:grpSpPr>
                  <p:sp>
                    <p:nvSpPr>
                      <p:cNvPr id="23697" name="AutoShape 143">
                        <a:extLst>
                          <a:ext uri="{FF2B5EF4-FFF2-40B4-BE49-F238E27FC236}">
                            <a16:creationId xmlns:a16="http://schemas.microsoft.com/office/drawing/2014/main" id="{68A2E548-241C-BE1C-C96C-386D2BA208A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35" y="811"/>
                        <a:ext cx="44" cy="129"/>
                      </a:xfrm>
                      <a:prstGeom prst="can">
                        <a:avLst>
                          <a:gd name="adj" fmla="val 7329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698" name="Freeform 144">
                        <a:extLst>
                          <a:ext uri="{FF2B5EF4-FFF2-40B4-BE49-F238E27FC236}">
                            <a16:creationId xmlns:a16="http://schemas.microsoft.com/office/drawing/2014/main" id="{7E1439A4-8367-BE6A-3B3F-8ACE59DABE5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81" y="801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3690" name="Freeform 145">
                    <a:extLst>
                      <a:ext uri="{FF2B5EF4-FFF2-40B4-BE49-F238E27FC236}">
                        <a16:creationId xmlns:a16="http://schemas.microsoft.com/office/drawing/2014/main" id="{6A8C9CF5-7990-557E-1CD6-0F2EA915B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19" y="1081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46">
                    <a:extLst>
                      <a:ext uri="{FF2B5EF4-FFF2-40B4-BE49-F238E27FC236}">
                        <a16:creationId xmlns:a16="http://schemas.microsoft.com/office/drawing/2014/main" id="{E286374F-1B17-25BF-00E3-8D39D68511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47" y="1107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7">
                    <a:extLst>
                      <a:ext uri="{FF2B5EF4-FFF2-40B4-BE49-F238E27FC236}">
                        <a16:creationId xmlns:a16="http://schemas.microsoft.com/office/drawing/2014/main" id="{76468CDF-7A48-3574-DE72-8B54F5DCA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67" y="1152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688" name="Freeform 148">
                  <a:extLst>
                    <a:ext uri="{FF2B5EF4-FFF2-40B4-BE49-F238E27FC236}">
                      <a16:creationId xmlns:a16="http://schemas.microsoft.com/office/drawing/2014/main" id="{C38EDC4B-13F0-BEEA-2D42-FFE5DD3EE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62" y="1207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673" name="Group 149">
                <a:extLst>
                  <a:ext uri="{FF2B5EF4-FFF2-40B4-BE49-F238E27FC236}">
                    <a16:creationId xmlns:a16="http://schemas.microsoft.com/office/drawing/2014/main" id="{7CCA343E-261A-C96D-08C4-6AC7B5F163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21139">
                <a:off x="3775" y="1251"/>
                <a:ext cx="594" cy="91"/>
                <a:chOff x="1681" y="799"/>
                <a:chExt cx="594" cy="91"/>
              </a:xfrm>
            </p:grpSpPr>
            <p:sp>
              <p:nvSpPr>
                <p:cNvPr id="23674" name="Freeform 150">
                  <a:extLst>
                    <a:ext uri="{FF2B5EF4-FFF2-40B4-BE49-F238E27FC236}">
                      <a16:creationId xmlns:a16="http://schemas.microsoft.com/office/drawing/2014/main" id="{1F9B7602-978E-8E87-D08E-0F24B8FB6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4 w 635"/>
                    <a:gd name="T7" fmla="*/ 0 h 121"/>
                    <a:gd name="T8" fmla="*/ 5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675" name="Group 151">
                  <a:extLst>
                    <a:ext uri="{FF2B5EF4-FFF2-40B4-BE49-F238E27FC236}">
                      <a16:creationId xmlns:a16="http://schemas.microsoft.com/office/drawing/2014/main" id="{FC5F9B63-CEF8-8946-D401-10A05C7370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23678" name="Group 152">
                    <a:extLst>
                      <a:ext uri="{FF2B5EF4-FFF2-40B4-BE49-F238E27FC236}">
                        <a16:creationId xmlns:a16="http://schemas.microsoft.com/office/drawing/2014/main" id="{B730AB4B-8DAC-97D9-E069-F226720917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23681" name="AutoShape 153">
                      <a:extLst>
                        <a:ext uri="{FF2B5EF4-FFF2-40B4-BE49-F238E27FC236}">
                          <a16:creationId xmlns:a16="http://schemas.microsoft.com/office/drawing/2014/main" id="{91CE2CB1-5FA3-2DF0-B9AD-9785C43CCD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82" name="Oval 154">
                      <a:extLst>
                        <a:ext uri="{FF2B5EF4-FFF2-40B4-BE49-F238E27FC236}">
                          <a16:creationId xmlns:a16="http://schemas.microsoft.com/office/drawing/2014/main" id="{4E157455-A13A-4B38-0991-06055473D2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83" name="Freeform 155">
                      <a:extLst>
                        <a:ext uri="{FF2B5EF4-FFF2-40B4-BE49-F238E27FC236}">
                          <a16:creationId xmlns:a16="http://schemas.microsoft.com/office/drawing/2014/main" id="{5C2756A7-AEFF-F160-FBDC-4A8C4C8458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1 h 106"/>
                        <a:gd name="T2" fmla="*/ 8 w 318"/>
                        <a:gd name="T3" fmla="*/ 11 h 106"/>
                        <a:gd name="T4" fmla="*/ 15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684" name="Freeform 156">
                      <a:extLst>
                        <a:ext uri="{FF2B5EF4-FFF2-40B4-BE49-F238E27FC236}">
                          <a16:creationId xmlns:a16="http://schemas.microsoft.com/office/drawing/2014/main" id="{E6EC4D30-350D-50F8-BA4B-30B11780A5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251 h 97"/>
                        <a:gd name="T2" fmla="*/ 8 w 235"/>
                        <a:gd name="T3" fmla="*/ 251 h 97"/>
                        <a:gd name="T4" fmla="*/ 53 w 235"/>
                        <a:gd name="T5" fmla="*/ 1850 h 97"/>
                        <a:gd name="T6" fmla="*/ 144 w 235"/>
                        <a:gd name="T7" fmla="*/ 1850 h 97"/>
                        <a:gd name="T8" fmla="*/ 235 w 235"/>
                        <a:gd name="T9" fmla="*/ 3496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685" name="Oval 157">
                      <a:extLst>
                        <a:ext uri="{FF2B5EF4-FFF2-40B4-BE49-F238E27FC236}">
                          <a16:creationId xmlns:a16="http://schemas.microsoft.com/office/drawing/2014/main" id="{5275D0A0-6914-2FF1-F0E1-C054F246F0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86" name="AutoShape 158">
                      <a:extLst>
                        <a:ext uri="{FF2B5EF4-FFF2-40B4-BE49-F238E27FC236}">
                          <a16:creationId xmlns:a16="http://schemas.microsoft.com/office/drawing/2014/main" id="{57AD1558-D628-B731-62A2-DED9D7CED4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23679" name="AutoShape 159">
                    <a:extLst>
                      <a:ext uri="{FF2B5EF4-FFF2-40B4-BE49-F238E27FC236}">
                        <a16:creationId xmlns:a16="http://schemas.microsoft.com/office/drawing/2014/main" id="{2D714A0F-2413-9D8B-DEE6-A23614EF0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680" name="AutoShape 160">
                    <a:extLst>
                      <a:ext uri="{FF2B5EF4-FFF2-40B4-BE49-F238E27FC236}">
                        <a16:creationId xmlns:a16="http://schemas.microsoft.com/office/drawing/2014/main" id="{70D90C5C-960B-C535-D910-1FFE74646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3676" name="AutoShape 161">
                  <a:extLst>
                    <a:ext uri="{FF2B5EF4-FFF2-40B4-BE49-F238E27FC236}">
                      <a16:creationId xmlns:a16="http://schemas.microsoft.com/office/drawing/2014/main" id="{30D968C9-87CA-5B93-DB2B-8AED4DDD2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77" name="Line 162">
                  <a:extLst>
                    <a:ext uri="{FF2B5EF4-FFF2-40B4-BE49-F238E27FC236}">
                      <a16:creationId xmlns:a16="http://schemas.microsoft.com/office/drawing/2014/main" id="{6D675DEA-D66A-7EC3-311D-F78821827E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3669" name="Oval 163">
              <a:extLst>
                <a:ext uri="{FF2B5EF4-FFF2-40B4-BE49-F238E27FC236}">
                  <a16:creationId xmlns:a16="http://schemas.microsoft.com/office/drawing/2014/main" id="{F5618940-4292-4257-3523-B11D757AD3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25678">
              <a:off x="4047" y="948"/>
              <a:ext cx="91" cy="272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4200000" lon="1200000" rev="0"/>
              </a:camera>
              <a:lightRig rig="legacyFlat2" dir="b"/>
            </a:scene3d>
            <a:sp3d extrusionH="3540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62" name="Oval 164">
            <a:extLst>
              <a:ext uri="{FF2B5EF4-FFF2-40B4-BE49-F238E27FC236}">
                <a16:creationId xmlns:a16="http://schemas.microsoft.com/office/drawing/2014/main" id="{ADE101CB-A8B9-2779-900E-6840ECA2C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3305175"/>
            <a:ext cx="279400" cy="146050"/>
          </a:xfrm>
          <a:prstGeom prst="ellipse">
            <a:avLst/>
          </a:prstGeom>
          <a:solidFill>
            <a:srgbClr val="C0C0C0"/>
          </a:solidFill>
          <a:ln w="9525">
            <a:solidFill>
              <a:srgbClr val="C0C0C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23575" name="Group 165">
            <a:extLst>
              <a:ext uri="{FF2B5EF4-FFF2-40B4-BE49-F238E27FC236}">
                <a16:creationId xmlns:a16="http://schemas.microsoft.com/office/drawing/2014/main" id="{AE6FBCCA-E413-657F-AF2A-1C5D8A929AFF}"/>
              </a:ext>
            </a:extLst>
          </p:cNvPr>
          <p:cNvGrpSpPr>
            <a:grpSpLocks/>
          </p:cNvGrpSpPr>
          <p:nvPr/>
        </p:nvGrpSpPr>
        <p:grpSpPr bwMode="auto">
          <a:xfrm>
            <a:off x="3748088" y="2305050"/>
            <a:ext cx="1901825" cy="1439863"/>
            <a:chOff x="3224" y="819"/>
            <a:chExt cx="1198" cy="907"/>
          </a:xfrm>
        </p:grpSpPr>
        <p:grpSp>
          <p:nvGrpSpPr>
            <p:cNvPr id="23620" name="Group 166">
              <a:extLst>
                <a:ext uri="{FF2B5EF4-FFF2-40B4-BE49-F238E27FC236}">
                  <a16:creationId xmlns:a16="http://schemas.microsoft.com/office/drawing/2014/main" id="{1DA8F79D-6335-8A85-6FA7-22B597C10C63}"/>
                </a:ext>
              </a:extLst>
            </p:cNvPr>
            <p:cNvGrpSpPr>
              <a:grpSpLocks/>
            </p:cNvGrpSpPr>
            <p:nvPr/>
          </p:nvGrpSpPr>
          <p:grpSpPr bwMode="auto">
            <a:xfrm rot="-2507431">
              <a:off x="3224" y="819"/>
              <a:ext cx="1198" cy="907"/>
              <a:chOff x="3224" y="819"/>
              <a:chExt cx="1198" cy="907"/>
            </a:xfrm>
          </p:grpSpPr>
          <p:grpSp>
            <p:nvGrpSpPr>
              <p:cNvPr id="23622" name="Group 167">
                <a:extLst>
                  <a:ext uri="{FF2B5EF4-FFF2-40B4-BE49-F238E27FC236}">
                    <a16:creationId xmlns:a16="http://schemas.microsoft.com/office/drawing/2014/main" id="{E1B734AE-017E-948A-510F-C9A95B3C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3" y="1231"/>
                <a:ext cx="569" cy="281"/>
                <a:chOff x="1750" y="960"/>
                <a:chExt cx="569" cy="281"/>
              </a:xfrm>
            </p:grpSpPr>
            <p:sp>
              <p:nvSpPr>
                <p:cNvPr id="23662" name="AutoShape 168">
                  <a:extLst>
                    <a:ext uri="{FF2B5EF4-FFF2-40B4-BE49-F238E27FC236}">
                      <a16:creationId xmlns:a16="http://schemas.microsoft.com/office/drawing/2014/main" id="{EBAA1C0E-7FA6-816D-1A32-0071841BEC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878861" flipV="1">
                  <a:off x="1889" y="1071"/>
                  <a:ext cx="68" cy="272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63" name="Rectangle 169">
                  <a:extLst>
                    <a:ext uri="{FF2B5EF4-FFF2-40B4-BE49-F238E27FC236}">
                      <a16:creationId xmlns:a16="http://schemas.microsoft.com/office/drawing/2014/main" id="{8F03DE49-CB34-C5F7-BDC3-3475AE968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750" y="1029"/>
                  <a:ext cx="545" cy="106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64" name="AutoShape 170">
                  <a:extLst>
                    <a:ext uri="{FF2B5EF4-FFF2-40B4-BE49-F238E27FC236}">
                      <a16:creationId xmlns:a16="http://schemas.microsoft.com/office/drawing/2014/main" id="{39125805-CC56-01D6-685D-AEE74D0DCB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670401">
                  <a:off x="1850" y="1020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65" name="Freeform 171">
                  <a:extLst>
                    <a:ext uri="{FF2B5EF4-FFF2-40B4-BE49-F238E27FC236}">
                      <a16:creationId xmlns:a16="http://schemas.microsoft.com/office/drawing/2014/main" id="{C35177BC-FD64-43E3-A770-D18FD602F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061902">
                  <a:off x="1774" y="1108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6" name="Rectangle 172">
                  <a:extLst>
                    <a:ext uri="{FF2B5EF4-FFF2-40B4-BE49-F238E27FC236}">
                      <a16:creationId xmlns:a16="http://schemas.microsoft.com/office/drawing/2014/main" id="{44EBE8DF-975C-A0BF-B2C6-51E896365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455989">
                  <a:off x="1845" y="960"/>
                  <a:ext cx="428" cy="50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67" name="Rectangle 173">
                  <a:extLst>
                    <a:ext uri="{FF2B5EF4-FFF2-40B4-BE49-F238E27FC236}">
                      <a16:creationId xmlns:a16="http://schemas.microsoft.com/office/drawing/2014/main" id="{D0B4B21C-F234-B139-FA6C-4684A7CA9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321139">
                  <a:off x="1890" y="1066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23623" name="Group 174">
                <a:extLst>
                  <a:ext uri="{FF2B5EF4-FFF2-40B4-BE49-F238E27FC236}">
                    <a16:creationId xmlns:a16="http://schemas.microsoft.com/office/drawing/2014/main" id="{062C4870-3512-B669-871C-14C7A57EE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4906">
                <a:off x="3224" y="819"/>
                <a:ext cx="615" cy="907"/>
                <a:chOff x="1131" y="618"/>
                <a:chExt cx="615" cy="907"/>
              </a:xfrm>
            </p:grpSpPr>
            <p:sp>
              <p:nvSpPr>
                <p:cNvPr id="23657" name="AutoShape 175">
                  <a:extLst>
                    <a:ext uri="{FF2B5EF4-FFF2-40B4-BE49-F238E27FC236}">
                      <a16:creationId xmlns:a16="http://schemas.microsoft.com/office/drawing/2014/main" id="{10A7C17D-32EC-CCBD-FA2B-B3AFEB3DDC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607206" flipV="1">
                  <a:off x="1655" y="618"/>
                  <a:ext cx="91" cy="907"/>
                </a:xfrm>
                <a:prstGeom prst="can">
                  <a:avLst>
                    <a:gd name="adj" fmla="val 105761"/>
                  </a:avLst>
                </a:prstGeom>
                <a:gradFill rotWithShape="1">
                  <a:gsLst>
                    <a:gs pos="0">
                      <a:srgbClr val="993300"/>
                    </a:gs>
                    <a:gs pos="100000">
                      <a:srgbClr val="FF6600"/>
                    </a:gs>
                  </a:gsLst>
                  <a:lin ang="0" scaled="1"/>
                </a:gra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23658" name="Group 176">
                  <a:extLst>
                    <a:ext uri="{FF2B5EF4-FFF2-40B4-BE49-F238E27FC236}">
                      <a16:creationId xmlns:a16="http://schemas.microsoft.com/office/drawing/2014/main" id="{BF5AE46B-30C5-B91C-560C-18FED0524B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31225">
                  <a:off x="1131" y="622"/>
                  <a:ext cx="565" cy="182"/>
                  <a:chOff x="1292" y="255"/>
                  <a:chExt cx="565" cy="182"/>
                </a:xfrm>
              </p:grpSpPr>
              <p:sp>
                <p:nvSpPr>
                  <p:cNvPr id="23659" name="Oval 177">
                    <a:extLst>
                      <a:ext uri="{FF2B5EF4-FFF2-40B4-BE49-F238E27FC236}">
                        <a16:creationId xmlns:a16="http://schemas.microsoft.com/office/drawing/2014/main" id="{0343D47C-07F4-EE13-05CA-DF062299C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3" y="256"/>
                    <a:ext cx="408" cy="181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660" name="Oval 178">
                    <a:extLst>
                      <a:ext uri="{FF2B5EF4-FFF2-40B4-BE49-F238E27FC236}">
                        <a16:creationId xmlns:a16="http://schemas.microsoft.com/office/drawing/2014/main" id="{C1E37D9E-06CF-FDEE-B712-F4FB6FBC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46" y="276"/>
                    <a:ext cx="111" cy="156"/>
                  </a:xfrm>
                  <a:prstGeom prst="ellipse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661" name="AutoShape 179">
                    <a:extLst>
                      <a:ext uri="{FF2B5EF4-FFF2-40B4-BE49-F238E27FC236}">
                        <a16:creationId xmlns:a16="http://schemas.microsoft.com/office/drawing/2014/main" id="{86E77666-2EEC-8078-B1F9-8A2FF9FD3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1292" y="255"/>
                    <a:ext cx="141" cy="182"/>
                  </a:xfrm>
                  <a:prstGeom prst="flowChartMagneticDrum">
                    <a:avLst/>
                  </a:prstGeom>
                  <a:solidFill>
                    <a:srgbClr val="4D4D4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23624" name="Group 180">
                <a:extLst>
                  <a:ext uri="{FF2B5EF4-FFF2-40B4-BE49-F238E27FC236}">
                    <a16:creationId xmlns:a16="http://schemas.microsoft.com/office/drawing/2014/main" id="{25790AA3-43C8-EDCF-3CF3-4C219B8743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0" y="1352"/>
                <a:ext cx="200" cy="211"/>
                <a:chOff x="1709" y="1081"/>
                <a:chExt cx="200" cy="211"/>
              </a:xfrm>
            </p:grpSpPr>
            <p:grpSp>
              <p:nvGrpSpPr>
                <p:cNvPr id="23639" name="Group 181">
                  <a:extLst>
                    <a:ext uri="{FF2B5EF4-FFF2-40B4-BE49-F238E27FC236}">
                      <a16:creationId xmlns:a16="http://schemas.microsoft.com/office/drawing/2014/main" id="{41E3EC8A-96F2-8CBB-F750-D3B594338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1081"/>
                  <a:ext cx="200" cy="211"/>
                  <a:chOff x="1709" y="1081"/>
                  <a:chExt cx="200" cy="211"/>
                </a:xfrm>
              </p:grpSpPr>
              <p:grpSp>
                <p:nvGrpSpPr>
                  <p:cNvPr id="23641" name="Group 182">
                    <a:extLst>
                      <a:ext uri="{FF2B5EF4-FFF2-40B4-BE49-F238E27FC236}">
                        <a16:creationId xmlns:a16="http://schemas.microsoft.com/office/drawing/2014/main" id="{0FC43C69-69C7-0E30-5D1D-D8CEA3B727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1107"/>
                    <a:ext cx="200" cy="185"/>
                    <a:chOff x="1675" y="774"/>
                    <a:chExt cx="200" cy="185"/>
                  </a:xfrm>
                </p:grpSpPr>
                <p:grpSp>
                  <p:nvGrpSpPr>
                    <p:cNvPr id="23645" name="Group 183">
                      <a:extLst>
                        <a:ext uri="{FF2B5EF4-FFF2-40B4-BE49-F238E27FC236}">
                          <a16:creationId xmlns:a16="http://schemas.microsoft.com/office/drawing/2014/main" id="{0586A9B3-7F80-7327-E82D-5A62B037563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43" y="899"/>
                      <a:ext cx="121" cy="60"/>
                      <a:chOff x="1743" y="899"/>
                      <a:chExt cx="121" cy="60"/>
                    </a:xfrm>
                  </p:grpSpPr>
                  <p:sp>
                    <p:nvSpPr>
                      <p:cNvPr id="23655" name="AutoShape 184">
                        <a:extLst>
                          <a:ext uri="{FF2B5EF4-FFF2-40B4-BE49-F238E27FC236}">
                            <a16:creationId xmlns:a16="http://schemas.microsoft.com/office/drawing/2014/main" id="{129FB4D5-4A7D-5159-1ABD-91584160CA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4" y="894"/>
                        <a:ext cx="44" cy="86"/>
                      </a:xfrm>
                      <a:prstGeom prst="can">
                        <a:avLst>
                          <a:gd name="adj" fmla="val 48864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656" name="Freeform 185">
                        <a:extLst>
                          <a:ext uri="{FF2B5EF4-FFF2-40B4-BE49-F238E27FC236}">
                            <a16:creationId xmlns:a16="http://schemas.microsoft.com/office/drawing/2014/main" id="{E4FF44D7-EF28-6FC4-94E6-98FD5FF7BCE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5" y="883"/>
                        <a:ext cx="44" cy="75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46" name="Group 186">
                      <a:extLst>
                        <a:ext uri="{FF2B5EF4-FFF2-40B4-BE49-F238E27FC236}">
                          <a16:creationId xmlns:a16="http://schemas.microsoft.com/office/drawing/2014/main" id="{117F60C9-A3C3-EC51-EA91-00B466AF9D5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75" y="774"/>
                      <a:ext cx="144" cy="89"/>
                      <a:chOff x="1675" y="774"/>
                      <a:chExt cx="144" cy="89"/>
                    </a:xfrm>
                  </p:grpSpPr>
                  <p:sp>
                    <p:nvSpPr>
                      <p:cNvPr id="23653" name="AutoShape 187">
                        <a:extLst>
                          <a:ext uri="{FF2B5EF4-FFF2-40B4-BE49-F238E27FC236}">
                            <a16:creationId xmlns:a16="http://schemas.microsoft.com/office/drawing/2014/main" id="{6A252BF4-1CDC-C837-B4B6-B330667264A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06" y="783"/>
                        <a:ext cx="49" cy="112"/>
                      </a:xfrm>
                      <a:prstGeom prst="can">
                        <a:avLst>
                          <a:gd name="adj" fmla="val 57143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654" name="Freeform 188">
                        <a:extLst>
                          <a:ext uri="{FF2B5EF4-FFF2-40B4-BE49-F238E27FC236}">
                            <a16:creationId xmlns:a16="http://schemas.microsoft.com/office/drawing/2014/main" id="{1F6E9CC9-597A-74F8-1900-0417A1B2258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51" y="76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47" name="Group 189">
                      <a:extLst>
                        <a:ext uri="{FF2B5EF4-FFF2-40B4-BE49-F238E27FC236}">
                          <a16:creationId xmlns:a16="http://schemas.microsoft.com/office/drawing/2014/main" id="{0D7F98FF-B234-13A4-0F89-E4317613A8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15" y="834"/>
                      <a:ext cx="160" cy="89"/>
                      <a:chOff x="1715" y="834"/>
                      <a:chExt cx="160" cy="89"/>
                    </a:xfrm>
                  </p:grpSpPr>
                  <p:sp>
                    <p:nvSpPr>
                      <p:cNvPr id="23651" name="AutoShape 190">
                        <a:extLst>
                          <a:ext uri="{FF2B5EF4-FFF2-40B4-BE49-F238E27FC236}">
                            <a16:creationId xmlns:a16="http://schemas.microsoft.com/office/drawing/2014/main" id="{E202B576-ACDC-9C33-9DF7-02DF2C92DE7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61" y="833"/>
                        <a:ext cx="44" cy="135"/>
                      </a:xfrm>
                      <a:prstGeom prst="can">
                        <a:avLst>
                          <a:gd name="adj" fmla="val 7670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652" name="Freeform 191">
                        <a:extLst>
                          <a:ext uri="{FF2B5EF4-FFF2-40B4-BE49-F238E27FC236}">
                            <a16:creationId xmlns:a16="http://schemas.microsoft.com/office/drawing/2014/main" id="{F9FD3D05-41C7-4D07-8F69-C72A03B95B1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807" y="826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23648" name="Group 192">
                      <a:extLst>
                        <a:ext uri="{FF2B5EF4-FFF2-40B4-BE49-F238E27FC236}">
                          <a16:creationId xmlns:a16="http://schemas.microsoft.com/office/drawing/2014/main" id="{25D86B3A-747A-4A7A-FFB3-7DE502E51A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92" y="809"/>
                      <a:ext cx="157" cy="89"/>
                      <a:chOff x="1692" y="809"/>
                      <a:chExt cx="157" cy="89"/>
                    </a:xfrm>
                  </p:grpSpPr>
                  <p:sp>
                    <p:nvSpPr>
                      <p:cNvPr id="23649" name="AutoShape 193">
                        <a:extLst>
                          <a:ext uri="{FF2B5EF4-FFF2-40B4-BE49-F238E27FC236}">
                            <a16:creationId xmlns:a16="http://schemas.microsoft.com/office/drawing/2014/main" id="{5FA24BA9-B2EE-D8AF-56CD-ABDE339F919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078861">
                        <a:off x="1735" y="811"/>
                        <a:ext cx="44" cy="129"/>
                      </a:xfrm>
                      <a:prstGeom prst="can">
                        <a:avLst>
                          <a:gd name="adj" fmla="val 73295"/>
                        </a:avLst>
                      </a:prstGeom>
                      <a:solidFill>
                        <a:srgbClr val="FF7C80"/>
                      </a:solidFill>
                      <a:ln w="3175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23650" name="Freeform 194">
                        <a:extLst>
                          <a:ext uri="{FF2B5EF4-FFF2-40B4-BE49-F238E27FC236}">
                            <a16:creationId xmlns:a16="http://schemas.microsoft.com/office/drawing/2014/main" id="{783BE1A4-EA96-D912-A936-D0709223B69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339349" flipV="1">
                        <a:off x="1781" y="801"/>
                        <a:ext cx="60" cy="76"/>
                      </a:xfrm>
                      <a:custGeom>
                        <a:avLst/>
                        <a:gdLst>
                          <a:gd name="T0" fmla="*/ 0 w 158"/>
                          <a:gd name="T1" fmla="*/ 0 h 264"/>
                          <a:gd name="T2" fmla="*/ 0 w 158"/>
                          <a:gd name="T3" fmla="*/ 0 h 264"/>
                          <a:gd name="T4" fmla="*/ 0 w 158"/>
                          <a:gd name="T5" fmla="*/ 0 h 264"/>
                          <a:gd name="T6" fmla="*/ 0 w 158"/>
                          <a:gd name="T7" fmla="*/ 0 h 264"/>
                          <a:gd name="T8" fmla="*/ 0 w 158"/>
                          <a:gd name="T9" fmla="*/ 0 h 264"/>
                          <a:gd name="T10" fmla="*/ 0 w 158"/>
                          <a:gd name="T11" fmla="*/ 0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7C80"/>
                      </a:solidFill>
                      <a:ln w="3175" cmpd="sng">
                        <a:solidFill>
                          <a:srgbClr val="8000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3642" name="Freeform 195">
                    <a:extLst>
                      <a:ext uri="{FF2B5EF4-FFF2-40B4-BE49-F238E27FC236}">
                        <a16:creationId xmlns:a16="http://schemas.microsoft.com/office/drawing/2014/main" id="{913B341A-C449-5C3F-6AFD-64F9E849EF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19" y="1081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196">
                    <a:extLst>
                      <a:ext uri="{FF2B5EF4-FFF2-40B4-BE49-F238E27FC236}">
                        <a16:creationId xmlns:a16="http://schemas.microsoft.com/office/drawing/2014/main" id="{1750D10A-C321-9543-08B8-BC621AD884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47" y="1107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197">
                    <a:extLst>
                      <a:ext uri="{FF2B5EF4-FFF2-40B4-BE49-F238E27FC236}">
                        <a16:creationId xmlns:a16="http://schemas.microsoft.com/office/drawing/2014/main" id="{B310C11F-55C0-1CF6-5D31-788951F767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266035">
                    <a:off x="1867" y="1152"/>
                    <a:ext cx="33" cy="59"/>
                  </a:xfrm>
                  <a:custGeom>
                    <a:avLst/>
                    <a:gdLst>
                      <a:gd name="T0" fmla="*/ 12 w 33"/>
                      <a:gd name="T1" fmla="*/ 0 h 59"/>
                      <a:gd name="T2" fmla="*/ 31 w 33"/>
                      <a:gd name="T3" fmla="*/ 30 h 59"/>
                      <a:gd name="T4" fmla="*/ 22 w 33"/>
                      <a:gd name="T5" fmla="*/ 59 h 59"/>
                      <a:gd name="T6" fmla="*/ 2 w 33"/>
                      <a:gd name="T7" fmla="*/ 30 h 59"/>
                      <a:gd name="T8" fmla="*/ 12 w 33"/>
                      <a:gd name="T9" fmla="*/ 0 h 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3"/>
                      <a:gd name="T16" fmla="*/ 0 h 59"/>
                      <a:gd name="T17" fmla="*/ 33 w 33"/>
                      <a:gd name="T18" fmla="*/ 59 h 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3" h="59">
                        <a:moveTo>
                          <a:pt x="12" y="0"/>
                        </a:moveTo>
                        <a:cubicBezTo>
                          <a:pt x="18" y="10"/>
                          <a:pt x="29" y="18"/>
                          <a:pt x="31" y="30"/>
                        </a:cubicBezTo>
                        <a:cubicBezTo>
                          <a:pt x="33" y="40"/>
                          <a:pt x="32" y="59"/>
                          <a:pt x="22" y="59"/>
                        </a:cubicBezTo>
                        <a:cubicBezTo>
                          <a:pt x="10" y="59"/>
                          <a:pt x="4" y="42"/>
                          <a:pt x="2" y="30"/>
                        </a:cubicBezTo>
                        <a:cubicBezTo>
                          <a:pt x="0" y="20"/>
                          <a:pt x="9" y="1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640" name="Freeform 198">
                  <a:extLst>
                    <a:ext uri="{FF2B5EF4-FFF2-40B4-BE49-F238E27FC236}">
                      <a16:creationId xmlns:a16="http://schemas.microsoft.com/office/drawing/2014/main" id="{FA2BDD6D-592B-6AE9-1D81-F280C4706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62" y="1207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625" name="Group 199">
                <a:extLst>
                  <a:ext uri="{FF2B5EF4-FFF2-40B4-BE49-F238E27FC236}">
                    <a16:creationId xmlns:a16="http://schemas.microsoft.com/office/drawing/2014/main" id="{5AC4291B-E621-4FC6-EED7-05AEEBDD9B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21139">
                <a:off x="3775" y="1251"/>
                <a:ext cx="594" cy="91"/>
                <a:chOff x="1681" y="799"/>
                <a:chExt cx="594" cy="91"/>
              </a:xfrm>
            </p:grpSpPr>
            <p:sp>
              <p:nvSpPr>
                <p:cNvPr id="23626" name="Freeform 200">
                  <a:extLst>
                    <a:ext uri="{FF2B5EF4-FFF2-40B4-BE49-F238E27FC236}">
                      <a16:creationId xmlns:a16="http://schemas.microsoft.com/office/drawing/2014/main" id="{46AA6CF5-1149-0A66-5731-EC834F005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4 w 635"/>
                    <a:gd name="T7" fmla="*/ 0 h 121"/>
                    <a:gd name="T8" fmla="*/ 5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627" name="Group 201">
                  <a:extLst>
                    <a:ext uri="{FF2B5EF4-FFF2-40B4-BE49-F238E27FC236}">
                      <a16:creationId xmlns:a16="http://schemas.microsoft.com/office/drawing/2014/main" id="{41262D85-8515-3672-BAD0-81F521E814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23630" name="Group 202">
                    <a:extLst>
                      <a:ext uri="{FF2B5EF4-FFF2-40B4-BE49-F238E27FC236}">
                        <a16:creationId xmlns:a16="http://schemas.microsoft.com/office/drawing/2014/main" id="{E0CC55F2-400D-1BB9-AA77-2A87AB8A65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23633" name="AutoShape 203">
                      <a:extLst>
                        <a:ext uri="{FF2B5EF4-FFF2-40B4-BE49-F238E27FC236}">
                          <a16:creationId xmlns:a16="http://schemas.microsoft.com/office/drawing/2014/main" id="{1EF736BF-1C50-3C47-8088-3A65987AB0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34" name="Oval 204">
                      <a:extLst>
                        <a:ext uri="{FF2B5EF4-FFF2-40B4-BE49-F238E27FC236}">
                          <a16:creationId xmlns:a16="http://schemas.microsoft.com/office/drawing/2014/main" id="{94E5C2B7-EF38-E4ED-39B5-0313B87E8A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35" name="Freeform 205">
                      <a:extLst>
                        <a:ext uri="{FF2B5EF4-FFF2-40B4-BE49-F238E27FC236}">
                          <a16:creationId xmlns:a16="http://schemas.microsoft.com/office/drawing/2014/main" id="{4AF17DBE-DB4B-3648-55C3-A7D3A92BB3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1 h 106"/>
                        <a:gd name="T2" fmla="*/ 8 w 318"/>
                        <a:gd name="T3" fmla="*/ 11 h 106"/>
                        <a:gd name="T4" fmla="*/ 15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636" name="Freeform 206">
                      <a:extLst>
                        <a:ext uri="{FF2B5EF4-FFF2-40B4-BE49-F238E27FC236}">
                          <a16:creationId xmlns:a16="http://schemas.microsoft.com/office/drawing/2014/main" id="{9DE193F4-68C4-8097-6E92-38C58B75F6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251 h 97"/>
                        <a:gd name="T2" fmla="*/ 8 w 235"/>
                        <a:gd name="T3" fmla="*/ 251 h 97"/>
                        <a:gd name="T4" fmla="*/ 53 w 235"/>
                        <a:gd name="T5" fmla="*/ 1850 h 97"/>
                        <a:gd name="T6" fmla="*/ 144 w 235"/>
                        <a:gd name="T7" fmla="*/ 1850 h 97"/>
                        <a:gd name="T8" fmla="*/ 235 w 235"/>
                        <a:gd name="T9" fmla="*/ 3496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637" name="Oval 207">
                      <a:extLst>
                        <a:ext uri="{FF2B5EF4-FFF2-40B4-BE49-F238E27FC236}">
                          <a16:creationId xmlns:a16="http://schemas.microsoft.com/office/drawing/2014/main" id="{53116DE9-539B-E63E-F698-A2B505C305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38" name="AutoShape 208">
                      <a:extLst>
                        <a:ext uri="{FF2B5EF4-FFF2-40B4-BE49-F238E27FC236}">
                          <a16:creationId xmlns:a16="http://schemas.microsoft.com/office/drawing/2014/main" id="{6268C025-BCA4-7E91-9DEB-6E13183375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23631" name="AutoShape 209">
                    <a:extLst>
                      <a:ext uri="{FF2B5EF4-FFF2-40B4-BE49-F238E27FC236}">
                        <a16:creationId xmlns:a16="http://schemas.microsoft.com/office/drawing/2014/main" id="{CA329DE2-679C-4ADB-3CF7-8F13D179D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632" name="AutoShape 210">
                    <a:extLst>
                      <a:ext uri="{FF2B5EF4-FFF2-40B4-BE49-F238E27FC236}">
                        <a16:creationId xmlns:a16="http://schemas.microsoft.com/office/drawing/2014/main" id="{0DDFA9AA-1767-23F1-F2AB-6F238A724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3628" name="AutoShape 211">
                  <a:extLst>
                    <a:ext uri="{FF2B5EF4-FFF2-40B4-BE49-F238E27FC236}">
                      <a16:creationId xmlns:a16="http://schemas.microsoft.com/office/drawing/2014/main" id="{39B54869-DB97-2DDC-D310-2726EA550F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629" name="Line 212">
                  <a:extLst>
                    <a:ext uri="{FF2B5EF4-FFF2-40B4-BE49-F238E27FC236}">
                      <a16:creationId xmlns:a16="http://schemas.microsoft.com/office/drawing/2014/main" id="{9040F496-C765-485B-0FEB-0BEE9DFD07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3621" name="Oval 213">
              <a:extLst>
                <a:ext uri="{FF2B5EF4-FFF2-40B4-BE49-F238E27FC236}">
                  <a16:creationId xmlns:a16="http://schemas.microsoft.com/office/drawing/2014/main" id="{875B2C13-7957-CA8B-3428-0C33D05355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25678">
              <a:off x="4047" y="948"/>
              <a:ext cx="91" cy="272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4200000" lon="1200000" rev="0"/>
              </a:camera>
              <a:lightRig rig="legacyFlat2" dir="b"/>
            </a:scene3d>
            <a:sp3d extrusionH="3540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43" name="Group 223">
            <a:extLst>
              <a:ext uri="{FF2B5EF4-FFF2-40B4-BE49-F238E27FC236}">
                <a16:creationId xmlns:a16="http://schemas.microsoft.com/office/drawing/2014/main" id="{CE5C7161-ACCB-0EB5-FBDE-0C998A70472D}"/>
              </a:ext>
            </a:extLst>
          </p:cNvPr>
          <p:cNvGrpSpPr>
            <a:grpSpLocks/>
          </p:cNvGrpSpPr>
          <p:nvPr/>
        </p:nvGrpSpPr>
        <p:grpSpPr bwMode="auto">
          <a:xfrm rot="-2272525">
            <a:off x="5308600" y="4167188"/>
            <a:ext cx="976313" cy="1439862"/>
            <a:chOff x="1131" y="618"/>
            <a:chExt cx="615" cy="907"/>
          </a:xfrm>
        </p:grpSpPr>
        <p:sp>
          <p:nvSpPr>
            <p:cNvPr id="23615" name="AutoShape 224">
              <a:extLst>
                <a:ext uri="{FF2B5EF4-FFF2-40B4-BE49-F238E27FC236}">
                  <a16:creationId xmlns:a16="http://schemas.microsoft.com/office/drawing/2014/main" id="{60B1F676-E32A-40F6-0A4A-D01B066D10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607206" flipV="1">
              <a:off x="1655" y="618"/>
              <a:ext cx="91" cy="907"/>
            </a:xfrm>
            <a:prstGeom prst="can">
              <a:avLst>
                <a:gd name="adj" fmla="val 105761"/>
              </a:avLst>
            </a:prstGeom>
            <a:gradFill rotWithShape="1">
              <a:gsLst>
                <a:gs pos="0">
                  <a:srgbClr val="993300"/>
                </a:gs>
                <a:gs pos="100000">
                  <a:srgbClr val="FF6600"/>
                </a:gs>
              </a:gsLst>
              <a:lin ang="0" scaled="1"/>
            </a:gra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23616" name="Group 225">
              <a:extLst>
                <a:ext uri="{FF2B5EF4-FFF2-40B4-BE49-F238E27FC236}">
                  <a16:creationId xmlns:a16="http://schemas.microsoft.com/office/drawing/2014/main" id="{DFAD22EE-2407-103E-A60F-B174D72084AE}"/>
                </a:ext>
              </a:extLst>
            </p:cNvPr>
            <p:cNvGrpSpPr>
              <a:grpSpLocks/>
            </p:cNvGrpSpPr>
            <p:nvPr/>
          </p:nvGrpSpPr>
          <p:grpSpPr bwMode="auto">
            <a:xfrm rot="-2431225">
              <a:off x="1131" y="622"/>
              <a:ext cx="565" cy="182"/>
              <a:chOff x="1292" y="255"/>
              <a:chExt cx="565" cy="182"/>
            </a:xfrm>
          </p:grpSpPr>
          <p:sp>
            <p:nvSpPr>
              <p:cNvPr id="23617" name="Oval 226">
                <a:extLst>
                  <a:ext uri="{FF2B5EF4-FFF2-40B4-BE49-F238E27FC236}">
                    <a16:creationId xmlns:a16="http://schemas.microsoft.com/office/drawing/2014/main" id="{DB03D152-91D3-D79D-4ED9-7C016F75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56"/>
                <a:ext cx="408" cy="181"/>
              </a:xfrm>
              <a:prstGeom prst="ellipse">
                <a:avLst/>
              </a:prstGeom>
              <a:solidFill>
                <a:srgbClr val="4D4D4D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8" name="Oval 227">
                <a:extLst>
                  <a:ext uri="{FF2B5EF4-FFF2-40B4-BE49-F238E27FC236}">
                    <a16:creationId xmlns:a16="http://schemas.microsoft.com/office/drawing/2014/main" id="{B241ED7B-A1A3-BD6F-AC8F-BD0AA28B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276"/>
                <a:ext cx="111" cy="156"/>
              </a:xfrm>
              <a:prstGeom prst="ellipse">
                <a:avLst/>
              </a:prstGeom>
              <a:solidFill>
                <a:srgbClr val="4D4D4D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9" name="AutoShape 228">
                <a:extLst>
                  <a:ext uri="{FF2B5EF4-FFF2-40B4-BE49-F238E27FC236}">
                    <a16:creationId xmlns:a16="http://schemas.microsoft.com/office/drawing/2014/main" id="{363E1E65-78E0-B8D6-5D64-BAF73E0A3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1292" y="255"/>
                <a:ext cx="141" cy="182"/>
              </a:xfrm>
              <a:prstGeom prst="flowChartMagneticDrum">
                <a:avLst/>
              </a:prstGeom>
              <a:solidFill>
                <a:srgbClr val="4D4D4D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45" name="Group 263">
            <a:extLst>
              <a:ext uri="{FF2B5EF4-FFF2-40B4-BE49-F238E27FC236}">
                <a16:creationId xmlns:a16="http://schemas.microsoft.com/office/drawing/2014/main" id="{6729763D-B8DB-D641-2D68-6B25F58D689B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3873500"/>
            <a:ext cx="903288" cy="979488"/>
            <a:chOff x="3878" y="2077"/>
            <a:chExt cx="569" cy="617"/>
          </a:xfrm>
        </p:grpSpPr>
        <p:grpSp>
          <p:nvGrpSpPr>
            <p:cNvPr id="23574" name="Group 216">
              <a:extLst>
                <a:ext uri="{FF2B5EF4-FFF2-40B4-BE49-F238E27FC236}">
                  <a16:creationId xmlns:a16="http://schemas.microsoft.com/office/drawing/2014/main" id="{2481D2D7-C6E9-52E7-FA48-1F45F1590433}"/>
                </a:ext>
              </a:extLst>
            </p:cNvPr>
            <p:cNvGrpSpPr>
              <a:grpSpLocks/>
            </p:cNvGrpSpPr>
            <p:nvPr/>
          </p:nvGrpSpPr>
          <p:grpSpPr bwMode="auto">
            <a:xfrm rot="-2507431">
              <a:off x="3878" y="2245"/>
              <a:ext cx="569" cy="281"/>
              <a:chOff x="1750" y="960"/>
              <a:chExt cx="569" cy="281"/>
            </a:xfrm>
          </p:grpSpPr>
          <p:sp>
            <p:nvSpPr>
              <p:cNvPr id="23609" name="AutoShape 217">
                <a:extLst>
                  <a:ext uri="{FF2B5EF4-FFF2-40B4-BE49-F238E27FC236}">
                    <a16:creationId xmlns:a16="http://schemas.microsoft.com/office/drawing/2014/main" id="{D57E0637-64AD-AB5D-8BE2-FA6BCB1B6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4878861" flipV="1">
                <a:off x="1889" y="1071"/>
                <a:ext cx="68" cy="272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0" name="Rectangle 218">
                <a:extLst>
                  <a:ext uri="{FF2B5EF4-FFF2-40B4-BE49-F238E27FC236}">
                    <a16:creationId xmlns:a16="http://schemas.microsoft.com/office/drawing/2014/main" id="{B282A88A-6364-4A27-18EA-A272914FD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21139">
                <a:off x="1750" y="1029"/>
                <a:ext cx="545" cy="106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1" name="AutoShape 219">
                <a:extLst>
                  <a:ext uri="{FF2B5EF4-FFF2-40B4-BE49-F238E27FC236}">
                    <a16:creationId xmlns:a16="http://schemas.microsoft.com/office/drawing/2014/main" id="{0B90ACD6-C7E2-6DCA-63D4-5A585DF2E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70401">
                <a:off x="1850" y="1020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2" name="Freeform 220">
                <a:extLst>
                  <a:ext uri="{FF2B5EF4-FFF2-40B4-BE49-F238E27FC236}">
                    <a16:creationId xmlns:a16="http://schemas.microsoft.com/office/drawing/2014/main" id="{BC227611-6A98-EAAA-78AE-F1E25C48BB57}"/>
                  </a:ext>
                </a:extLst>
              </p:cNvPr>
              <p:cNvSpPr>
                <a:spLocks/>
              </p:cNvSpPr>
              <p:nvPr/>
            </p:nvSpPr>
            <p:spPr bwMode="auto">
              <a:xfrm rot="-1061902">
                <a:off x="1774" y="1108"/>
                <a:ext cx="545" cy="106"/>
              </a:xfrm>
              <a:custGeom>
                <a:avLst/>
                <a:gdLst>
                  <a:gd name="T0" fmla="*/ 0 w 635"/>
                  <a:gd name="T1" fmla="*/ 8 h 121"/>
                  <a:gd name="T2" fmla="*/ 11 w 635"/>
                  <a:gd name="T3" fmla="*/ 8 h 121"/>
                  <a:gd name="T4" fmla="*/ 17 w 635"/>
                  <a:gd name="T5" fmla="*/ 4 h 121"/>
                  <a:gd name="T6" fmla="*/ 29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Rectangle 221">
                <a:extLst>
                  <a:ext uri="{FF2B5EF4-FFF2-40B4-BE49-F238E27FC236}">
                    <a16:creationId xmlns:a16="http://schemas.microsoft.com/office/drawing/2014/main" id="{B6338C85-FFE7-42B2-0118-95677431B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455989">
                <a:off x="1845" y="960"/>
                <a:ext cx="428" cy="50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614" name="Rectangle 222">
                <a:extLst>
                  <a:ext uri="{FF2B5EF4-FFF2-40B4-BE49-F238E27FC236}">
                    <a16:creationId xmlns:a16="http://schemas.microsoft.com/office/drawing/2014/main" id="{CFA9AC24-0609-D0DC-1B7C-A06793CAF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21139">
                <a:off x="1890" y="1066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6" name="Group 229">
              <a:extLst>
                <a:ext uri="{FF2B5EF4-FFF2-40B4-BE49-F238E27FC236}">
                  <a16:creationId xmlns:a16="http://schemas.microsoft.com/office/drawing/2014/main" id="{BEA605EC-1AE8-C84C-C1D9-4610448FACCD}"/>
                </a:ext>
              </a:extLst>
            </p:cNvPr>
            <p:cNvGrpSpPr>
              <a:grpSpLocks/>
            </p:cNvGrpSpPr>
            <p:nvPr/>
          </p:nvGrpSpPr>
          <p:grpSpPr bwMode="auto">
            <a:xfrm rot="-2507431">
              <a:off x="3966" y="2483"/>
              <a:ext cx="200" cy="211"/>
              <a:chOff x="1709" y="1081"/>
              <a:chExt cx="200" cy="211"/>
            </a:xfrm>
          </p:grpSpPr>
          <p:grpSp>
            <p:nvGrpSpPr>
              <p:cNvPr id="23591" name="Group 230">
                <a:extLst>
                  <a:ext uri="{FF2B5EF4-FFF2-40B4-BE49-F238E27FC236}">
                    <a16:creationId xmlns:a16="http://schemas.microsoft.com/office/drawing/2014/main" id="{78521B2D-402C-22E2-3579-573426969F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1081"/>
                <a:ext cx="200" cy="211"/>
                <a:chOff x="1709" y="1081"/>
                <a:chExt cx="200" cy="211"/>
              </a:xfrm>
            </p:grpSpPr>
            <p:grpSp>
              <p:nvGrpSpPr>
                <p:cNvPr id="23593" name="Group 231">
                  <a:extLst>
                    <a:ext uri="{FF2B5EF4-FFF2-40B4-BE49-F238E27FC236}">
                      <a16:creationId xmlns:a16="http://schemas.microsoft.com/office/drawing/2014/main" id="{0A712F90-B545-1E59-3ED8-D6FEFE09C5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1107"/>
                  <a:ext cx="200" cy="185"/>
                  <a:chOff x="1675" y="774"/>
                  <a:chExt cx="200" cy="185"/>
                </a:xfrm>
              </p:grpSpPr>
              <p:grpSp>
                <p:nvGrpSpPr>
                  <p:cNvPr id="23597" name="Group 232">
                    <a:extLst>
                      <a:ext uri="{FF2B5EF4-FFF2-40B4-BE49-F238E27FC236}">
                        <a16:creationId xmlns:a16="http://schemas.microsoft.com/office/drawing/2014/main" id="{D2966E1D-9B6C-D9DA-7B59-676DFE8A2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43" y="899"/>
                    <a:ext cx="121" cy="60"/>
                    <a:chOff x="1743" y="899"/>
                    <a:chExt cx="121" cy="60"/>
                  </a:xfrm>
                </p:grpSpPr>
                <p:sp>
                  <p:nvSpPr>
                    <p:cNvPr id="23607" name="AutoShape 233">
                      <a:extLst>
                        <a:ext uri="{FF2B5EF4-FFF2-40B4-BE49-F238E27FC236}">
                          <a16:creationId xmlns:a16="http://schemas.microsoft.com/office/drawing/2014/main" id="{F1F6981D-C8BB-A55A-9D0F-5D063ADC9A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64" y="894"/>
                      <a:ext cx="44" cy="86"/>
                    </a:xfrm>
                    <a:prstGeom prst="can">
                      <a:avLst>
                        <a:gd name="adj" fmla="val 48864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08" name="Freeform 234">
                      <a:extLst>
                        <a:ext uri="{FF2B5EF4-FFF2-40B4-BE49-F238E27FC236}">
                          <a16:creationId xmlns:a16="http://schemas.microsoft.com/office/drawing/2014/main" id="{28CAB35A-F3BC-3985-6FD5-A681029D7A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805" y="883"/>
                      <a:ext cx="44" cy="75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598" name="Group 235">
                    <a:extLst>
                      <a:ext uri="{FF2B5EF4-FFF2-40B4-BE49-F238E27FC236}">
                        <a16:creationId xmlns:a16="http://schemas.microsoft.com/office/drawing/2014/main" id="{33F9E0E7-AA99-0C34-66AD-BF83962769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75" y="774"/>
                    <a:ext cx="144" cy="89"/>
                    <a:chOff x="1675" y="774"/>
                    <a:chExt cx="144" cy="89"/>
                  </a:xfrm>
                </p:grpSpPr>
                <p:sp>
                  <p:nvSpPr>
                    <p:cNvPr id="23605" name="AutoShape 236">
                      <a:extLst>
                        <a:ext uri="{FF2B5EF4-FFF2-40B4-BE49-F238E27FC236}">
                          <a16:creationId xmlns:a16="http://schemas.microsoft.com/office/drawing/2014/main" id="{BF181CAE-B2D0-2B12-F9D4-016301BEF4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06" y="783"/>
                      <a:ext cx="49" cy="112"/>
                    </a:xfrm>
                    <a:prstGeom prst="can">
                      <a:avLst>
                        <a:gd name="adj" fmla="val 57143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06" name="Freeform 237">
                      <a:extLst>
                        <a:ext uri="{FF2B5EF4-FFF2-40B4-BE49-F238E27FC236}">
                          <a16:creationId xmlns:a16="http://schemas.microsoft.com/office/drawing/2014/main" id="{1E279B3D-E235-E969-B56B-0D291260C2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751" y="766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599" name="Group 238">
                    <a:extLst>
                      <a:ext uri="{FF2B5EF4-FFF2-40B4-BE49-F238E27FC236}">
                        <a16:creationId xmlns:a16="http://schemas.microsoft.com/office/drawing/2014/main" id="{1681CA2B-4ACD-527D-EF06-DD0D77EAB0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15" y="834"/>
                    <a:ext cx="160" cy="89"/>
                    <a:chOff x="1715" y="834"/>
                    <a:chExt cx="160" cy="89"/>
                  </a:xfrm>
                </p:grpSpPr>
                <p:sp>
                  <p:nvSpPr>
                    <p:cNvPr id="23603" name="AutoShape 239">
                      <a:extLst>
                        <a:ext uri="{FF2B5EF4-FFF2-40B4-BE49-F238E27FC236}">
                          <a16:creationId xmlns:a16="http://schemas.microsoft.com/office/drawing/2014/main" id="{B427B365-86CA-E85B-2505-3D125961A13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61" y="833"/>
                      <a:ext cx="44" cy="135"/>
                    </a:xfrm>
                    <a:prstGeom prst="can">
                      <a:avLst>
                        <a:gd name="adj" fmla="val 76705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04" name="Freeform 240">
                      <a:extLst>
                        <a:ext uri="{FF2B5EF4-FFF2-40B4-BE49-F238E27FC236}">
                          <a16:creationId xmlns:a16="http://schemas.microsoft.com/office/drawing/2014/main" id="{DD68D15A-CA51-9BDE-E104-F732FC49C2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807" y="826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600" name="Group 241">
                    <a:extLst>
                      <a:ext uri="{FF2B5EF4-FFF2-40B4-BE49-F238E27FC236}">
                        <a16:creationId xmlns:a16="http://schemas.microsoft.com/office/drawing/2014/main" id="{BD25A90F-220C-86BD-3C02-840F4245F4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92" y="809"/>
                    <a:ext cx="157" cy="89"/>
                    <a:chOff x="1692" y="809"/>
                    <a:chExt cx="157" cy="89"/>
                  </a:xfrm>
                </p:grpSpPr>
                <p:sp>
                  <p:nvSpPr>
                    <p:cNvPr id="23601" name="AutoShape 242">
                      <a:extLst>
                        <a:ext uri="{FF2B5EF4-FFF2-40B4-BE49-F238E27FC236}">
                          <a16:creationId xmlns:a16="http://schemas.microsoft.com/office/drawing/2014/main" id="{995B155F-245A-DA16-10B8-2F7E534AAB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078861">
                      <a:off x="1735" y="811"/>
                      <a:ext cx="44" cy="129"/>
                    </a:xfrm>
                    <a:prstGeom prst="can">
                      <a:avLst>
                        <a:gd name="adj" fmla="val 73295"/>
                      </a:avLst>
                    </a:prstGeom>
                    <a:solidFill>
                      <a:srgbClr val="FF7C80"/>
                    </a:solidFill>
                    <a:ln w="3175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23602" name="Freeform 243">
                      <a:extLst>
                        <a:ext uri="{FF2B5EF4-FFF2-40B4-BE49-F238E27FC236}">
                          <a16:creationId xmlns:a16="http://schemas.microsoft.com/office/drawing/2014/main" id="{B475AE18-06D5-0563-E9AF-833503AF97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339349" flipV="1">
                      <a:off x="1781" y="801"/>
                      <a:ext cx="60" cy="76"/>
                    </a:xfrm>
                    <a:custGeom>
                      <a:avLst/>
                      <a:gdLst>
                        <a:gd name="T0" fmla="*/ 0 w 158"/>
                        <a:gd name="T1" fmla="*/ 0 h 264"/>
                        <a:gd name="T2" fmla="*/ 0 w 158"/>
                        <a:gd name="T3" fmla="*/ 0 h 264"/>
                        <a:gd name="T4" fmla="*/ 0 w 158"/>
                        <a:gd name="T5" fmla="*/ 0 h 264"/>
                        <a:gd name="T6" fmla="*/ 0 w 158"/>
                        <a:gd name="T7" fmla="*/ 0 h 264"/>
                        <a:gd name="T8" fmla="*/ 0 w 158"/>
                        <a:gd name="T9" fmla="*/ 0 h 264"/>
                        <a:gd name="T10" fmla="*/ 0 w 158"/>
                        <a:gd name="T11" fmla="*/ 0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7C80"/>
                    </a:solidFill>
                    <a:ln w="3175" cmpd="sng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3594" name="Freeform 244">
                  <a:extLst>
                    <a:ext uri="{FF2B5EF4-FFF2-40B4-BE49-F238E27FC236}">
                      <a16:creationId xmlns:a16="http://schemas.microsoft.com/office/drawing/2014/main" id="{96079D21-E14E-05CA-D0F4-9F77C18FA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19" y="1081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5" name="Freeform 245">
                  <a:extLst>
                    <a:ext uri="{FF2B5EF4-FFF2-40B4-BE49-F238E27FC236}">
                      <a16:creationId xmlns:a16="http://schemas.microsoft.com/office/drawing/2014/main" id="{CC65C3F1-281C-88C7-D64B-609098146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47" y="1107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6" name="Freeform 246">
                  <a:extLst>
                    <a:ext uri="{FF2B5EF4-FFF2-40B4-BE49-F238E27FC236}">
                      <a16:creationId xmlns:a16="http://schemas.microsoft.com/office/drawing/2014/main" id="{30423B35-A009-7C0B-1214-293CF13614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266035">
                  <a:off x="1867" y="1152"/>
                  <a:ext cx="33" cy="59"/>
                </a:xfrm>
                <a:custGeom>
                  <a:avLst/>
                  <a:gdLst>
                    <a:gd name="T0" fmla="*/ 12 w 33"/>
                    <a:gd name="T1" fmla="*/ 0 h 59"/>
                    <a:gd name="T2" fmla="*/ 31 w 33"/>
                    <a:gd name="T3" fmla="*/ 30 h 59"/>
                    <a:gd name="T4" fmla="*/ 22 w 33"/>
                    <a:gd name="T5" fmla="*/ 59 h 59"/>
                    <a:gd name="T6" fmla="*/ 2 w 33"/>
                    <a:gd name="T7" fmla="*/ 30 h 59"/>
                    <a:gd name="T8" fmla="*/ 12 w 33"/>
                    <a:gd name="T9" fmla="*/ 0 h 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3"/>
                    <a:gd name="T16" fmla="*/ 0 h 59"/>
                    <a:gd name="T17" fmla="*/ 33 w 33"/>
                    <a:gd name="T18" fmla="*/ 59 h 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3" h="59">
                      <a:moveTo>
                        <a:pt x="12" y="0"/>
                      </a:moveTo>
                      <a:cubicBezTo>
                        <a:pt x="18" y="10"/>
                        <a:pt x="29" y="18"/>
                        <a:pt x="31" y="30"/>
                      </a:cubicBezTo>
                      <a:cubicBezTo>
                        <a:pt x="33" y="40"/>
                        <a:pt x="32" y="59"/>
                        <a:pt x="22" y="59"/>
                      </a:cubicBezTo>
                      <a:cubicBezTo>
                        <a:pt x="10" y="59"/>
                        <a:pt x="4" y="42"/>
                        <a:pt x="2" y="30"/>
                      </a:cubicBezTo>
                      <a:cubicBezTo>
                        <a:pt x="0" y="20"/>
                        <a:pt x="9" y="10"/>
                        <a:pt x="12" y="0"/>
                      </a:cubicBezTo>
                      <a:close/>
                    </a:path>
                  </a:pathLst>
                </a:custGeom>
                <a:solidFill>
                  <a:srgbClr val="FFCCCC"/>
                </a:solidFill>
                <a:ln w="9525">
                  <a:solidFill>
                    <a:srgbClr val="99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592" name="Freeform 247">
                <a:extLst>
                  <a:ext uri="{FF2B5EF4-FFF2-40B4-BE49-F238E27FC236}">
                    <a16:creationId xmlns:a16="http://schemas.microsoft.com/office/drawing/2014/main" id="{2A0A5C7E-FACC-C77A-E831-4FD1B9006360}"/>
                  </a:ext>
                </a:extLst>
              </p:cNvPr>
              <p:cNvSpPr>
                <a:spLocks/>
              </p:cNvSpPr>
              <p:nvPr/>
            </p:nvSpPr>
            <p:spPr bwMode="auto">
              <a:xfrm rot="2266035">
                <a:off x="1862" y="1207"/>
                <a:ext cx="33" cy="59"/>
              </a:xfrm>
              <a:custGeom>
                <a:avLst/>
                <a:gdLst>
                  <a:gd name="T0" fmla="*/ 12 w 33"/>
                  <a:gd name="T1" fmla="*/ 0 h 59"/>
                  <a:gd name="T2" fmla="*/ 31 w 33"/>
                  <a:gd name="T3" fmla="*/ 30 h 59"/>
                  <a:gd name="T4" fmla="*/ 22 w 33"/>
                  <a:gd name="T5" fmla="*/ 59 h 59"/>
                  <a:gd name="T6" fmla="*/ 2 w 33"/>
                  <a:gd name="T7" fmla="*/ 30 h 59"/>
                  <a:gd name="T8" fmla="*/ 12 w 33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59"/>
                  <a:gd name="T17" fmla="*/ 33 w 33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59">
                    <a:moveTo>
                      <a:pt x="12" y="0"/>
                    </a:moveTo>
                    <a:cubicBezTo>
                      <a:pt x="18" y="10"/>
                      <a:pt x="29" y="18"/>
                      <a:pt x="31" y="30"/>
                    </a:cubicBezTo>
                    <a:cubicBezTo>
                      <a:pt x="33" y="40"/>
                      <a:pt x="32" y="59"/>
                      <a:pt x="22" y="59"/>
                    </a:cubicBezTo>
                    <a:cubicBezTo>
                      <a:pt x="10" y="59"/>
                      <a:pt x="4" y="42"/>
                      <a:pt x="2" y="30"/>
                    </a:cubicBezTo>
                    <a:cubicBezTo>
                      <a:pt x="0" y="20"/>
                      <a:pt x="9" y="10"/>
                      <a:pt x="12" y="0"/>
                    </a:cubicBezTo>
                    <a:close/>
                  </a:path>
                </a:pathLst>
              </a:custGeom>
              <a:solidFill>
                <a:srgbClr val="FFCCCC"/>
              </a:solidFill>
              <a:ln w="9525">
                <a:solidFill>
                  <a:srgbClr val="99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576" name="Group 248">
              <a:extLst>
                <a:ext uri="{FF2B5EF4-FFF2-40B4-BE49-F238E27FC236}">
                  <a16:creationId xmlns:a16="http://schemas.microsoft.com/office/drawing/2014/main" id="{B3D2330F-6C65-2EB7-D128-1BF4EFD2530B}"/>
                </a:ext>
              </a:extLst>
            </p:cNvPr>
            <p:cNvGrpSpPr>
              <a:grpSpLocks/>
            </p:cNvGrpSpPr>
            <p:nvPr/>
          </p:nvGrpSpPr>
          <p:grpSpPr bwMode="auto">
            <a:xfrm rot="-3828570">
              <a:off x="3767" y="2328"/>
              <a:ext cx="594" cy="91"/>
              <a:chOff x="1681" y="799"/>
              <a:chExt cx="594" cy="91"/>
            </a:xfrm>
          </p:grpSpPr>
          <p:sp>
            <p:nvSpPr>
              <p:cNvPr id="23578" name="Freeform 249">
                <a:extLst>
                  <a:ext uri="{FF2B5EF4-FFF2-40B4-BE49-F238E27FC236}">
                    <a16:creationId xmlns:a16="http://schemas.microsoft.com/office/drawing/2014/main" id="{CF24B1B8-B3D2-CE0B-0FEA-B459E9537A4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776" y="814"/>
                <a:ext cx="499" cy="55"/>
              </a:xfrm>
              <a:custGeom>
                <a:avLst/>
                <a:gdLst>
                  <a:gd name="T0" fmla="*/ 0 w 635"/>
                  <a:gd name="T1" fmla="*/ 0 h 121"/>
                  <a:gd name="T2" fmla="*/ 2 w 635"/>
                  <a:gd name="T3" fmla="*/ 0 h 121"/>
                  <a:gd name="T4" fmla="*/ 2 w 635"/>
                  <a:gd name="T5" fmla="*/ 0 h 121"/>
                  <a:gd name="T6" fmla="*/ 4 w 635"/>
                  <a:gd name="T7" fmla="*/ 0 h 121"/>
                  <a:gd name="T8" fmla="*/ 5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579" name="Group 250">
                <a:extLst>
                  <a:ext uri="{FF2B5EF4-FFF2-40B4-BE49-F238E27FC236}">
                    <a16:creationId xmlns:a16="http://schemas.microsoft.com/office/drawing/2014/main" id="{FC5B0B0E-C681-F469-993D-FA78328AA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81" y="799"/>
                <a:ext cx="282" cy="91"/>
                <a:chOff x="1701" y="572"/>
                <a:chExt cx="358" cy="132"/>
              </a:xfrm>
            </p:grpSpPr>
            <p:grpSp>
              <p:nvGrpSpPr>
                <p:cNvPr id="23582" name="Group 251">
                  <a:extLst>
                    <a:ext uri="{FF2B5EF4-FFF2-40B4-BE49-F238E27FC236}">
                      <a16:creationId xmlns:a16="http://schemas.microsoft.com/office/drawing/2014/main" id="{DC2C5D4E-25FA-6F5B-04B5-B2332DF45D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572"/>
                  <a:ext cx="358" cy="132"/>
                  <a:chOff x="1676" y="663"/>
                  <a:chExt cx="358" cy="132"/>
                </a:xfrm>
              </p:grpSpPr>
              <p:sp>
                <p:nvSpPr>
                  <p:cNvPr id="23585" name="AutoShape 252">
                    <a:extLst>
                      <a:ext uri="{FF2B5EF4-FFF2-40B4-BE49-F238E27FC236}">
                        <a16:creationId xmlns:a16="http://schemas.microsoft.com/office/drawing/2014/main" id="{E14944E4-FCEC-2608-CD56-511BC85179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67073">
                    <a:off x="1751" y="679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586" name="Oval 253">
                    <a:extLst>
                      <a:ext uri="{FF2B5EF4-FFF2-40B4-BE49-F238E27FC236}">
                        <a16:creationId xmlns:a16="http://schemas.microsoft.com/office/drawing/2014/main" id="{775904A5-21EA-559E-58DC-4215D15EF6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493914">
                    <a:off x="1701" y="709"/>
                    <a:ext cx="73" cy="46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587" name="Freeform 254">
                    <a:extLst>
                      <a:ext uri="{FF2B5EF4-FFF2-40B4-BE49-F238E27FC236}">
                        <a16:creationId xmlns:a16="http://schemas.microsoft.com/office/drawing/2014/main" id="{BEECAB10-583A-EA31-71DB-3B86F1EFE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082863" flipV="1">
                    <a:off x="1761" y="663"/>
                    <a:ext cx="273" cy="95"/>
                  </a:xfrm>
                  <a:custGeom>
                    <a:avLst/>
                    <a:gdLst>
                      <a:gd name="T0" fmla="*/ 0 w 318"/>
                      <a:gd name="T1" fmla="*/ 11 h 106"/>
                      <a:gd name="T2" fmla="*/ 8 w 318"/>
                      <a:gd name="T3" fmla="*/ 11 h 106"/>
                      <a:gd name="T4" fmla="*/ 15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255">
                    <a:extLst>
                      <a:ext uri="{FF2B5EF4-FFF2-40B4-BE49-F238E27FC236}">
                        <a16:creationId xmlns:a16="http://schemas.microsoft.com/office/drawing/2014/main" id="{A81D6D2D-E79F-4A7C-83CC-BA2AB9EC8A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1287468">
                    <a:off x="1684" y="679"/>
                    <a:ext cx="235" cy="116"/>
                  </a:xfrm>
                  <a:custGeom>
                    <a:avLst/>
                    <a:gdLst>
                      <a:gd name="T0" fmla="*/ 99 w 235"/>
                      <a:gd name="T1" fmla="*/ 251 h 97"/>
                      <a:gd name="T2" fmla="*/ 8 w 235"/>
                      <a:gd name="T3" fmla="*/ 251 h 97"/>
                      <a:gd name="T4" fmla="*/ 53 w 235"/>
                      <a:gd name="T5" fmla="*/ 1850 h 97"/>
                      <a:gd name="T6" fmla="*/ 144 w 235"/>
                      <a:gd name="T7" fmla="*/ 1850 h 97"/>
                      <a:gd name="T8" fmla="*/ 235 w 235"/>
                      <a:gd name="T9" fmla="*/ 3496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Oval 256">
                    <a:extLst>
                      <a:ext uri="{FF2B5EF4-FFF2-40B4-BE49-F238E27FC236}">
                        <a16:creationId xmlns:a16="http://schemas.microsoft.com/office/drawing/2014/main" id="{B33825AC-4891-834D-4C06-24FAF6B25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6" y="704"/>
                    <a:ext cx="80" cy="45"/>
                  </a:xfrm>
                  <a:prstGeom prst="ellipse">
                    <a:avLst/>
                  </a:pr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3590" name="AutoShape 257">
                    <a:extLst>
                      <a:ext uri="{FF2B5EF4-FFF2-40B4-BE49-F238E27FC236}">
                        <a16:creationId xmlns:a16="http://schemas.microsoft.com/office/drawing/2014/main" id="{59034C98-1376-3FC5-0A71-CD567C2B2A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64131">
                    <a:off x="1867" y="694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3583" name="AutoShape 258">
                  <a:extLst>
                    <a:ext uri="{FF2B5EF4-FFF2-40B4-BE49-F238E27FC236}">
                      <a16:creationId xmlns:a16="http://schemas.microsoft.com/office/drawing/2014/main" id="{819D434A-5087-7675-5873-5FDF5B7A3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912162">
                  <a:off x="1905" y="561"/>
                  <a:ext cx="45" cy="91"/>
                </a:xfrm>
                <a:prstGeom prst="can">
                  <a:avLst>
                    <a:gd name="adj" fmla="val 50556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3584" name="AutoShape 259">
                  <a:extLst>
                    <a:ext uri="{FF2B5EF4-FFF2-40B4-BE49-F238E27FC236}">
                      <a16:creationId xmlns:a16="http://schemas.microsoft.com/office/drawing/2014/main" id="{028AFC9C-5331-6E6D-A012-86F003DBE4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767" y="620"/>
                  <a:ext cx="45" cy="53"/>
                </a:xfrm>
                <a:prstGeom prst="can">
                  <a:avLst>
                    <a:gd name="adj" fmla="val 29444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23580" name="AutoShape 260">
                <a:extLst>
                  <a:ext uri="{FF2B5EF4-FFF2-40B4-BE49-F238E27FC236}">
                    <a16:creationId xmlns:a16="http://schemas.microsoft.com/office/drawing/2014/main" id="{076D78F1-4BCC-29AE-3A84-7C9BC9293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411">
                <a:off x="1897" y="829"/>
                <a:ext cx="91" cy="46"/>
              </a:xfrm>
              <a:prstGeom prst="flowChartExtra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3581" name="Line 261">
                <a:extLst>
                  <a:ext uri="{FF2B5EF4-FFF2-40B4-BE49-F238E27FC236}">
                    <a16:creationId xmlns:a16="http://schemas.microsoft.com/office/drawing/2014/main" id="{D7459EB2-9DFA-64F3-0A62-F51FDE77B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7" y="870"/>
                <a:ext cx="137" cy="0"/>
              </a:xfrm>
              <a:prstGeom prst="line">
                <a:avLst/>
              </a:prstGeom>
              <a:noFill/>
              <a:ln w="9525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77" name="Oval 262">
              <a:extLst>
                <a:ext uri="{FF2B5EF4-FFF2-40B4-BE49-F238E27FC236}">
                  <a16:creationId xmlns:a16="http://schemas.microsoft.com/office/drawing/2014/main" id="{08735F9F-2DCD-0A23-4FD8-11BAB9B9F7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25678">
              <a:off x="4087" y="2198"/>
              <a:ext cx="91" cy="272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4200000" lon="1200000" rev="0"/>
              </a:camera>
              <a:lightRig rig="legacyFlat2" dir="b"/>
            </a:scene3d>
            <a:sp3d extrusionH="3540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260" name="Rectangle 264">
            <a:extLst>
              <a:ext uri="{FF2B5EF4-FFF2-40B4-BE49-F238E27FC236}">
                <a16:creationId xmlns:a16="http://schemas.microsoft.com/office/drawing/2014/main" id="{343A86B2-2893-4076-8C44-0F943F7E3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5445125"/>
            <a:ext cx="84963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Work (driving the nail into the wooden block)  is done by the hammer when its energy is released.</a:t>
            </a:r>
          </a:p>
        </p:txBody>
      </p:sp>
      <p:sp>
        <p:nvSpPr>
          <p:cNvPr id="261" name="Rectangle 265">
            <a:extLst>
              <a:ext uri="{FF2B5EF4-FFF2-40B4-BE49-F238E27FC236}">
                <a16:creationId xmlns:a16="http://schemas.microsoft.com/office/drawing/2014/main" id="{84AC2186-4023-8514-F579-B2775B11C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" y="1676400"/>
            <a:ext cx="25209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33FF"/>
                </a:solidFill>
              </a:rPr>
              <a:t>The raised hammer possesses potential energy.</a:t>
            </a:r>
          </a:p>
        </p:txBody>
      </p:sp>
      <p:sp>
        <p:nvSpPr>
          <p:cNvPr id="23571" name="TextBox 47">
            <a:extLst>
              <a:ext uri="{FF2B5EF4-FFF2-40B4-BE49-F238E27FC236}">
                <a16:creationId xmlns:a16="http://schemas.microsoft.com/office/drawing/2014/main" id="{1509EE01-FF8A-5973-EEA1-97F12B53D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3572" name="TextBox 49">
            <a:extLst>
              <a:ext uri="{FF2B5EF4-FFF2-40B4-BE49-F238E27FC236}">
                <a16:creationId xmlns:a16="http://schemas.microsoft.com/office/drawing/2014/main" id="{3EAA30B0-3E66-4C26-B50C-0E4549B73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3573" name="TextBox 52">
            <a:extLst>
              <a:ext uri="{FF2B5EF4-FFF2-40B4-BE49-F238E27FC236}">
                <a16:creationId xmlns:a16="http://schemas.microsoft.com/office/drawing/2014/main" id="{2B9913D4-5900-772F-5CB6-24FA0DDFC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7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85" dur="500" fill="hold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101" dur="500" fill="hold"/>
                                        <p:tgtEl>
                                          <p:spTgt spid="23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3" grpId="0" animBg="1"/>
      <p:bldP spid="112" grpId="0" animBg="1"/>
      <p:bldP spid="162" grpId="0" animBg="1"/>
      <p:bldP spid="260" grpId="0"/>
      <p:bldP spid="26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53">
            <a:extLst>
              <a:ext uri="{FF2B5EF4-FFF2-40B4-BE49-F238E27FC236}">
                <a16:creationId xmlns:a16="http://schemas.microsoft.com/office/drawing/2014/main" id="{4FC18647-1E09-D68C-1714-680E9D4E9A87}"/>
              </a:ext>
            </a:extLst>
          </p:cNvPr>
          <p:cNvGrpSpPr>
            <a:grpSpLocks/>
          </p:cNvGrpSpPr>
          <p:nvPr/>
        </p:nvGrpSpPr>
        <p:grpSpPr bwMode="auto">
          <a:xfrm>
            <a:off x="5532438" y="1052513"/>
            <a:ext cx="3159125" cy="5661025"/>
            <a:chOff x="3485" y="663"/>
            <a:chExt cx="1990" cy="3566"/>
          </a:xfrm>
        </p:grpSpPr>
        <p:sp>
          <p:nvSpPr>
            <p:cNvPr id="24589" name="Rectangle 49">
              <a:extLst>
                <a:ext uri="{FF2B5EF4-FFF2-40B4-BE49-F238E27FC236}">
                  <a16:creationId xmlns:a16="http://schemas.microsoft.com/office/drawing/2014/main" id="{5B34690B-109E-177E-C0CC-D9AC82574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" y="663"/>
              <a:ext cx="146" cy="3158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4" dir="t"/>
            </a:scene3d>
            <a:sp3d extrusionH="4810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4590" name="Rectangle 50">
              <a:extLst>
                <a:ext uri="{FF2B5EF4-FFF2-40B4-BE49-F238E27FC236}">
                  <a16:creationId xmlns:a16="http://schemas.microsoft.com/office/drawing/2014/main" id="{BD378E6C-DF99-314F-CF33-51C88FC25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670"/>
              <a:ext cx="155" cy="3158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4" dir="t"/>
            </a:scene3d>
            <a:sp3d extrusionH="4810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4591" name="Rectangle 48">
              <a:extLst>
                <a:ext uri="{FF2B5EF4-FFF2-40B4-BE49-F238E27FC236}">
                  <a16:creationId xmlns:a16="http://schemas.microsoft.com/office/drawing/2014/main" id="{5B0EB2D7-F2A0-B256-3A2D-C4ADF8096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7" y="1061"/>
              <a:ext cx="146" cy="3158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4" dir="t"/>
            </a:scene3d>
            <a:sp3d extrusionH="4810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4592" name="Rectangle 41">
              <a:extLst>
                <a:ext uri="{FF2B5EF4-FFF2-40B4-BE49-F238E27FC236}">
                  <a16:creationId xmlns:a16="http://schemas.microsoft.com/office/drawing/2014/main" id="{D4B7AADB-9BF7-D314-1F70-71AEE0A9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071"/>
              <a:ext cx="166" cy="3158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4" dir="t"/>
            </a:scene3d>
            <a:sp3d extrusionH="4810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24579" name="AutoShape 23">
            <a:extLst>
              <a:ext uri="{FF2B5EF4-FFF2-40B4-BE49-F238E27FC236}">
                <a16:creationId xmlns:a16="http://schemas.microsoft.com/office/drawing/2014/main" id="{AEA58D27-D86C-A1B3-465C-183E28A5B586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4835526" y="890587"/>
            <a:ext cx="2087562" cy="684213"/>
          </a:xfrm>
          <a:prstGeom prst="flowChartInputOutput">
            <a:avLst/>
          </a:prstGeom>
          <a:solidFill>
            <a:srgbClr val="C0C0C0"/>
          </a:solidFill>
          <a:ln w="9525">
            <a:solidFill>
              <a:srgbClr val="777777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580" name="Rectangle 22">
            <a:extLst>
              <a:ext uri="{FF2B5EF4-FFF2-40B4-BE49-F238E27FC236}">
                <a16:creationId xmlns:a16="http://schemas.microsoft.com/office/drawing/2014/main" id="{B5C99031-40C4-BE68-3354-56A17B110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1888" y="192088"/>
            <a:ext cx="2663825" cy="1655762"/>
          </a:xfrm>
          <a:prstGeom prst="rect">
            <a:avLst/>
          </a:prstGeom>
          <a:solidFill>
            <a:srgbClr val="C0C0C0"/>
          </a:solidFill>
          <a:ln w="9525">
            <a:solidFill>
              <a:srgbClr val="777777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10" name="AutoShape 25" descr="Dashed horizontal">
            <a:extLst>
              <a:ext uri="{FF2B5EF4-FFF2-40B4-BE49-F238E27FC236}">
                <a16:creationId xmlns:a16="http://schemas.microsoft.com/office/drawing/2014/main" id="{9F119822-A071-BAEE-CBC1-781B17FAC8B1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603875" y="388938"/>
            <a:ext cx="2984500" cy="287337"/>
          </a:xfrm>
          <a:prstGeom prst="flowChartInputOutput">
            <a:avLst/>
          </a:prstGeom>
          <a:pattFill prst="dashHorz">
            <a:fgClr>
              <a:srgbClr val="66CCFF"/>
            </a:fgClr>
            <a:bgClr>
              <a:srgbClr val="EAEAEA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582" name="Rectangle 18">
            <a:extLst>
              <a:ext uri="{FF2B5EF4-FFF2-40B4-BE49-F238E27FC236}">
                <a16:creationId xmlns:a16="http://schemas.microsoft.com/office/drawing/2014/main" id="{2BC59FE8-6F1A-6BE0-7D71-CC28F1725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620713"/>
            <a:ext cx="2663825" cy="1655762"/>
          </a:xfrm>
          <a:prstGeom prst="rect">
            <a:avLst/>
          </a:prstGeom>
          <a:solidFill>
            <a:srgbClr val="C0C0C0"/>
          </a:solidFill>
          <a:ln w="9525">
            <a:solidFill>
              <a:srgbClr val="777777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583" name="AutoShape 21">
            <a:extLst>
              <a:ext uri="{FF2B5EF4-FFF2-40B4-BE49-F238E27FC236}">
                <a16:creationId xmlns:a16="http://schemas.microsoft.com/office/drawing/2014/main" id="{057FC560-8BC7-5AD1-AEC1-E54B47EE8A7C}"/>
              </a:ext>
            </a:extLst>
          </p:cNvPr>
          <p:cNvSpPr>
            <a:spLocks noChangeArrowheads="1"/>
          </p:cNvSpPr>
          <p:nvPr/>
        </p:nvSpPr>
        <p:spPr bwMode="auto">
          <a:xfrm rot="5400000" flipV="1">
            <a:off x="7481888" y="890588"/>
            <a:ext cx="2087562" cy="684212"/>
          </a:xfrm>
          <a:prstGeom prst="flowChartInputOutput">
            <a:avLst/>
          </a:prstGeom>
          <a:solidFill>
            <a:srgbClr val="C0C0C0"/>
          </a:solidFill>
          <a:ln w="9525">
            <a:solidFill>
              <a:srgbClr val="777777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13" name="Rectangle 30">
            <a:extLst>
              <a:ext uri="{FF2B5EF4-FFF2-40B4-BE49-F238E27FC236}">
                <a16:creationId xmlns:a16="http://schemas.microsoft.com/office/drawing/2014/main" id="{F123348B-31EA-562B-400C-F383FA0D9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3068638"/>
            <a:ext cx="4679950" cy="1328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66FF"/>
                </a:solidFill>
              </a:rPr>
              <a:t>The water stored in overhead tank possesses potential energy.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99"/>
                </a:solidFill>
              </a:rPr>
              <a:t>Water, when released, is made to flow (work is done) by this potential energy.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D4E847F-2B28-FC05-EB72-2D8A5B684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995363"/>
            <a:ext cx="32924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6699"/>
                </a:solidFill>
              </a:rPr>
              <a:t>Wait…tank is getting filled…</a:t>
            </a:r>
            <a:endParaRPr lang="en-IN" altLang="en-US">
              <a:solidFill>
                <a:srgbClr val="FF6699"/>
              </a:solidFill>
            </a:endParaRPr>
          </a:p>
        </p:txBody>
      </p:sp>
      <p:sp>
        <p:nvSpPr>
          <p:cNvPr id="24586" name="TextBox 47">
            <a:extLst>
              <a:ext uri="{FF2B5EF4-FFF2-40B4-BE49-F238E27FC236}">
                <a16:creationId xmlns:a16="http://schemas.microsoft.com/office/drawing/2014/main" id="{4DF65495-6427-AA90-5A87-458B43A30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4888" y="6535738"/>
            <a:ext cx="6492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4587" name="TextBox 49">
            <a:extLst>
              <a:ext uri="{FF2B5EF4-FFF2-40B4-BE49-F238E27FC236}">
                <a16:creationId xmlns:a16="http://schemas.microsoft.com/office/drawing/2014/main" id="{2EE72D09-141D-858D-2DD4-258D0B1DF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713" y="6530975"/>
            <a:ext cx="57626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4588" name="TextBox 52">
            <a:extLst>
              <a:ext uri="{FF2B5EF4-FFF2-40B4-BE49-F238E27FC236}">
                <a16:creationId xmlns:a16="http://schemas.microsoft.com/office/drawing/2014/main" id="{E68B468C-6AA2-6F76-CF0A-36369BCF6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1513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1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" grpId="0"/>
      <p:bldP spid="2" grpId="0"/>
      <p:bldP spid="2" grpId="1"/>
      <p:bldP spid="2" grpId="2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15">
            <a:extLst>
              <a:ext uri="{FF2B5EF4-FFF2-40B4-BE49-F238E27FC236}">
                <a16:creationId xmlns:a16="http://schemas.microsoft.com/office/drawing/2014/main" id="{1A54D3AD-9B2C-44FC-FE74-3CB22255EB95}"/>
              </a:ext>
            </a:extLst>
          </p:cNvPr>
          <p:cNvGrpSpPr>
            <a:grpSpLocks/>
          </p:cNvGrpSpPr>
          <p:nvPr/>
        </p:nvGrpSpPr>
        <p:grpSpPr bwMode="auto">
          <a:xfrm>
            <a:off x="5253038" y="596900"/>
            <a:ext cx="455612" cy="984250"/>
            <a:chOff x="3499" y="165"/>
            <a:chExt cx="287" cy="620"/>
          </a:xfrm>
        </p:grpSpPr>
        <p:sp>
          <p:nvSpPr>
            <p:cNvPr id="25847" name="Freeform 716">
              <a:extLst>
                <a:ext uri="{FF2B5EF4-FFF2-40B4-BE49-F238E27FC236}">
                  <a16:creationId xmlns:a16="http://schemas.microsoft.com/office/drawing/2014/main" id="{1F875CB8-D6D5-592D-AF8F-5447B34E5DA6}"/>
                </a:ext>
              </a:extLst>
            </p:cNvPr>
            <p:cNvSpPr>
              <a:spLocks/>
            </p:cNvSpPr>
            <p:nvPr/>
          </p:nvSpPr>
          <p:spPr bwMode="auto">
            <a:xfrm rot="-4241946">
              <a:off x="3460" y="460"/>
              <a:ext cx="545" cy="106"/>
            </a:xfrm>
            <a:custGeom>
              <a:avLst/>
              <a:gdLst>
                <a:gd name="T0" fmla="*/ 0 w 635"/>
                <a:gd name="T1" fmla="*/ 8 h 121"/>
                <a:gd name="T2" fmla="*/ 11 w 635"/>
                <a:gd name="T3" fmla="*/ 8 h 121"/>
                <a:gd name="T4" fmla="*/ 17 w 635"/>
                <a:gd name="T5" fmla="*/ 4 h 121"/>
                <a:gd name="T6" fmla="*/ 29 w 635"/>
                <a:gd name="T7" fmla="*/ 4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28575" cmpd="sng">
              <a:solidFill>
                <a:srgbClr val="FF7C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8" name="AutoShape 717">
              <a:extLst>
                <a:ext uri="{FF2B5EF4-FFF2-40B4-BE49-F238E27FC236}">
                  <a16:creationId xmlns:a16="http://schemas.microsoft.com/office/drawing/2014/main" id="{3B88CFD5-A576-B18A-4595-7EE5AC78E0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698821" flipV="1">
              <a:off x="3662" y="504"/>
              <a:ext cx="68" cy="272"/>
            </a:xfrm>
            <a:prstGeom prst="flowChartManualInpu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49" name="Rectangle 718">
              <a:extLst>
                <a:ext uri="{FF2B5EF4-FFF2-40B4-BE49-F238E27FC236}">
                  <a16:creationId xmlns:a16="http://schemas.microsoft.com/office/drawing/2014/main" id="{76305F7F-7C87-3B58-2966-3EC2672A20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376" y="427"/>
              <a:ext cx="545" cy="106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50" name="AutoShape 719">
              <a:extLst>
                <a:ext uri="{FF2B5EF4-FFF2-40B4-BE49-F238E27FC236}">
                  <a16:creationId xmlns:a16="http://schemas.microsoft.com/office/drawing/2014/main" id="{192EDF61-2A6C-AADC-B2B5-B84BE41B10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90359">
              <a:off x="3515" y="556"/>
              <a:ext cx="46" cy="56"/>
            </a:xfrm>
            <a:prstGeom prst="can">
              <a:avLst>
                <a:gd name="adj" fmla="val 30435"/>
              </a:avLst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51" name="Rectangle 720">
              <a:extLst>
                <a:ext uri="{FF2B5EF4-FFF2-40B4-BE49-F238E27FC236}">
                  <a16:creationId xmlns:a16="http://schemas.microsoft.com/office/drawing/2014/main" id="{A72AFD1A-EB68-408B-EE87-66D1B63E63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636033">
              <a:off x="3386" y="373"/>
              <a:ext cx="428" cy="50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52" name="Rectangle 721">
              <a:extLst>
                <a:ext uri="{FF2B5EF4-FFF2-40B4-BE49-F238E27FC236}">
                  <a16:creationId xmlns:a16="http://schemas.microsoft.com/office/drawing/2014/main" id="{B3470A61-560B-3BFF-FA44-71CA3AFAFD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500" y="409"/>
              <a:ext cx="408" cy="45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25853" name="Group 722">
              <a:extLst>
                <a:ext uri="{FF2B5EF4-FFF2-40B4-BE49-F238E27FC236}">
                  <a16:creationId xmlns:a16="http://schemas.microsoft.com/office/drawing/2014/main" id="{D9A1D545-F91D-5C67-2AC1-85E69EADF65C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248" y="423"/>
              <a:ext cx="594" cy="91"/>
              <a:chOff x="1681" y="799"/>
              <a:chExt cx="594" cy="91"/>
            </a:xfrm>
          </p:grpSpPr>
          <p:sp>
            <p:nvSpPr>
              <p:cNvPr id="25855" name="Freeform 723">
                <a:extLst>
                  <a:ext uri="{FF2B5EF4-FFF2-40B4-BE49-F238E27FC236}">
                    <a16:creationId xmlns:a16="http://schemas.microsoft.com/office/drawing/2014/main" id="{9AE1F86E-AEA9-8794-3C0B-605058119A1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776" y="814"/>
                <a:ext cx="499" cy="55"/>
              </a:xfrm>
              <a:custGeom>
                <a:avLst/>
                <a:gdLst>
                  <a:gd name="T0" fmla="*/ 0 w 635"/>
                  <a:gd name="T1" fmla="*/ 0 h 121"/>
                  <a:gd name="T2" fmla="*/ 2 w 635"/>
                  <a:gd name="T3" fmla="*/ 0 h 121"/>
                  <a:gd name="T4" fmla="*/ 2 w 635"/>
                  <a:gd name="T5" fmla="*/ 0 h 121"/>
                  <a:gd name="T6" fmla="*/ 4 w 635"/>
                  <a:gd name="T7" fmla="*/ 0 h 121"/>
                  <a:gd name="T8" fmla="*/ 5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856" name="Group 724">
                <a:extLst>
                  <a:ext uri="{FF2B5EF4-FFF2-40B4-BE49-F238E27FC236}">
                    <a16:creationId xmlns:a16="http://schemas.microsoft.com/office/drawing/2014/main" id="{C24A0249-66D7-86B7-174B-FCEA392FBC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81" y="799"/>
                <a:ext cx="282" cy="91"/>
                <a:chOff x="1701" y="572"/>
                <a:chExt cx="358" cy="132"/>
              </a:xfrm>
            </p:grpSpPr>
            <p:grpSp>
              <p:nvGrpSpPr>
                <p:cNvPr id="25859" name="Group 725">
                  <a:extLst>
                    <a:ext uri="{FF2B5EF4-FFF2-40B4-BE49-F238E27FC236}">
                      <a16:creationId xmlns:a16="http://schemas.microsoft.com/office/drawing/2014/main" id="{F86AE6BF-99AB-B220-F0A8-9BF8559759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572"/>
                  <a:ext cx="358" cy="132"/>
                  <a:chOff x="1676" y="663"/>
                  <a:chExt cx="358" cy="132"/>
                </a:xfrm>
              </p:grpSpPr>
              <p:sp>
                <p:nvSpPr>
                  <p:cNvPr id="25862" name="AutoShape 726">
                    <a:extLst>
                      <a:ext uri="{FF2B5EF4-FFF2-40B4-BE49-F238E27FC236}">
                        <a16:creationId xmlns:a16="http://schemas.microsoft.com/office/drawing/2014/main" id="{EACED92B-4AD0-3471-6F00-107A2FD15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67073">
                    <a:off x="1751" y="679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63" name="Oval 727">
                    <a:extLst>
                      <a:ext uri="{FF2B5EF4-FFF2-40B4-BE49-F238E27FC236}">
                        <a16:creationId xmlns:a16="http://schemas.microsoft.com/office/drawing/2014/main" id="{B9460691-B46E-943B-7FE9-21CD25AB9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493914">
                    <a:off x="1701" y="709"/>
                    <a:ext cx="73" cy="46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64" name="Freeform 728">
                    <a:extLst>
                      <a:ext uri="{FF2B5EF4-FFF2-40B4-BE49-F238E27FC236}">
                        <a16:creationId xmlns:a16="http://schemas.microsoft.com/office/drawing/2014/main" id="{C78F566C-F0CE-6EF7-1757-2A3EE4E43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082863" flipV="1">
                    <a:off x="1761" y="663"/>
                    <a:ext cx="273" cy="95"/>
                  </a:xfrm>
                  <a:custGeom>
                    <a:avLst/>
                    <a:gdLst>
                      <a:gd name="T0" fmla="*/ 0 w 318"/>
                      <a:gd name="T1" fmla="*/ 11 h 106"/>
                      <a:gd name="T2" fmla="*/ 8 w 318"/>
                      <a:gd name="T3" fmla="*/ 11 h 106"/>
                      <a:gd name="T4" fmla="*/ 15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65" name="Freeform 729">
                    <a:extLst>
                      <a:ext uri="{FF2B5EF4-FFF2-40B4-BE49-F238E27FC236}">
                        <a16:creationId xmlns:a16="http://schemas.microsoft.com/office/drawing/2014/main" id="{8E040683-9A77-5470-8C58-3319E2A030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1287468">
                    <a:off x="1684" y="679"/>
                    <a:ext cx="235" cy="116"/>
                  </a:xfrm>
                  <a:custGeom>
                    <a:avLst/>
                    <a:gdLst>
                      <a:gd name="T0" fmla="*/ 99 w 235"/>
                      <a:gd name="T1" fmla="*/ 251 h 97"/>
                      <a:gd name="T2" fmla="*/ 8 w 235"/>
                      <a:gd name="T3" fmla="*/ 251 h 97"/>
                      <a:gd name="T4" fmla="*/ 53 w 235"/>
                      <a:gd name="T5" fmla="*/ 1850 h 97"/>
                      <a:gd name="T6" fmla="*/ 144 w 235"/>
                      <a:gd name="T7" fmla="*/ 1850 h 97"/>
                      <a:gd name="T8" fmla="*/ 235 w 235"/>
                      <a:gd name="T9" fmla="*/ 3496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66" name="Oval 730">
                    <a:extLst>
                      <a:ext uri="{FF2B5EF4-FFF2-40B4-BE49-F238E27FC236}">
                        <a16:creationId xmlns:a16="http://schemas.microsoft.com/office/drawing/2014/main" id="{F275042E-561F-D785-4E7D-24680792F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6" y="704"/>
                    <a:ext cx="80" cy="45"/>
                  </a:xfrm>
                  <a:prstGeom prst="ellipse">
                    <a:avLst/>
                  </a:pr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67" name="AutoShape 731">
                    <a:extLst>
                      <a:ext uri="{FF2B5EF4-FFF2-40B4-BE49-F238E27FC236}">
                        <a16:creationId xmlns:a16="http://schemas.microsoft.com/office/drawing/2014/main" id="{D071812E-73BF-0B3D-34BB-ABA2A8359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64131">
                    <a:off x="1867" y="694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5860" name="AutoShape 732">
                  <a:extLst>
                    <a:ext uri="{FF2B5EF4-FFF2-40B4-BE49-F238E27FC236}">
                      <a16:creationId xmlns:a16="http://schemas.microsoft.com/office/drawing/2014/main" id="{514A5F9F-1ABF-5F8F-03DC-588B8C6C9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912162">
                  <a:off x="1905" y="561"/>
                  <a:ext cx="45" cy="91"/>
                </a:xfrm>
                <a:prstGeom prst="can">
                  <a:avLst>
                    <a:gd name="adj" fmla="val 50556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5861" name="AutoShape 733">
                  <a:extLst>
                    <a:ext uri="{FF2B5EF4-FFF2-40B4-BE49-F238E27FC236}">
                      <a16:creationId xmlns:a16="http://schemas.microsoft.com/office/drawing/2014/main" id="{AD87E3E0-26B9-BC3E-0B41-14E788BD6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767" y="620"/>
                  <a:ext cx="45" cy="53"/>
                </a:xfrm>
                <a:prstGeom prst="can">
                  <a:avLst>
                    <a:gd name="adj" fmla="val 29444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25857" name="AutoShape 734">
                <a:extLst>
                  <a:ext uri="{FF2B5EF4-FFF2-40B4-BE49-F238E27FC236}">
                    <a16:creationId xmlns:a16="http://schemas.microsoft.com/office/drawing/2014/main" id="{A334F857-08E7-686F-05A3-D8602A4A5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411">
                <a:off x="1897" y="829"/>
                <a:ext cx="91" cy="46"/>
              </a:xfrm>
              <a:prstGeom prst="flowChartExtra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58" name="Line 735">
                <a:extLst>
                  <a:ext uri="{FF2B5EF4-FFF2-40B4-BE49-F238E27FC236}">
                    <a16:creationId xmlns:a16="http://schemas.microsoft.com/office/drawing/2014/main" id="{79D61C2E-E8E9-4FB3-37B6-684480041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7" y="870"/>
                <a:ext cx="137" cy="0"/>
              </a:xfrm>
              <a:prstGeom prst="line">
                <a:avLst/>
              </a:prstGeom>
              <a:noFill/>
              <a:ln w="9525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854" name="AutoShape 736">
              <a:extLst>
                <a:ext uri="{FF2B5EF4-FFF2-40B4-BE49-F238E27FC236}">
                  <a16:creationId xmlns:a16="http://schemas.microsoft.com/office/drawing/2014/main" id="{1D34F8A8-9054-FB1B-C1EA-88A71BBA8C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939970">
              <a:off x="3571" y="165"/>
              <a:ext cx="21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6" name="Group 737">
            <a:extLst>
              <a:ext uri="{FF2B5EF4-FFF2-40B4-BE49-F238E27FC236}">
                <a16:creationId xmlns:a16="http://schemas.microsoft.com/office/drawing/2014/main" id="{D8B329E9-9517-AE1D-6B80-9B7AC61BB265}"/>
              </a:ext>
            </a:extLst>
          </p:cNvPr>
          <p:cNvGrpSpPr>
            <a:grpSpLocks/>
          </p:cNvGrpSpPr>
          <p:nvPr/>
        </p:nvGrpSpPr>
        <p:grpSpPr bwMode="auto">
          <a:xfrm rot="-302899">
            <a:off x="5284788" y="1279525"/>
            <a:ext cx="274637" cy="344488"/>
            <a:chOff x="3529" y="595"/>
            <a:chExt cx="173" cy="217"/>
          </a:xfrm>
        </p:grpSpPr>
        <p:grpSp>
          <p:nvGrpSpPr>
            <p:cNvPr id="25835" name="Group 738">
              <a:extLst>
                <a:ext uri="{FF2B5EF4-FFF2-40B4-BE49-F238E27FC236}">
                  <a16:creationId xmlns:a16="http://schemas.microsoft.com/office/drawing/2014/main" id="{EA4897A8-94F0-6893-9006-84B91D74AD2A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621" y="711"/>
              <a:ext cx="118" cy="44"/>
              <a:chOff x="1509" y="1878"/>
              <a:chExt cx="154" cy="55"/>
            </a:xfrm>
          </p:grpSpPr>
          <p:sp>
            <p:nvSpPr>
              <p:cNvPr id="25845" name="AutoShape 739">
                <a:extLst>
                  <a:ext uri="{FF2B5EF4-FFF2-40B4-BE49-F238E27FC236}">
                    <a16:creationId xmlns:a16="http://schemas.microsoft.com/office/drawing/2014/main" id="{48639670-F306-F0CD-2669-7B0207934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4" y="1833"/>
                <a:ext cx="55" cy="146"/>
              </a:xfrm>
              <a:prstGeom prst="can">
                <a:avLst>
                  <a:gd name="adj" fmla="val 66364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46" name="Oval 740">
                <a:extLst>
                  <a:ext uri="{FF2B5EF4-FFF2-40B4-BE49-F238E27FC236}">
                    <a16:creationId xmlns:a16="http://schemas.microsoft.com/office/drawing/2014/main" id="{380CB179-E872-E099-5DBE-A46579397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3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836" name="Group 741">
              <a:extLst>
                <a:ext uri="{FF2B5EF4-FFF2-40B4-BE49-F238E27FC236}">
                  <a16:creationId xmlns:a16="http://schemas.microsoft.com/office/drawing/2014/main" id="{4FF9C08B-B9A7-87E9-3104-36FB22AF3EC4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61" y="668"/>
              <a:ext cx="182" cy="46"/>
              <a:chOff x="1484" y="1732"/>
              <a:chExt cx="182" cy="46"/>
            </a:xfrm>
          </p:grpSpPr>
          <p:sp>
            <p:nvSpPr>
              <p:cNvPr id="25843" name="AutoShape 742">
                <a:extLst>
                  <a:ext uri="{FF2B5EF4-FFF2-40B4-BE49-F238E27FC236}">
                    <a16:creationId xmlns:a16="http://schemas.microsoft.com/office/drawing/2014/main" id="{7652F196-5F0A-93E8-C39C-3095B495F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66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44" name="Oval 743">
                <a:extLst>
                  <a:ext uri="{FF2B5EF4-FFF2-40B4-BE49-F238E27FC236}">
                    <a16:creationId xmlns:a16="http://schemas.microsoft.com/office/drawing/2014/main" id="{E60AD38D-0D3A-F6A7-A197-9E48D8E89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73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837" name="Group 744">
              <a:extLst>
                <a:ext uri="{FF2B5EF4-FFF2-40B4-BE49-F238E27FC236}">
                  <a16:creationId xmlns:a16="http://schemas.microsoft.com/office/drawing/2014/main" id="{6D1548A4-5A1D-68B3-4114-BF25FFD82B66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548" y="692"/>
              <a:ext cx="182" cy="46"/>
              <a:chOff x="1484" y="1842"/>
              <a:chExt cx="182" cy="46"/>
            </a:xfrm>
          </p:grpSpPr>
          <p:sp>
            <p:nvSpPr>
              <p:cNvPr id="25841" name="AutoShape 745">
                <a:extLst>
                  <a:ext uri="{FF2B5EF4-FFF2-40B4-BE49-F238E27FC236}">
                    <a16:creationId xmlns:a16="http://schemas.microsoft.com/office/drawing/2014/main" id="{33630B48-5444-000C-56D3-82CF7D79D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77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42" name="Oval 746">
                <a:extLst>
                  <a:ext uri="{FF2B5EF4-FFF2-40B4-BE49-F238E27FC236}">
                    <a16:creationId xmlns:a16="http://schemas.microsoft.com/office/drawing/2014/main" id="{8BE21D09-A86D-7909-3935-CEA5E65F5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84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838" name="Group 747">
              <a:extLst>
                <a:ext uri="{FF2B5EF4-FFF2-40B4-BE49-F238E27FC236}">
                  <a16:creationId xmlns:a16="http://schemas.microsoft.com/office/drawing/2014/main" id="{A22A0674-C886-987A-3425-B7A9C0204919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86" y="681"/>
              <a:ext cx="217" cy="46"/>
              <a:chOff x="1565" y="3067"/>
              <a:chExt cx="217" cy="46"/>
            </a:xfrm>
          </p:grpSpPr>
          <p:sp>
            <p:nvSpPr>
              <p:cNvPr id="25839" name="AutoShape 748">
                <a:extLst>
                  <a:ext uri="{FF2B5EF4-FFF2-40B4-BE49-F238E27FC236}">
                    <a16:creationId xmlns:a16="http://schemas.microsoft.com/office/drawing/2014/main" id="{22D263EF-6ED6-C20C-0F17-17E5259BD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651" y="2981"/>
                <a:ext cx="46" cy="217"/>
              </a:xfrm>
              <a:prstGeom prst="can">
                <a:avLst>
                  <a:gd name="adj" fmla="val 117935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40" name="Oval 749">
                <a:extLst>
                  <a:ext uri="{FF2B5EF4-FFF2-40B4-BE49-F238E27FC236}">
                    <a16:creationId xmlns:a16="http://schemas.microsoft.com/office/drawing/2014/main" id="{53501CCC-AEA8-08A0-0AC6-F0EA09C9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3067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11" name="Group 714">
            <a:extLst>
              <a:ext uri="{FF2B5EF4-FFF2-40B4-BE49-F238E27FC236}">
                <a16:creationId xmlns:a16="http://schemas.microsoft.com/office/drawing/2014/main" id="{9959FA5E-2174-2898-4373-A6F62B2F5908}"/>
              </a:ext>
            </a:extLst>
          </p:cNvPr>
          <p:cNvGrpSpPr>
            <a:grpSpLocks/>
          </p:cNvGrpSpPr>
          <p:nvPr/>
        </p:nvGrpSpPr>
        <p:grpSpPr bwMode="auto">
          <a:xfrm>
            <a:off x="3829050" y="641350"/>
            <a:ext cx="455613" cy="984250"/>
            <a:chOff x="3499" y="165"/>
            <a:chExt cx="287" cy="620"/>
          </a:xfrm>
        </p:grpSpPr>
        <p:sp>
          <p:nvSpPr>
            <p:cNvPr id="25814" name="Freeform 225">
              <a:extLst>
                <a:ext uri="{FF2B5EF4-FFF2-40B4-BE49-F238E27FC236}">
                  <a16:creationId xmlns:a16="http://schemas.microsoft.com/office/drawing/2014/main" id="{937220F2-30EB-ADCA-7D39-F9C90A41C4CB}"/>
                </a:ext>
              </a:extLst>
            </p:cNvPr>
            <p:cNvSpPr>
              <a:spLocks/>
            </p:cNvSpPr>
            <p:nvPr/>
          </p:nvSpPr>
          <p:spPr bwMode="auto">
            <a:xfrm rot="-4241946">
              <a:off x="3460" y="460"/>
              <a:ext cx="545" cy="106"/>
            </a:xfrm>
            <a:custGeom>
              <a:avLst/>
              <a:gdLst>
                <a:gd name="T0" fmla="*/ 0 w 635"/>
                <a:gd name="T1" fmla="*/ 8 h 121"/>
                <a:gd name="T2" fmla="*/ 11 w 635"/>
                <a:gd name="T3" fmla="*/ 8 h 121"/>
                <a:gd name="T4" fmla="*/ 17 w 635"/>
                <a:gd name="T5" fmla="*/ 4 h 121"/>
                <a:gd name="T6" fmla="*/ 29 w 635"/>
                <a:gd name="T7" fmla="*/ 4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28575" cmpd="sng">
              <a:solidFill>
                <a:srgbClr val="FF7C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" name="AutoShape 222">
              <a:extLst>
                <a:ext uri="{FF2B5EF4-FFF2-40B4-BE49-F238E27FC236}">
                  <a16:creationId xmlns:a16="http://schemas.microsoft.com/office/drawing/2014/main" id="{35ED3AD1-7777-2A9D-5B51-BC6D52260D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698821" flipV="1">
              <a:off x="3662" y="504"/>
              <a:ext cx="68" cy="272"/>
            </a:xfrm>
            <a:prstGeom prst="flowChartManualInpu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16" name="Rectangle 223">
              <a:extLst>
                <a:ext uri="{FF2B5EF4-FFF2-40B4-BE49-F238E27FC236}">
                  <a16:creationId xmlns:a16="http://schemas.microsoft.com/office/drawing/2014/main" id="{4D0B834C-C613-EE4E-D752-425F6B86A2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376" y="427"/>
              <a:ext cx="545" cy="106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17" name="AutoShape 224">
              <a:extLst>
                <a:ext uri="{FF2B5EF4-FFF2-40B4-BE49-F238E27FC236}">
                  <a16:creationId xmlns:a16="http://schemas.microsoft.com/office/drawing/2014/main" id="{EB2BB6F5-887B-3583-56ED-05F9974E60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90359">
              <a:off x="3515" y="556"/>
              <a:ext cx="46" cy="56"/>
            </a:xfrm>
            <a:prstGeom prst="can">
              <a:avLst>
                <a:gd name="adj" fmla="val 30435"/>
              </a:avLst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18" name="Rectangle 226">
              <a:extLst>
                <a:ext uri="{FF2B5EF4-FFF2-40B4-BE49-F238E27FC236}">
                  <a16:creationId xmlns:a16="http://schemas.microsoft.com/office/drawing/2014/main" id="{847EB0D1-8947-2F26-CE1E-7176D4406E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636033">
              <a:off x="3386" y="373"/>
              <a:ext cx="428" cy="50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819" name="Rectangle 227">
              <a:extLst>
                <a:ext uri="{FF2B5EF4-FFF2-40B4-BE49-F238E27FC236}">
                  <a16:creationId xmlns:a16="http://schemas.microsoft.com/office/drawing/2014/main" id="{71A4E0E9-792D-A210-B3E3-A501A4007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500" y="409"/>
              <a:ext cx="408" cy="45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25820" name="Group 240">
              <a:extLst>
                <a:ext uri="{FF2B5EF4-FFF2-40B4-BE49-F238E27FC236}">
                  <a16:creationId xmlns:a16="http://schemas.microsoft.com/office/drawing/2014/main" id="{C2483179-4059-D9F1-58DA-71BB4B621C49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248" y="423"/>
              <a:ext cx="594" cy="91"/>
              <a:chOff x="1681" y="799"/>
              <a:chExt cx="594" cy="91"/>
            </a:xfrm>
          </p:grpSpPr>
          <p:sp>
            <p:nvSpPr>
              <p:cNvPr id="25822" name="Freeform 241">
                <a:extLst>
                  <a:ext uri="{FF2B5EF4-FFF2-40B4-BE49-F238E27FC236}">
                    <a16:creationId xmlns:a16="http://schemas.microsoft.com/office/drawing/2014/main" id="{8CC07D4E-3E8A-E746-D263-18BBA1AE385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776" y="814"/>
                <a:ext cx="499" cy="55"/>
              </a:xfrm>
              <a:custGeom>
                <a:avLst/>
                <a:gdLst>
                  <a:gd name="T0" fmla="*/ 0 w 635"/>
                  <a:gd name="T1" fmla="*/ 0 h 121"/>
                  <a:gd name="T2" fmla="*/ 2 w 635"/>
                  <a:gd name="T3" fmla="*/ 0 h 121"/>
                  <a:gd name="T4" fmla="*/ 2 w 635"/>
                  <a:gd name="T5" fmla="*/ 0 h 121"/>
                  <a:gd name="T6" fmla="*/ 4 w 635"/>
                  <a:gd name="T7" fmla="*/ 0 h 121"/>
                  <a:gd name="T8" fmla="*/ 5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823" name="Group 242">
                <a:extLst>
                  <a:ext uri="{FF2B5EF4-FFF2-40B4-BE49-F238E27FC236}">
                    <a16:creationId xmlns:a16="http://schemas.microsoft.com/office/drawing/2014/main" id="{DD629C5F-3415-365A-3199-803B8570FF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81" y="799"/>
                <a:ext cx="282" cy="91"/>
                <a:chOff x="1701" y="572"/>
                <a:chExt cx="358" cy="132"/>
              </a:xfrm>
            </p:grpSpPr>
            <p:grpSp>
              <p:nvGrpSpPr>
                <p:cNvPr id="25826" name="Group 243">
                  <a:extLst>
                    <a:ext uri="{FF2B5EF4-FFF2-40B4-BE49-F238E27FC236}">
                      <a16:creationId xmlns:a16="http://schemas.microsoft.com/office/drawing/2014/main" id="{E3A510F0-616E-2505-8750-3F5465604B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572"/>
                  <a:ext cx="358" cy="132"/>
                  <a:chOff x="1676" y="663"/>
                  <a:chExt cx="358" cy="132"/>
                </a:xfrm>
              </p:grpSpPr>
              <p:sp>
                <p:nvSpPr>
                  <p:cNvPr id="25829" name="AutoShape 244">
                    <a:extLst>
                      <a:ext uri="{FF2B5EF4-FFF2-40B4-BE49-F238E27FC236}">
                        <a16:creationId xmlns:a16="http://schemas.microsoft.com/office/drawing/2014/main" id="{E5FCD9B7-D8B9-520C-12D5-A31D080E7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67073">
                    <a:off x="1751" y="679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30" name="Oval 245">
                    <a:extLst>
                      <a:ext uri="{FF2B5EF4-FFF2-40B4-BE49-F238E27FC236}">
                        <a16:creationId xmlns:a16="http://schemas.microsoft.com/office/drawing/2014/main" id="{6ACE381F-37AF-871F-46DF-9899602574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493914">
                    <a:off x="1701" y="709"/>
                    <a:ext cx="73" cy="46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31" name="Freeform 246">
                    <a:extLst>
                      <a:ext uri="{FF2B5EF4-FFF2-40B4-BE49-F238E27FC236}">
                        <a16:creationId xmlns:a16="http://schemas.microsoft.com/office/drawing/2014/main" id="{2C91FD07-1A8F-A63C-CE63-9B23E1073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082863" flipV="1">
                    <a:off x="1761" y="663"/>
                    <a:ext cx="273" cy="95"/>
                  </a:xfrm>
                  <a:custGeom>
                    <a:avLst/>
                    <a:gdLst>
                      <a:gd name="T0" fmla="*/ 0 w 318"/>
                      <a:gd name="T1" fmla="*/ 11 h 106"/>
                      <a:gd name="T2" fmla="*/ 8 w 318"/>
                      <a:gd name="T3" fmla="*/ 11 h 106"/>
                      <a:gd name="T4" fmla="*/ 15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32" name="Freeform 247">
                    <a:extLst>
                      <a:ext uri="{FF2B5EF4-FFF2-40B4-BE49-F238E27FC236}">
                        <a16:creationId xmlns:a16="http://schemas.microsoft.com/office/drawing/2014/main" id="{7FEE7E72-7F94-ED06-E777-CEEFAA9CB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1287468">
                    <a:off x="1684" y="679"/>
                    <a:ext cx="235" cy="116"/>
                  </a:xfrm>
                  <a:custGeom>
                    <a:avLst/>
                    <a:gdLst>
                      <a:gd name="T0" fmla="*/ 99 w 235"/>
                      <a:gd name="T1" fmla="*/ 251 h 97"/>
                      <a:gd name="T2" fmla="*/ 8 w 235"/>
                      <a:gd name="T3" fmla="*/ 251 h 97"/>
                      <a:gd name="T4" fmla="*/ 53 w 235"/>
                      <a:gd name="T5" fmla="*/ 1850 h 97"/>
                      <a:gd name="T6" fmla="*/ 144 w 235"/>
                      <a:gd name="T7" fmla="*/ 1850 h 97"/>
                      <a:gd name="T8" fmla="*/ 235 w 235"/>
                      <a:gd name="T9" fmla="*/ 3496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33" name="Oval 248">
                    <a:extLst>
                      <a:ext uri="{FF2B5EF4-FFF2-40B4-BE49-F238E27FC236}">
                        <a16:creationId xmlns:a16="http://schemas.microsoft.com/office/drawing/2014/main" id="{AB530F29-43B2-F0D8-C110-2D5391B83C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6" y="704"/>
                    <a:ext cx="80" cy="45"/>
                  </a:xfrm>
                  <a:prstGeom prst="ellipse">
                    <a:avLst/>
                  </a:pr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834" name="AutoShape 249">
                    <a:extLst>
                      <a:ext uri="{FF2B5EF4-FFF2-40B4-BE49-F238E27FC236}">
                        <a16:creationId xmlns:a16="http://schemas.microsoft.com/office/drawing/2014/main" id="{D33C059A-48A8-190F-3BBF-6ACC2475D6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64131">
                    <a:off x="1867" y="694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5827" name="AutoShape 250">
                  <a:extLst>
                    <a:ext uri="{FF2B5EF4-FFF2-40B4-BE49-F238E27FC236}">
                      <a16:creationId xmlns:a16="http://schemas.microsoft.com/office/drawing/2014/main" id="{48821F38-D90B-9728-E415-4342F36A29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912162">
                  <a:off x="1905" y="561"/>
                  <a:ext cx="45" cy="91"/>
                </a:xfrm>
                <a:prstGeom prst="can">
                  <a:avLst>
                    <a:gd name="adj" fmla="val 50556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5828" name="AutoShape 251">
                  <a:extLst>
                    <a:ext uri="{FF2B5EF4-FFF2-40B4-BE49-F238E27FC236}">
                      <a16:creationId xmlns:a16="http://schemas.microsoft.com/office/drawing/2014/main" id="{30E41886-2A12-39DC-8525-D4989B08F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767" y="620"/>
                  <a:ext cx="45" cy="53"/>
                </a:xfrm>
                <a:prstGeom prst="can">
                  <a:avLst>
                    <a:gd name="adj" fmla="val 29444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25824" name="AutoShape 252">
                <a:extLst>
                  <a:ext uri="{FF2B5EF4-FFF2-40B4-BE49-F238E27FC236}">
                    <a16:creationId xmlns:a16="http://schemas.microsoft.com/office/drawing/2014/main" id="{27F247A6-9C85-4C83-B8CD-EEE794E31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411">
                <a:off x="1897" y="829"/>
                <a:ext cx="91" cy="46"/>
              </a:xfrm>
              <a:prstGeom prst="flowChartExtra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825" name="Line 253">
                <a:extLst>
                  <a:ext uri="{FF2B5EF4-FFF2-40B4-BE49-F238E27FC236}">
                    <a16:creationId xmlns:a16="http://schemas.microsoft.com/office/drawing/2014/main" id="{3904DC3C-0A99-4BC4-3B63-0CBB57CA8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7" y="870"/>
                <a:ext cx="137" cy="0"/>
              </a:xfrm>
              <a:prstGeom prst="line">
                <a:avLst/>
              </a:prstGeom>
              <a:noFill/>
              <a:ln w="9525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821" name="AutoShape 710">
              <a:extLst>
                <a:ext uri="{FF2B5EF4-FFF2-40B4-BE49-F238E27FC236}">
                  <a16:creationId xmlns:a16="http://schemas.microsoft.com/office/drawing/2014/main" id="{5F863D9B-510E-1CDE-0736-AC8EFEF533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939970">
              <a:off x="3571" y="165"/>
              <a:ext cx="21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5" name="Group 7">
            <a:extLst>
              <a:ext uri="{FF2B5EF4-FFF2-40B4-BE49-F238E27FC236}">
                <a16:creationId xmlns:a16="http://schemas.microsoft.com/office/drawing/2014/main" id="{656ECEE9-7287-9CC4-DDAA-0244BB2C17CE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012825"/>
            <a:ext cx="1071563" cy="366713"/>
            <a:chOff x="3339" y="1974"/>
            <a:chExt cx="675" cy="231"/>
          </a:xfrm>
        </p:grpSpPr>
        <p:sp>
          <p:nvSpPr>
            <p:cNvPr id="25812" name="Line 8">
              <a:extLst>
                <a:ext uri="{FF2B5EF4-FFF2-40B4-BE49-F238E27FC236}">
                  <a16:creationId xmlns:a16="http://schemas.microsoft.com/office/drawing/2014/main" id="{55FE7EFC-8D3C-5FA3-B8D0-ACCF217045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9" y="2110"/>
              <a:ext cx="448" cy="0"/>
            </a:xfrm>
            <a:prstGeom prst="line">
              <a:avLst/>
            </a:prstGeom>
            <a:noFill/>
            <a:ln w="38100">
              <a:solidFill>
                <a:srgbClr val="FFCC99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" name="Text Box 9">
              <a:extLst>
                <a:ext uri="{FF2B5EF4-FFF2-40B4-BE49-F238E27FC236}">
                  <a16:creationId xmlns:a16="http://schemas.microsoft.com/office/drawing/2014/main" id="{48D9F427-9540-2734-63B3-94F234E45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9" y="1974"/>
              <a:ext cx="19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F</a:t>
              </a:r>
            </a:p>
          </p:txBody>
        </p:sp>
      </p:grpSp>
      <p:sp>
        <p:nvSpPr>
          <p:cNvPr id="62" name="Text Box 582">
            <a:extLst>
              <a:ext uri="{FF2B5EF4-FFF2-40B4-BE49-F238E27FC236}">
                <a16:creationId xmlns:a16="http://schemas.microsoft.com/office/drawing/2014/main" id="{C355B3D9-4B88-6113-0837-F15ECFE82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3357563"/>
            <a:ext cx="5688012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When the spring is released the potential energy stored in the spring does work on the ball and the ball starts moving.</a:t>
            </a:r>
          </a:p>
        </p:txBody>
      </p:sp>
      <p:sp>
        <p:nvSpPr>
          <p:cNvPr id="25607" name="Line 586">
            <a:extLst>
              <a:ext uri="{FF2B5EF4-FFF2-40B4-BE49-F238E27FC236}">
                <a16:creationId xmlns:a16="http://schemas.microsoft.com/office/drawing/2014/main" id="{04B41914-7782-BDB4-4595-E34404423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9650" y="2171700"/>
            <a:ext cx="7883525" cy="0"/>
          </a:xfrm>
          <a:prstGeom prst="line">
            <a:avLst/>
          </a:prstGeom>
          <a:noFill/>
          <a:ln w="9525">
            <a:solidFill>
              <a:srgbClr val="FF6600"/>
            </a:solidFill>
            <a:round/>
            <a:headEnd/>
            <a:tailEnd/>
          </a:ln>
          <a:scene3d>
            <a:camera prst="legacyObliqueTopRight"/>
            <a:lightRig rig="legacyFlat4" dir="b"/>
          </a:scene3d>
          <a:sp3d extrusionH="887400" prstMaterial="legacyMatte">
            <a:bevelT w="13500" h="13500" prst="angle"/>
            <a:bevelB w="13500" h="13500" prst="angle"/>
            <a:extrusionClr>
              <a:srgbClr val="FF6600"/>
            </a:extrusionClr>
            <a:contourClr>
              <a:srgbClr val="FF6600"/>
            </a:contourClr>
          </a:sp3d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flatTx/>
          </a:bodyPr>
          <a:lstStyle/>
          <a:p>
            <a:endParaRPr lang="en-US"/>
          </a:p>
        </p:txBody>
      </p:sp>
      <p:sp>
        <p:nvSpPr>
          <p:cNvPr id="25608" name="Line 587">
            <a:extLst>
              <a:ext uri="{FF2B5EF4-FFF2-40B4-BE49-F238E27FC236}">
                <a16:creationId xmlns:a16="http://schemas.microsoft.com/office/drawing/2014/main" id="{1677B99C-D2DE-CEA8-A2BA-24B4159212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9650" y="1163638"/>
            <a:ext cx="0" cy="1008062"/>
          </a:xfrm>
          <a:prstGeom prst="line">
            <a:avLst/>
          </a:prstGeom>
          <a:noFill/>
          <a:ln w="9525">
            <a:solidFill>
              <a:srgbClr val="FF6600"/>
            </a:solidFill>
            <a:round/>
            <a:headEnd/>
            <a:tailEnd/>
          </a:ln>
          <a:scene3d>
            <a:camera prst="legacyObliqueTopRight"/>
            <a:lightRig rig="legacyFlat2" dir="t"/>
          </a:scene3d>
          <a:sp3d extrusionH="887400" prstMaterial="legacyMatte">
            <a:bevelT w="13500" h="13500" prst="angle"/>
            <a:bevelB w="13500" h="13500" prst="angle"/>
            <a:extrusionClr>
              <a:srgbClr val="FF6600"/>
            </a:extrusionClr>
            <a:contourClr>
              <a:srgbClr val="FF6600"/>
            </a:contourClr>
          </a:sp3d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flatTx/>
          </a:bodyPr>
          <a:lstStyle/>
          <a:p>
            <a:endParaRPr lang="en-US"/>
          </a:p>
        </p:txBody>
      </p:sp>
      <p:grpSp>
        <p:nvGrpSpPr>
          <p:cNvPr id="16" name="Group 672">
            <a:extLst>
              <a:ext uri="{FF2B5EF4-FFF2-40B4-BE49-F238E27FC236}">
                <a16:creationId xmlns:a16="http://schemas.microsoft.com/office/drawing/2014/main" id="{948FF765-2528-F190-DF19-F4796E1839A1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1524000"/>
            <a:ext cx="3979862" cy="504825"/>
            <a:chOff x="1552" y="527"/>
            <a:chExt cx="2507" cy="318"/>
          </a:xfrm>
        </p:grpSpPr>
        <p:grpSp>
          <p:nvGrpSpPr>
            <p:cNvPr id="25739" name="Group 664">
              <a:extLst>
                <a:ext uri="{FF2B5EF4-FFF2-40B4-BE49-F238E27FC236}">
                  <a16:creationId xmlns:a16="http://schemas.microsoft.com/office/drawing/2014/main" id="{1A472BF8-61B9-F2D3-EE28-48DFF766E8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2" y="527"/>
              <a:ext cx="2507" cy="262"/>
              <a:chOff x="1620" y="568"/>
              <a:chExt cx="2507" cy="262"/>
            </a:xfrm>
          </p:grpSpPr>
          <p:grpSp>
            <p:nvGrpSpPr>
              <p:cNvPr id="25741" name="Group 13">
                <a:extLst>
                  <a:ext uri="{FF2B5EF4-FFF2-40B4-BE49-F238E27FC236}">
                    <a16:creationId xmlns:a16="http://schemas.microsoft.com/office/drawing/2014/main" id="{ECA9D3C0-C5D9-1914-A676-A351DC807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5" y="568"/>
                <a:ext cx="1951" cy="262"/>
                <a:chOff x="1895" y="265"/>
                <a:chExt cx="1951" cy="262"/>
              </a:xfrm>
            </p:grpSpPr>
            <p:grpSp>
              <p:nvGrpSpPr>
                <p:cNvPr id="25750" name="Group 14">
                  <a:extLst>
                    <a:ext uri="{FF2B5EF4-FFF2-40B4-BE49-F238E27FC236}">
                      <a16:creationId xmlns:a16="http://schemas.microsoft.com/office/drawing/2014/main" id="{58BB84D9-2483-179A-11CE-B6ECB1B05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807" name="Arc 15">
                    <a:extLst>
                      <a:ext uri="{FF2B5EF4-FFF2-40B4-BE49-F238E27FC236}">
                        <a16:creationId xmlns:a16="http://schemas.microsoft.com/office/drawing/2014/main" id="{54B1076F-EA81-BCDA-EC45-B699A705D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808" name="Arc 16">
                    <a:extLst>
                      <a:ext uri="{FF2B5EF4-FFF2-40B4-BE49-F238E27FC236}">
                        <a16:creationId xmlns:a16="http://schemas.microsoft.com/office/drawing/2014/main" id="{C3152478-BD10-2CD9-6714-B56DCAFBE3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809" name="Group 17">
                    <a:extLst>
                      <a:ext uri="{FF2B5EF4-FFF2-40B4-BE49-F238E27FC236}">
                        <a16:creationId xmlns:a16="http://schemas.microsoft.com/office/drawing/2014/main" id="{41CA06F1-6258-CC28-A71A-C04A92EA719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810" name="Arc 18">
                      <a:extLst>
                        <a:ext uri="{FF2B5EF4-FFF2-40B4-BE49-F238E27FC236}">
                          <a16:creationId xmlns:a16="http://schemas.microsoft.com/office/drawing/2014/main" id="{2094D609-C0E7-75F4-95F1-30AAD2DCCC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11" name="Arc 19">
                      <a:extLst>
                        <a:ext uri="{FF2B5EF4-FFF2-40B4-BE49-F238E27FC236}">
                          <a16:creationId xmlns:a16="http://schemas.microsoft.com/office/drawing/2014/main" id="{27B23651-8627-9F9E-A25F-6375204A5B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751" name="Group 20">
                  <a:extLst>
                    <a:ext uri="{FF2B5EF4-FFF2-40B4-BE49-F238E27FC236}">
                      <a16:creationId xmlns:a16="http://schemas.microsoft.com/office/drawing/2014/main" id="{5F6C9939-C677-BAF8-3153-6111984FBC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802" name="Arc 21">
                    <a:extLst>
                      <a:ext uri="{FF2B5EF4-FFF2-40B4-BE49-F238E27FC236}">
                        <a16:creationId xmlns:a16="http://schemas.microsoft.com/office/drawing/2014/main" id="{DB7BB4E4-6ED7-DE36-3F3E-B59853A0F6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803" name="Arc 22">
                    <a:extLst>
                      <a:ext uri="{FF2B5EF4-FFF2-40B4-BE49-F238E27FC236}">
                        <a16:creationId xmlns:a16="http://schemas.microsoft.com/office/drawing/2014/main" id="{920F8E4E-523B-593D-A299-AA0229733D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804" name="Group 23">
                    <a:extLst>
                      <a:ext uri="{FF2B5EF4-FFF2-40B4-BE49-F238E27FC236}">
                        <a16:creationId xmlns:a16="http://schemas.microsoft.com/office/drawing/2014/main" id="{31D3C23C-08D1-6399-5226-1FBDF81177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805" name="Arc 24">
                      <a:extLst>
                        <a:ext uri="{FF2B5EF4-FFF2-40B4-BE49-F238E27FC236}">
                          <a16:creationId xmlns:a16="http://schemas.microsoft.com/office/drawing/2014/main" id="{3D5C02B1-B799-2F70-11CA-D543BC1FC1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06" name="Arc 25">
                      <a:extLst>
                        <a:ext uri="{FF2B5EF4-FFF2-40B4-BE49-F238E27FC236}">
                          <a16:creationId xmlns:a16="http://schemas.microsoft.com/office/drawing/2014/main" id="{3EE06D35-C2DD-C9A1-08FA-039C2F507B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752" name="Group 26">
                  <a:extLst>
                    <a:ext uri="{FF2B5EF4-FFF2-40B4-BE49-F238E27FC236}">
                      <a16:creationId xmlns:a16="http://schemas.microsoft.com/office/drawing/2014/main" id="{8057AFE5-B28B-2856-42AC-7F3065537D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97" name="Arc 27">
                    <a:extLst>
                      <a:ext uri="{FF2B5EF4-FFF2-40B4-BE49-F238E27FC236}">
                        <a16:creationId xmlns:a16="http://schemas.microsoft.com/office/drawing/2014/main" id="{46302900-2A8E-2D07-B337-A672A28D78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98" name="Arc 28">
                    <a:extLst>
                      <a:ext uri="{FF2B5EF4-FFF2-40B4-BE49-F238E27FC236}">
                        <a16:creationId xmlns:a16="http://schemas.microsoft.com/office/drawing/2014/main" id="{D2B43A5A-8B2B-3EE5-0B6B-2D915EE55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99" name="Group 29">
                    <a:extLst>
                      <a:ext uri="{FF2B5EF4-FFF2-40B4-BE49-F238E27FC236}">
                        <a16:creationId xmlns:a16="http://schemas.microsoft.com/office/drawing/2014/main" id="{880A15FD-31F5-677F-FA38-59B447D393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800" name="Arc 30">
                      <a:extLst>
                        <a:ext uri="{FF2B5EF4-FFF2-40B4-BE49-F238E27FC236}">
                          <a16:creationId xmlns:a16="http://schemas.microsoft.com/office/drawing/2014/main" id="{38B04DD3-B20E-A3A4-BFC0-660E23AAFE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01" name="Arc 31">
                      <a:extLst>
                        <a:ext uri="{FF2B5EF4-FFF2-40B4-BE49-F238E27FC236}">
                          <a16:creationId xmlns:a16="http://schemas.microsoft.com/office/drawing/2014/main" id="{DFF91B40-77E4-ED76-4FF0-D5433EC771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753" name="Group 32">
                  <a:extLst>
                    <a:ext uri="{FF2B5EF4-FFF2-40B4-BE49-F238E27FC236}">
                      <a16:creationId xmlns:a16="http://schemas.microsoft.com/office/drawing/2014/main" id="{A35A60D3-979D-5751-5C05-FD9392C0F8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92" name="Arc 33">
                    <a:extLst>
                      <a:ext uri="{FF2B5EF4-FFF2-40B4-BE49-F238E27FC236}">
                        <a16:creationId xmlns:a16="http://schemas.microsoft.com/office/drawing/2014/main" id="{41F50AF1-B1F4-B8D8-E092-41CF6943C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93" name="Arc 34">
                    <a:extLst>
                      <a:ext uri="{FF2B5EF4-FFF2-40B4-BE49-F238E27FC236}">
                        <a16:creationId xmlns:a16="http://schemas.microsoft.com/office/drawing/2014/main" id="{198CB2B4-DAAA-0147-90D5-B0B97B8E5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94" name="Group 35">
                    <a:extLst>
                      <a:ext uri="{FF2B5EF4-FFF2-40B4-BE49-F238E27FC236}">
                        <a16:creationId xmlns:a16="http://schemas.microsoft.com/office/drawing/2014/main" id="{D44F5B6C-FCFE-11BF-88A8-301AA8D6FB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795" name="Arc 36">
                      <a:extLst>
                        <a:ext uri="{FF2B5EF4-FFF2-40B4-BE49-F238E27FC236}">
                          <a16:creationId xmlns:a16="http://schemas.microsoft.com/office/drawing/2014/main" id="{563C368E-72F9-42D1-4014-BE38BBD995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96" name="Arc 37">
                      <a:extLst>
                        <a:ext uri="{FF2B5EF4-FFF2-40B4-BE49-F238E27FC236}">
                          <a16:creationId xmlns:a16="http://schemas.microsoft.com/office/drawing/2014/main" id="{8C504374-9CAF-328A-3337-02F92F60B3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5754" name="Arc 38">
                  <a:extLst>
                    <a:ext uri="{FF2B5EF4-FFF2-40B4-BE49-F238E27FC236}">
                      <a16:creationId xmlns:a16="http://schemas.microsoft.com/office/drawing/2014/main" id="{FA991ACC-2C7B-F110-6383-118FAC9E9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55" name="Arc 39">
                  <a:extLst>
                    <a:ext uri="{FF2B5EF4-FFF2-40B4-BE49-F238E27FC236}">
                      <a16:creationId xmlns:a16="http://schemas.microsoft.com/office/drawing/2014/main" id="{31E5FE77-4368-16D9-33F2-0F7EEC244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756" name="Group 40">
                  <a:extLst>
                    <a:ext uri="{FF2B5EF4-FFF2-40B4-BE49-F238E27FC236}">
                      <a16:creationId xmlns:a16="http://schemas.microsoft.com/office/drawing/2014/main" id="{92A95299-AD8C-B78F-C795-7A966BB58C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90" name="Arc 41">
                    <a:extLst>
                      <a:ext uri="{FF2B5EF4-FFF2-40B4-BE49-F238E27FC236}">
                        <a16:creationId xmlns:a16="http://schemas.microsoft.com/office/drawing/2014/main" id="{2490E0CE-0AA6-DEEB-8E54-701EF3DE10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91" name="Arc 42">
                    <a:extLst>
                      <a:ext uri="{FF2B5EF4-FFF2-40B4-BE49-F238E27FC236}">
                        <a16:creationId xmlns:a16="http://schemas.microsoft.com/office/drawing/2014/main" id="{F597A0DB-CAEF-0044-1858-80F8550EC5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57" name="Arc 43">
                  <a:extLst>
                    <a:ext uri="{FF2B5EF4-FFF2-40B4-BE49-F238E27FC236}">
                      <a16:creationId xmlns:a16="http://schemas.microsoft.com/office/drawing/2014/main" id="{F95F868E-0D99-CE3A-C984-114A8756B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58" name="Arc 44">
                  <a:extLst>
                    <a:ext uri="{FF2B5EF4-FFF2-40B4-BE49-F238E27FC236}">
                      <a16:creationId xmlns:a16="http://schemas.microsoft.com/office/drawing/2014/main" id="{7CE8E831-2748-B892-4A90-61921046E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759" name="Group 45">
                  <a:extLst>
                    <a:ext uri="{FF2B5EF4-FFF2-40B4-BE49-F238E27FC236}">
                      <a16:creationId xmlns:a16="http://schemas.microsoft.com/office/drawing/2014/main" id="{2B771E37-B734-82EC-6E90-8B2C8D88CF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88" name="Arc 46">
                    <a:extLst>
                      <a:ext uri="{FF2B5EF4-FFF2-40B4-BE49-F238E27FC236}">
                        <a16:creationId xmlns:a16="http://schemas.microsoft.com/office/drawing/2014/main" id="{391C5C68-17C0-7147-66F3-87157846D6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9" name="Arc 47">
                    <a:extLst>
                      <a:ext uri="{FF2B5EF4-FFF2-40B4-BE49-F238E27FC236}">
                        <a16:creationId xmlns:a16="http://schemas.microsoft.com/office/drawing/2014/main" id="{6331D4C6-FFAD-9F4A-C81C-36A838460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60" name="Arc 48">
                  <a:extLst>
                    <a:ext uri="{FF2B5EF4-FFF2-40B4-BE49-F238E27FC236}">
                      <a16:creationId xmlns:a16="http://schemas.microsoft.com/office/drawing/2014/main" id="{3E586C63-7941-5263-FBAD-9B6B45988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61" name="Arc 49">
                  <a:extLst>
                    <a:ext uri="{FF2B5EF4-FFF2-40B4-BE49-F238E27FC236}">
                      <a16:creationId xmlns:a16="http://schemas.microsoft.com/office/drawing/2014/main" id="{C31A333C-B500-9408-1CA2-C6A46DC9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762" name="Group 50">
                  <a:extLst>
                    <a:ext uri="{FF2B5EF4-FFF2-40B4-BE49-F238E27FC236}">
                      <a16:creationId xmlns:a16="http://schemas.microsoft.com/office/drawing/2014/main" id="{425B7492-F4AD-5213-D501-63AC67B5D1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86" name="Arc 51">
                    <a:extLst>
                      <a:ext uri="{FF2B5EF4-FFF2-40B4-BE49-F238E27FC236}">
                        <a16:creationId xmlns:a16="http://schemas.microsoft.com/office/drawing/2014/main" id="{9EEBB1B2-A48B-990F-94D1-201EDB1C45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7" name="Arc 52">
                    <a:extLst>
                      <a:ext uri="{FF2B5EF4-FFF2-40B4-BE49-F238E27FC236}">
                        <a16:creationId xmlns:a16="http://schemas.microsoft.com/office/drawing/2014/main" id="{5D1528BB-86A0-D621-DB88-5C646B4727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63" name="Arc 53">
                  <a:extLst>
                    <a:ext uri="{FF2B5EF4-FFF2-40B4-BE49-F238E27FC236}">
                      <a16:creationId xmlns:a16="http://schemas.microsoft.com/office/drawing/2014/main" id="{65DDE12D-9593-6B87-A56D-0CB2A1C82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64" name="Arc 54">
                  <a:extLst>
                    <a:ext uri="{FF2B5EF4-FFF2-40B4-BE49-F238E27FC236}">
                      <a16:creationId xmlns:a16="http://schemas.microsoft.com/office/drawing/2014/main" id="{E4A1CA59-F8B7-A16D-A004-4174BB5BA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765" name="Group 55">
                  <a:extLst>
                    <a:ext uri="{FF2B5EF4-FFF2-40B4-BE49-F238E27FC236}">
                      <a16:creationId xmlns:a16="http://schemas.microsoft.com/office/drawing/2014/main" id="{EA5F5287-A9CB-1B25-FEB2-269DDE7B2E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84" name="Arc 56">
                    <a:extLst>
                      <a:ext uri="{FF2B5EF4-FFF2-40B4-BE49-F238E27FC236}">
                        <a16:creationId xmlns:a16="http://schemas.microsoft.com/office/drawing/2014/main" id="{40C5683B-66E2-1B7D-E292-3B7A7AB7D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5" name="Arc 57">
                    <a:extLst>
                      <a:ext uri="{FF2B5EF4-FFF2-40B4-BE49-F238E27FC236}">
                        <a16:creationId xmlns:a16="http://schemas.microsoft.com/office/drawing/2014/main" id="{E60907E2-8B51-8503-0867-4E8284B3C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66" name="Arc 58">
                  <a:extLst>
                    <a:ext uri="{FF2B5EF4-FFF2-40B4-BE49-F238E27FC236}">
                      <a16:creationId xmlns:a16="http://schemas.microsoft.com/office/drawing/2014/main" id="{8209CD70-104E-39B7-B104-4BE08E96E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67" name="Arc 59">
                  <a:extLst>
                    <a:ext uri="{FF2B5EF4-FFF2-40B4-BE49-F238E27FC236}">
                      <a16:creationId xmlns:a16="http://schemas.microsoft.com/office/drawing/2014/main" id="{136F4862-8FFD-34AF-0BAD-DCFDCCB2C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768" name="Group 60">
                  <a:extLst>
                    <a:ext uri="{FF2B5EF4-FFF2-40B4-BE49-F238E27FC236}">
                      <a16:creationId xmlns:a16="http://schemas.microsoft.com/office/drawing/2014/main" id="{69227B18-6C0E-5AA9-2BF0-304BAA6638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82" name="Arc 61">
                    <a:extLst>
                      <a:ext uri="{FF2B5EF4-FFF2-40B4-BE49-F238E27FC236}">
                        <a16:creationId xmlns:a16="http://schemas.microsoft.com/office/drawing/2014/main" id="{7575CE41-AF14-55E8-40C0-7FDFC30E72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3" name="Arc 62">
                    <a:extLst>
                      <a:ext uri="{FF2B5EF4-FFF2-40B4-BE49-F238E27FC236}">
                        <a16:creationId xmlns:a16="http://schemas.microsoft.com/office/drawing/2014/main" id="{EC2518A5-E865-8365-CE6A-5A563DE63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69" name="Arc 63">
                  <a:extLst>
                    <a:ext uri="{FF2B5EF4-FFF2-40B4-BE49-F238E27FC236}">
                      <a16:creationId xmlns:a16="http://schemas.microsoft.com/office/drawing/2014/main" id="{5E78FD05-E68E-E0EC-F632-C14CF4A78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0" name="Arc 64">
                  <a:extLst>
                    <a:ext uri="{FF2B5EF4-FFF2-40B4-BE49-F238E27FC236}">
                      <a16:creationId xmlns:a16="http://schemas.microsoft.com/office/drawing/2014/main" id="{203236CA-A0ED-648A-F2D9-4AE1B8847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" name="Group 65">
                  <a:extLst>
                    <a:ext uri="{FF2B5EF4-FFF2-40B4-BE49-F238E27FC236}">
                      <a16:creationId xmlns:a16="http://schemas.microsoft.com/office/drawing/2014/main" id="{22B7A6FB-8A87-5F98-059B-4C10955388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80" name="Arc 66">
                    <a:extLst>
                      <a:ext uri="{FF2B5EF4-FFF2-40B4-BE49-F238E27FC236}">
                        <a16:creationId xmlns:a16="http://schemas.microsoft.com/office/drawing/2014/main" id="{E44475E8-33FF-F28E-EAD9-9BC0FF10C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1" name="Arc 67">
                    <a:extLst>
                      <a:ext uri="{FF2B5EF4-FFF2-40B4-BE49-F238E27FC236}">
                        <a16:creationId xmlns:a16="http://schemas.microsoft.com/office/drawing/2014/main" id="{A5FA946A-A7CA-EDB5-A5AA-2C33CED9FB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72" name="Arc 68">
                  <a:extLst>
                    <a:ext uri="{FF2B5EF4-FFF2-40B4-BE49-F238E27FC236}">
                      <a16:creationId xmlns:a16="http://schemas.microsoft.com/office/drawing/2014/main" id="{95916463-6DB5-21AC-E05B-8F259F9A6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3" name="Arc 69">
                  <a:extLst>
                    <a:ext uri="{FF2B5EF4-FFF2-40B4-BE49-F238E27FC236}">
                      <a16:creationId xmlns:a16="http://schemas.microsoft.com/office/drawing/2014/main" id="{10D74CDD-6C38-1FB2-49B7-B897570D12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4" name="Arc 70">
                  <a:extLst>
                    <a:ext uri="{FF2B5EF4-FFF2-40B4-BE49-F238E27FC236}">
                      <a16:creationId xmlns:a16="http://schemas.microsoft.com/office/drawing/2014/main" id="{5BAFFB3F-849C-8DE5-AC52-6B1BDECC1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5" name="Arc 71">
                  <a:extLst>
                    <a:ext uri="{FF2B5EF4-FFF2-40B4-BE49-F238E27FC236}">
                      <a16:creationId xmlns:a16="http://schemas.microsoft.com/office/drawing/2014/main" id="{51805F5C-CC6C-44A5-C9A1-B1840D2F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6" name="Arc 72">
                  <a:extLst>
                    <a:ext uri="{FF2B5EF4-FFF2-40B4-BE49-F238E27FC236}">
                      <a16:creationId xmlns:a16="http://schemas.microsoft.com/office/drawing/2014/main" id="{06C45375-4DB9-61FA-2994-589ED2E68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7" name="Arc 73">
                  <a:extLst>
                    <a:ext uri="{FF2B5EF4-FFF2-40B4-BE49-F238E27FC236}">
                      <a16:creationId xmlns:a16="http://schemas.microsoft.com/office/drawing/2014/main" id="{95E26130-0F24-C8A2-6B4F-FF5F0C850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8" name="Arc 74">
                  <a:extLst>
                    <a:ext uri="{FF2B5EF4-FFF2-40B4-BE49-F238E27FC236}">
                      <a16:creationId xmlns:a16="http://schemas.microsoft.com/office/drawing/2014/main" id="{1CA5D784-A21E-64A2-CE36-B69184605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79" name="Arc 75">
                  <a:extLst>
                    <a:ext uri="{FF2B5EF4-FFF2-40B4-BE49-F238E27FC236}">
                      <a16:creationId xmlns:a16="http://schemas.microsoft.com/office/drawing/2014/main" id="{0C6679AF-11E2-04F8-C396-5D8741043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742" name="Group 77">
                <a:extLst>
                  <a:ext uri="{FF2B5EF4-FFF2-40B4-BE49-F238E27FC236}">
                    <a16:creationId xmlns:a16="http://schemas.microsoft.com/office/drawing/2014/main" id="{1D0514B4-34C4-C023-C43E-7836CE6E9F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8" y="568"/>
                <a:ext cx="128" cy="215"/>
                <a:chOff x="3836" y="265"/>
                <a:chExt cx="128" cy="215"/>
              </a:xfrm>
            </p:grpSpPr>
            <p:sp>
              <p:nvSpPr>
                <p:cNvPr id="25748" name="Arc 78">
                  <a:extLst>
                    <a:ext uri="{FF2B5EF4-FFF2-40B4-BE49-F238E27FC236}">
                      <a16:creationId xmlns:a16="http://schemas.microsoft.com/office/drawing/2014/main" id="{059BAC6F-A071-0C66-2C74-F6F8C2F365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49" name="Arc 79">
                  <a:extLst>
                    <a:ext uri="{FF2B5EF4-FFF2-40B4-BE49-F238E27FC236}">
                      <a16:creationId xmlns:a16="http://schemas.microsoft.com/office/drawing/2014/main" id="{89C79819-B943-15B2-193E-C7880ADB6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743" name="Group 116">
                <a:extLst>
                  <a:ext uri="{FF2B5EF4-FFF2-40B4-BE49-F238E27FC236}">
                    <a16:creationId xmlns:a16="http://schemas.microsoft.com/office/drawing/2014/main" id="{0BEA9C1D-10FA-C909-09B7-5FB866965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79" y="568"/>
                <a:ext cx="128" cy="215"/>
                <a:chOff x="3836" y="265"/>
                <a:chExt cx="128" cy="215"/>
              </a:xfrm>
            </p:grpSpPr>
            <p:sp>
              <p:nvSpPr>
                <p:cNvPr id="25746" name="Arc 117">
                  <a:extLst>
                    <a:ext uri="{FF2B5EF4-FFF2-40B4-BE49-F238E27FC236}">
                      <a16:creationId xmlns:a16="http://schemas.microsoft.com/office/drawing/2014/main" id="{8E82A95F-F2D8-1DFA-E953-8429CA752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47" name="Arc 118">
                  <a:extLst>
                    <a:ext uri="{FF2B5EF4-FFF2-40B4-BE49-F238E27FC236}">
                      <a16:creationId xmlns:a16="http://schemas.microsoft.com/office/drawing/2014/main" id="{E52A6628-040F-C46D-40EE-1C6004EE8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744" name="Line 662">
                <a:extLst>
                  <a:ext uri="{FF2B5EF4-FFF2-40B4-BE49-F238E27FC236}">
                    <a16:creationId xmlns:a16="http://schemas.microsoft.com/office/drawing/2014/main" id="{02E4ED5A-A855-6B0A-B330-86DB906664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0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Line 663">
                <a:extLst>
                  <a:ext uri="{FF2B5EF4-FFF2-40B4-BE49-F238E27FC236}">
                    <a16:creationId xmlns:a16="http://schemas.microsoft.com/office/drawing/2014/main" id="{7A883B63-35C8-2868-424C-8A100D932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9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40" name="Line 589">
              <a:extLst>
                <a:ext uri="{FF2B5EF4-FFF2-40B4-BE49-F238E27FC236}">
                  <a16:creationId xmlns:a16="http://schemas.microsoft.com/office/drawing/2014/main" id="{71BAF106-13F7-2960-BB2B-A7C2BFCA5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4" y="572"/>
              <a:ext cx="0" cy="273"/>
            </a:xfrm>
            <a:prstGeom prst="line">
              <a:avLst/>
            </a:prstGeom>
            <a:noFill/>
            <a:ln w="9525">
              <a:solidFill>
                <a:srgbClr val="009999"/>
              </a:solidFill>
              <a:round/>
              <a:headEnd/>
              <a:tailEnd/>
            </a:ln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009999"/>
              </a:extrusionClr>
              <a:contourClr>
                <a:srgbClr val="009999"/>
              </a:contourClr>
            </a:sp3d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flatTx/>
            </a:bodyPr>
            <a:lstStyle/>
            <a:p>
              <a:endParaRPr lang="en-US"/>
            </a:p>
          </p:txBody>
        </p:sp>
      </p:grpSp>
      <p:sp>
        <p:nvSpPr>
          <p:cNvPr id="139" name="Oval 668">
            <a:extLst>
              <a:ext uri="{FF2B5EF4-FFF2-40B4-BE49-F238E27FC236}">
                <a16:creationId xmlns:a16="http://schemas.microsoft.com/office/drawing/2014/main" id="{2DC62311-B6B1-873D-FFB4-8340FFBA3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1620838"/>
            <a:ext cx="431800" cy="433387"/>
          </a:xfrm>
          <a:prstGeom prst="ellipse">
            <a:avLst/>
          </a:prstGeom>
          <a:gradFill rotWithShape="1">
            <a:gsLst>
              <a:gs pos="0">
                <a:srgbClr val="CCFFFF"/>
              </a:gs>
              <a:gs pos="100000">
                <a:srgbClr val="00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25771" name="Group 671">
            <a:extLst>
              <a:ext uri="{FF2B5EF4-FFF2-40B4-BE49-F238E27FC236}">
                <a16:creationId xmlns:a16="http://schemas.microsoft.com/office/drawing/2014/main" id="{02A08A8C-EF6A-A397-627A-1ACAF2CDD081}"/>
              </a:ext>
            </a:extLst>
          </p:cNvPr>
          <p:cNvGrpSpPr>
            <a:grpSpLocks/>
          </p:cNvGrpSpPr>
          <p:nvPr/>
        </p:nvGrpSpPr>
        <p:grpSpPr bwMode="auto">
          <a:xfrm>
            <a:off x="1223963" y="1524000"/>
            <a:ext cx="2665412" cy="504825"/>
            <a:chOff x="1564" y="527"/>
            <a:chExt cx="1679" cy="318"/>
          </a:xfrm>
        </p:grpSpPr>
        <p:grpSp>
          <p:nvGrpSpPr>
            <p:cNvPr id="25666" name="Group 665">
              <a:extLst>
                <a:ext uri="{FF2B5EF4-FFF2-40B4-BE49-F238E27FC236}">
                  <a16:creationId xmlns:a16="http://schemas.microsoft.com/office/drawing/2014/main" id="{8286CCDA-1444-866F-8887-15AD572CD5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4" y="527"/>
              <a:ext cx="1679" cy="262"/>
              <a:chOff x="2017" y="164"/>
              <a:chExt cx="1679" cy="262"/>
            </a:xfrm>
          </p:grpSpPr>
          <p:grpSp>
            <p:nvGrpSpPr>
              <p:cNvPr id="25668" name="Group 591">
                <a:extLst>
                  <a:ext uri="{FF2B5EF4-FFF2-40B4-BE49-F238E27FC236}">
                    <a16:creationId xmlns:a16="http://schemas.microsoft.com/office/drawing/2014/main" id="{05A79C49-C876-8C3A-4D97-C7D88CDAA9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0" y="164"/>
                <a:ext cx="1208" cy="262"/>
                <a:chOff x="1895" y="265"/>
                <a:chExt cx="1951" cy="262"/>
              </a:xfrm>
            </p:grpSpPr>
            <p:grpSp>
              <p:nvGrpSpPr>
                <p:cNvPr id="25677" name="Group 592">
                  <a:extLst>
                    <a:ext uri="{FF2B5EF4-FFF2-40B4-BE49-F238E27FC236}">
                      <a16:creationId xmlns:a16="http://schemas.microsoft.com/office/drawing/2014/main" id="{B293CB38-9BF4-1BB1-E65E-F7E37C01BF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34" name="Arc 593">
                    <a:extLst>
                      <a:ext uri="{FF2B5EF4-FFF2-40B4-BE49-F238E27FC236}">
                        <a16:creationId xmlns:a16="http://schemas.microsoft.com/office/drawing/2014/main" id="{D0BC8F3E-32A5-7E87-3C6A-D25816161D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5" name="Arc 594">
                    <a:extLst>
                      <a:ext uri="{FF2B5EF4-FFF2-40B4-BE49-F238E27FC236}">
                        <a16:creationId xmlns:a16="http://schemas.microsoft.com/office/drawing/2014/main" id="{4EF9376C-0EAF-0A63-7C58-CB34FB82D5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36" name="Group 595">
                    <a:extLst>
                      <a:ext uri="{FF2B5EF4-FFF2-40B4-BE49-F238E27FC236}">
                        <a16:creationId xmlns:a16="http://schemas.microsoft.com/office/drawing/2014/main" id="{64E2D8B1-0AE6-6A75-B688-1BA14E149A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737" name="Arc 596">
                      <a:extLst>
                        <a:ext uri="{FF2B5EF4-FFF2-40B4-BE49-F238E27FC236}">
                          <a16:creationId xmlns:a16="http://schemas.microsoft.com/office/drawing/2014/main" id="{D457BB50-94B5-219F-A90A-5EEE486A4B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38" name="Arc 597">
                      <a:extLst>
                        <a:ext uri="{FF2B5EF4-FFF2-40B4-BE49-F238E27FC236}">
                          <a16:creationId xmlns:a16="http://schemas.microsoft.com/office/drawing/2014/main" id="{96302BCA-94E7-7DDE-9FDE-EBDAA3DB48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678" name="Group 598">
                  <a:extLst>
                    <a:ext uri="{FF2B5EF4-FFF2-40B4-BE49-F238E27FC236}">
                      <a16:creationId xmlns:a16="http://schemas.microsoft.com/office/drawing/2014/main" id="{49576161-0462-6EC8-715C-5F45B907BD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29" name="Arc 599">
                    <a:extLst>
                      <a:ext uri="{FF2B5EF4-FFF2-40B4-BE49-F238E27FC236}">
                        <a16:creationId xmlns:a16="http://schemas.microsoft.com/office/drawing/2014/main" id="{2CB87F6F-9330-0974-CD49-BC2D630CB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0" name="Arc 600">
                    <a:extLst>
                      <a:ext uri="{FF2B5EF4-FFF2-40B4-BE49-F238E27FC236}">
                        <a16:creationId xmlns:a16="http://schemas.microsoft.com/office/drawing/2014/main" id="{51AB2462-BDE6-1C69-6611-CBC10616E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31" name="Group 601">
                    <a:extLst>
                      <a:ext uri="{FF2B5EF4-FFF2-40B4-BE49-F238E27FC236}">
                        <a16:creationId xmlns:a16="http://schemas.microsoft.com/office/drawing/2014/main" id="{A04219BA-380A-7D59-8AFD-F8FC8B2852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732" name="Arc 602">
                      <a:extLst>
                        <a:ext uri="{FF2B5EF4-FFF2-40B4-BE49-F238E27FC236}">
                          <a16:creationId xmlns:a16="http://schemas.microsoft.com/office/drawing/2014/main" id="{CC1518B4-5E72-5860-B0C1-F483DFAC41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33" name="Arc 603">
                      <a:extLst>
                        <a:ext uri="{FF2B5EF4-FFF2-40B4-BE49-F238E27FC236}">
                          <a16:creationId xmlns:a16="http://schemas.microsoft.com/office/drawing/2014/main" id="{AAA49E9D-7342-C449-5C74-F37254BDA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679" name="Group 604">
                  <a:extLst>
                    <a:ext uri="{FF2B5EF4-FFF2-40B4-BE49-F238E27FC236}">
                      <a16:creationId xmlns:a16="http://schemas.microsoft.com/office/drawing/2014/main" id="{6E2FEB3D-2B16-5B34-3824-3B0496B892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24" name="Arc 605">
                    <a:extLst>
                      <a:ext uri="{FF2B5EF4-FFF2-40B4-BE49-F238E27FC236}">
                        <a16:creationId xmlns:a16="http://schemas.microsoft.com/office/drawing/2014/main" id="{201CD7C5-3A76-AFAC-452E-4BFB578D6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5" name="Arc 606">
                    <a:extLst>
                      <a:ext uri="{FF2B5EF4-FFF2-40B4-BE49-F238E27FC236}">
                        <a16:creationId xmlns:a16="http://schemas.microsoft.com/office/drawing/2014/main" id="{2E1C4D6F-0745-19AF-B6B1-64BFDC0B84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26" name="Group 607">
                    <a:extLst>
                      <a:ext uri="{FF2B5EF4-FFF2-40B4-BE49-F238E27FC236}">
                        <a16:creationId xmlns:a16="http://schemas.microsoft.com/office/drawing/2014/main" id="{8BE25653-C7D9-EABA-F108-7E3D759584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727" name="Arc 608">
                      <a:extLst>
                        <a:ext uri="{FF2B5EF4-FFF2-40B4-BE49-F238E27FC236}">
                          <a16:creationId xmlns:a16="http://schemas.microsoft.com/office/drawing/2014/main" id="{5BFB8ACF-374B-6995-AC93-C9779F233D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28" name="Arc 609">
                      <a:extLst>
                        <a:ext uri="{FF2B5EF4-FFF2-40B4-BE49-F238E27FC236}">
                          <a16:creationId xmlns:a16="http://schemas.microsoft.com/office/drawing/2014/main" id="{87D1E4B9-A24F-6BA2-57B7-8909382FC1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5680" name="Group 610">
                  <a:extLst>
                    <a:ext uri="{FF2B5EF4-FFF2-40B4-BE49-F238E27FC236}">
                      <a16:creationId xmlns:a16="http://schemas.microsoft.com/office/drawing/2014/main" id="{9AF3D33F-31CD-68CA-A80D-58F7B242A7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5719" name="Arc 611">
                    <a:extLst>
                      <a:ext uri="{FF2B5EF4-FFF2-40B4-BE49-F238E27FC236}">
                        <a16:creationId xmlns:a16="http://schemas.microsoft.com/office/drawing/2014/main" id="{525A4631-501B-8EA1-E418-051B0B31CF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0" name="Arc 612">
                    <a:extLst>
                      <a:ext uri="{FF2B5EF4-FFF2-40B4-BE49-F238E27FC236}">
                        <a16:creationId xmlns:a16="http://schemas.microsoft.com/office/drawing/2014/main" id="{1B6AB809-8C90-1CA8-A616-76B2A7D095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721" name="Group 613">
                    <a:extLst>
                      <a:ext uri="{FF2B5EF4-FFF2-40B4-BE49-F238E27FC236}">
                        <a16:creationId xmlns:a16="http://schemas.microsoft.com/office/drawing/2014/main" id="{45EC3E39-7487-0004-1A77-1BDCABF75A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5722" name="Arc 614">
                      <a:extLst>
                        <a:ext uri="{FF2B5EF4-FFF2-40B4-BE49-F238E27FC236}">
                          <a16:creationId xmlns:a16="http://schemas.microsoft.com/office/drawing/2014/main" id="{1CE839F0-939B-1118-D8E5-D53BB63FDF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23" name="Arc 615">
                      <a:extLst>
                        <a:ext uri="{FF2B5EF4-FFF2-40B4-BE49-F238E27FC236}">
                          <a16:creationId xmlns:a16="http://schemas.microsoft.com/office/drawing/2014/main" id="{BFEA2585-ADD3-24C6-2D30-C325518E16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5681" name="Arc 616">
                  <a:extLst>
                    <a:ext uri="{FF2B5EF4-FFF2-40B4-BE49-F238E27FC236}">
                      <a16:creationId xmlns:a16="http://schemas.microsoft.com/office/drawing/2014/main" id="{C440978B-35E7-E539-0336-DD057A4A0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82" name="Arc 617">
                  <a:extLst>
                    <a:ext uri="{FF2B5EF4-FFF2-40B4-BE49-F238E27FC236}">
                      <a16:creationId xmlns:a16="http://schemas.microsoft.com/office/drawing/2014/main" id="{A28D458E-01CC-3CA8-CFE8-35A252EF9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83" name="Group 618">
                  <a:extLst>
                    <a:ext uri="{FF2B5EF4-FFF2-40B4-BE49-F238E27FC236}">
                      <a16:creationId xmlns:a16="http://schemas.microsoft.com/office/drawing/2014/main" id="{60EEAA27-F1D6-F36D-3409-A5B58E15D4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17" name="Arc 619">
                    <a:extLst>
                      <a:ext uri="{FF2B5EF4-FFF2-40B4-BE49-F238E27FC236}">
                        <a16:creationId xmlns:a16="http://schemas.microsoft.com/office/drawing/2014/main" id="{321DFBD4-1422-3DB4-D68B-71F936523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8" name="Arc 620">
                    <a:extLst>
                      <a:ext uri="{FF2B5EF4-FFF2-40B4-BE49-F238E27FC236}">
                        <a16:creationId xmlns:a16="http://schemas.microsoft.com/office/drawing/2014/main" id="{D9971990-C2BA-7E55-4DAC-F924DA0B2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84" name="Arc 621">
                  <a:extLst>
                    <a:ext uri="{FF2B5EF4-FFF2-40B4-BE49-F238E27FC236}">
                      <a16:creationId xmlns:a16="http://schemas.microsoft.com/office/drawing/2014/main" id="{C1CF895D-27DA-C3CF-8D33-EB4385E1A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85" name="Arc 622">
                  <a:extLst>
                    <a:ext uri="{FF2B5EF4-FFF2-40B4-BE49-F238E27FC236}">
                      <a16:creationId xmlns:a16="http://schemas.microsoft.com/office/drawing/2014/main" id="{AB90118B-924F-AFBD-A384-C1AEA1181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86" name="Group 623">
                  <a:extLst>
                    <a:ext uri="{FF2B5EF4-FFF2-40B4-BE49-F238E27FC236}">
                      <a16:creationId xmlns:a16="http://schemas.microsoft.com/office/drawing/2014/main" id="{E70D4664-9592-7D1E-008E-D4F8DF28A4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15" name="Arc 624">
                    <a:extLst>
                      <a:ext uri="{FF2B5EF4-FFF2-40B4-BE49-F238E27FC236}">
                        <a16:creationId xmlns:a16="http://schemas.microsoft.com/office/drawing/2014/main" id="{ED7B06E0-7A96-E7FA-9824-E7D3932621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6" name="Arc 625">
                    <a:extLst>
                      <a:ext uri="{FF2B5EF4-FFF2-40B4-BE49-F238E27FC236}">
                        <a16:creationId xmlns:a16="http://schemas.microsoft.com/office/drawing/2014/main" id="{B9719D24-A621-8E7B-1197-6C0BCBA0E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87" name="Arc 626">
                  <a:extLst>
                    <a:ext uri="{FF2B5EF4-FFF2-40B4-BE49-F238E27FC236}">
                      <a16:creationId xmlns:a16="http://schemas.microsoft.com/office/drawing/2014/main" id="{E3AEAF2D-28AB-F534-37D3-AE888E48F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88" name="Arc 627">
                  <a:extLst>
                    <a:ext uri="{FF2B5EF4-FFF2-40B4-BE49-F238E27FC236}">
                      <a16:creationId xmlns:a16="http://schemas.microsoft.com/office/drawing/2014/main" id="{2A80E2E1-8974-4FC6-0693-9B392012A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89" name="Group 628">
                  <a:extLst>
                    <a:ext uri="{FF2B5EF4-FFF2-40B4-BE49-F238E27FC236}">
                      <a16:creationId xmlns:a16="http://schemas.microsoft.com/office/drawing/2014/main" id="{620D0E4E-E655-F897-C21F-D688803911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13" name="Arc 629">
                    <a:extLst>
                      <a:ext uri="{FF2B5EF4-FFF2-40B4-BE49-F238E27FC236}">
                        <a16:creationId xmlns:a16="http://schemas.microsoft.com/office/drawing/2014/main" id="{5D327E01-72E5-94A1-BD49-64F92F6ED2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4" name="Arc 630">
                    <a:extLst>
                      <a:ext uri="{FF2B5EF4-FFF2-40B4-BE49-F238E27FC236}">
                        <a16:creationId xmlns:a16="http://schemas.microsoft.com/office/drawing/2014/main" id="{C0D01B43-8BE2-8241-291E-3B9A84C276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90" name="Arc 631">
                  <a:extLst>
                    <a:ext uri="{FF2B5EF4-FFF2-40B4-BE49-F238E27FC236}">
                      <a16:creationId xmlns:a16="http://schemas.microsoft.com/office/drawing/2014/main" id="{F307F66E-B0E8-27F5-54F9-BAF9FB8EF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91" name="Arc 632">
                  <a:extLst>
                    <a:ext uri="{FF2B5EF4-FFF2-40B4-BE49-F238E27FC236}">
                      <a16:creationId xmlns:a16="http://schemas.microsoft.com/office/drawing/2014/main" id="{CFF7100F-CFF9-3B8C-F7E2-A6CC41A1F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92" name="Group 633">
                  <a:extLst>
                    <a:ext uri="{FF2B5EF4-FFF2-40B4-BE49-F238E27FC236}">
                      <a16:creationId xmlns:a16="http://schemas.microsoft.com/office/drawing/2014/main" id="{E4C35946-2610-470C-5F68-3060E1AD1C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11" name="Arc 634">
                    <a:extLst>
                      <a:ext uri="{FF2B5EF4-FFF2-40B4-BE49-F238E27FC236}">
                        <a16:creationId xmlns:a16="http://schemas.microsoft.com/office/drawing/2014/main" id="{2804196A-46B5-0979-C890-89BCFAEA22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2" name="Arc 635">
                    <a:extLst>
                      <a:ext uri="{FF2B5EF4-FFF2-40B4-BE49-F238E27FC236}">
                        <a16:creationId xmlns:a16="http://schemas.microsoft.com/office/drawing/2014/main" id="{CD276BE6-A3A4-2929-6746-A7C468FA5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93" name="Arc 636">
                  <a:extLst>
                    <a:ext uri="{FF2B5EF4-FFF2-40B4-BE49-F238E27FC236}">
                      <a16:creationId xmlns:a16="http://schemas.microsoft.com/office/drawing/2014/main" id="{DB2A9BCB-11EA-DF02-E826-32AC60D8F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94" name="Arc 637">
                  <a:extLst>
                    <a:ext uri="{FF2B5EF4-FFF2-40B4-BE49-F238E27FC236}">
                      <a16:creationId xmlns:a16="http://schemas.microsoft.com/office/drawing/2014/main" id="{DE99DF02-CF10-9F5B-8391-44C3F955E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95" name="Group 638">
                  <a:extLst>
                    <a:ext uri="{FF2B5EF4-FFF2-40B4-BE49-F238E27FC236}">
                      <a16:creationId xmlns:a16="http://schemas.microsoft.com/office/drawing/2014/main" id="{2AAA7AAF-59D7-B1CD-1256-DB2BD575D3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09" name="Arc 639">
                    <a:extLst>
                      <a:ext uri="{FF2B5EF4-FFF2-40B4-BE49-F238E27FC236}">
                        <a16:creationId xmlns:a16="http://schemas.microsoft.com/office/drawing/2014/main" id="{F7443F81-B299-E2A4-FFC6-545E20E09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0" name="Arc 640">
                    <a:extLst>
                      <a:ext uri="{FF2B5EF4-FFF2-40B4-BE49-F238E27FC236}">
                        <a16:creationId xmlns:a16="http://schemas.microsoft.com/office/drawing/2014/main" id="{9AD08DB3-C14B-53A4-9295-03DB9B1FB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96" name="Arc 641">
                  <a:extLst>
                    <a:ext uri="{FF2B5EF4-FFF2-40B4-BE49-F238E27FC236}">
                      <a16:creationId xmlns:a16="http://schemas.microsoft.com/office/drawing/2014/main" id="{D6376325-39D5-DD6C-8935-57424A955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97" name="Arc 642">
                  <a:extLst>
                    <a:ext uri="{FF2B5EF4-FFF2-40B4-BE49-F238E27FC236}">
                      <a16:creationId xmlns:a16="http://schemas.microsoft.com/office/drawing/2014/main" id="{44C9D93D-98DE-A1DE-6A7D-48DB2FB2A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5698" name="Group 643">
                  <a:extLst>
                    <a:ext uri="{FF2B5EF4-FFF2-40B4-BE49-F238E27FC236}">
                      <a16:creationId xmlns:a16="http://schemas.microsoft.com/office/drawing/2014/main" id="{DB35FA56-01F5-7954-7926-225547C2FB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5707" name="Arc 644">
                    <a:extLst>
                      <a:ext uri="{FF2B5EF4-FFF2-40B4-BE49-F238E27FC236}">
                        <a16:creationId xmlns:a16="http://schemas.microsoft.com/office/drawing/2014/main" id="{DD67B6AB-8690-735A-0303-BE002D211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08" name="Arc 645">
                    <a:extLst>
                      <a:ext uri="{FF2B5EF4-FFF2-40B4-BE49-F238E27FC236}">
                        <a16:creationId xmlns:a16="http://schemas.microsoft.com/office/drawing/2014/main" id="{325600AA-3D4D-8B6A-5CAB-4A782BA24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699" name="Arc 646">
                  <a:extLst>
                    <a:ext uri="{FF2B5EF4-FFF2-40B4-BE49-F238E27FC236}">
                      <a16:creationId xmlns:a16="http://schemas.microsoft.com/office/drawing/2014/main" id="{E7883D11-D7D2-70B8-CF5E-DFEB0FAB6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0" name="Arc 647">
                  <a:extLst>
                    <a:ext uri="{FF2B5EF4-FFF2-40B4-BE49-F238E27FC236}">
                      <a16:creationId xmlns:a16="http://schemas.microsoft.com/office/drawing/2014/main" id="{8E985EA3-4136-521D-6151-18727F435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1" name="Arc 648">
                  <a:extLst>
                    <a:ext uri="{FF2B5EF4-FFF2-40B4-BE49-F238E27FC236}">
                      <a16:creationId xmlns:a16="http://schemas.microsoft.com/office/drawing/2014/main" id="{E60A23D3-A9CA-6ED5-8930-647553BEE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2" name="Arc 649">
                  <a:extLst>
                    <a:ext uri="{FF2B5EF4-FFF2-40B4-BE49-F238E27FC236}">
                      <a16:creationId xmlns:a16="http://schemas.microsoft.com/office/drawing/2014/main" id="{030550BF-AEBA-F91F-8D6F-372F1C6ED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3" name="Arc 650">
                  <a:extLst>
                    <a:ext uri="{FF2B5EF4-FFF2-40B4-BE49-F238E27FC236}">
                      <a16:creationId xmlns:a16="http://schemas.microsoft.com/office/drawing/2014/main" id="{06A74B62-88B8-AC50-9F76-7E773A84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4" name="Arc 651">
                  <a:extLst>
                    <a:ext uri="{FF2B5EF4-FFF2-40B4-BE49-F238E27FC236}">
                      <a16:creationId xmlns:a16="http://schemas.microsoft.com/office/drawing/2014/main" id="{B6A70DBD-B353-CC03-4895-35D8B599A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5" name="Arc 652">
                  <a:extLst>
                    <a:ext uri="{FF2B5EF4-FFF2-40B4-BE49-F238E27FC236}">
                      <a16:creationId xmlns:a16="http://schemas.microsoft.com/office/drawing/2014/main" id="{73DF0528-0ACA-71A8-B230-ACAA4AAA5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706" name="Arc 653">
                  <a:extLst>
                    <a:ext uri="{FF2B5EF4-FFF2-40B4-BE49-F238E27FC236}">
                      <a16:creationId xmlns:a16="http://schemas.microsoft.com/office/drawing/2014/main" id="{940B97ED-83A9-8C2F-B466-AED9C3EBC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669" name="Group 654">
                <a:extLst>
                  <a:ext uri="{FF2B5EF4-FFF2-40B4-BE49-F238E27FC236}">
                    <a16:creationId xmlns:a16="http://schemas.microsoft.com/office/drawing/2014/main" id="{3310F0F3-51BF-CF5F-847A-1FC403BD0A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3" y="164"/>
                <a:ext cx="79" cy="215"/>
                <a:chOff x="3836" y="265"/>
                <a:chExt cx="128" cy="215"/>
              </a:xfrm>
            </p:grpSpPr>
            <p:sp>
              <p:nvSpPr>
                <p:cNvPr id="25675" name="Arc 655">
                  <a:extLst>
                    <a:ext uri="{FF2B5EF4-FFF2-40B4-BE49-F238E27FC236}">
                      <a16:creationId xmlns:a16="http://schemas.microsoft.com/office/drawing/2014/main" id="{7A7CE3C2-5C1A-A48C-6DC7-07296997A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76" name="Arc 656">
                  <a:extLst>
                    <a:ext uri="{FF2B5EF4-FFF2-40B4-BE49-F238E27FC236}">
                      <a16:creationId xmlns:a16="http://schemas.microsoft.com/office/drawing/2014/main" id="{548C7B18-1266-A5AB-3808-79F0184DFB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670" name="Group 657">
                <a:extLst>
                  <a:ext uri="{FF2B5EF4-FFF2-40B4-BE49-F238E27FC236}">
                    <a16:creationId xmlns:a16="http://schemas.microsoft.com/office/drawing/2014/main" id="{AD727AFD-B61E-9F6F-ACF8-2B7DD91F80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178" y="164"/>
                <a:ext cx="79" cy="215"/>
                <a:chOff x="3836" y="265"/>
                <a:chExt cx="128" cy="215"/>
              </a:xfrm>
            </p:grpSpPr>
            <p:sp>
              <p:nvSpPr>
                <p:cNvPr id="25673" name="Arc 658">
                  <a:extLst>
                    <a:ext uri="{FF2B5EF4-FFF2-40B4-BE49-F238E27FC236}">
                      <a16:creationId xmlns:a16="http://schemas.microsoft.com/office/drawing/2014/main" id="{8270A2D3-FDAE-4FC9-DB95-F3A0A7457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674" name="Arc 659">
                  <a:extLst>
                    <a:ext uri="{FF2B5EF4-FFF2-40B4-BE49-F238E27FC236}">
                      <a16:creationId xmlns:a16="http://schemas.microsoft.com/office/drawing/2014/main" id="{49BEF9A3-E751-DB8B-B387-A8D301146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5671" name="Line 660">
                <a:extLst>
                  <a:ext uri="{FF2B5EF4-FFF2-40B4-BE49-F238E27FC236}">
                    <a16:creationId xmlns:a16="http://schemas.microsoft.com/office/drawing/2014/main" id="{5872D8FD-9B81-23A3-A1BF-86926048F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17" y="380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Line 661">
                <a:extLst>
                  <a:ext uri="{FF2B5EF4-FFF2-40B4-BE49-F238E27FC236}">
                    <a16:creationId xmlns:a16="http://schemas.microsoft.com/office/drawing/2014/main" id="{F62393D5-57C8-7402-D29A-172067B4E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28" y="379"/>
                <a:ext cx="168" cy="12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67" name="Line 669">
              <a:extLst>
                <a:ext uri="{FF2B5EF4-FFF2-40B4-BE49-F238E27FC236}">
                  <a16:creationId xmlns:a16="http://schemas.microsoft.com/office/drawing/2014/main" id="{42DCE764-E4DE-2A5E-F691-DC464BE55F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2" y="572"/>
              <a:ext cx="0" cy="273"/>
            </a:xfrm>
            <a:prstGeom prst="line">
              <a:avLst/>
            </a:prstGeom>
            <a:noFill/>
            <a:ln w="9525">
              <a:solidFill>
                <a:srgbClr val="009999"/>
              </a:solidFill>
              <a:round/>
              <a:headEnd/>
              <a:tailEnd/>
            </a:ln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009999"/>
              </a:extrusionClr>
              <a:contourClr>
                <a:srgbClr val="009999"/>
              </a:contourClr>
            </a:sp3d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flatTx/>
            </a:bodyPr>
            <a:lstStyle/>
            <a:p>
              <a:endParaRPr lang="en-US"/>
            </a:p>
          </p:txBody>
        </p:sp>
      </p:grpSp>
      <p:sp>
        <p:nvSpPr>
          <p:cNvPr id="25612" name="Oval 666">
            <a:extLst>
              <a:ext uri="{FF2B5EF4-FFF2-40B4-BE49-F238E27FC236}">
                <a16:creationId xmlns:a16="http://schemas.microsoft.com/office/drawing/2014/main" id="{4D0AE92B-69FC-F490-17A3-DF3B0A464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0150" y="1739900"/>
            <a:ext cx="144463" cy="215900"/>
          </a:xfrm>
          <a:prstGeom prst="ellipse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50" name="Group 713">
            <a:extLst>
              <a:ext uri="{FF2B5EF4-FFF2-40B4-BE49-F238E27FC236}">
                <a16:creationId xmlns:a16="http://schemas.microsoft.com/office/drawing/2014/main" id="{40FDC0F8-CB1C-658D-F8E2-CB9800B75A23}"/>
              </a:ext>
            </a:extLst>
          </p:cNvPr>
          <p:cNvGrpSpPr>
            <a:grpSpLocks/>
          </p:cNvGrpSpPr>
          <p:nvPr/>
        </p:nvGrpSpPr>
        <p:grpSpPr bwMode="auto">
          <a:xfrm>
            <a:off x="3876675" y="1323975"/>
            <a:ext cx="274638" cy="344488"/>
            <a:chOff x="3529" y="595"/>
            <a:chExt cx="173" cy="217"/>
          </a:xfrm>
        </p:grpSpPr>
        <p:grpSp>
          <p:nvGrpSpPr>
            <p:cNvPr id="25654" name="Group 228">
              <a:extLst>
                <a:ext uri="{FF2B5EF4-FFF2-40B4-BE49-F238E27FC236}">
                  <a16:creationId xmlns:a16="http://schemas.microsoft.com/office/drawing/2014/main" id="{29A018FB-A68D-925A-7031-CC932A198328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621" y="711"/>
              <a:ext cx="118" cy="44"/>
              <a:chOff x="1509" y="1878"/>
              <a:chExt cx="154" cy="55"/>
            </a:xfrm>
          </p:grpSpPr>
          <p:sp>
            <p:nvSpPr>
              <p:cNvPr id="25664" name="AutoShape 229">
                <a:extLst>
                  <a:ext uri="{FF2B5EF4-FFF2-40B4-BE49-F238E27FC236}">
                    <a16:creationId xmlns:a16="http://schemas.microsoft.com/office/drawing/2014/main" id="{0B1A3D27-205F-E0C2-8197-561A38A84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4" y="1833"/>
                <a:ext cx="55" cy="146"/>
              </a:xfrm>
              <a:prstGeom prst="can">
                <a:avLst>
                  <a:gd name="adj" fmla="val 66364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65" name="Oval 230">
                <a:extLst>
                  <a:ext uri="{FF2B5EF4-FFF2-40B4-BE49-F238E27FC236}">
                    <a16:creationId xmlns:a16="http://schemas.microsoft.com/office/drawing/2014/main" id="{25D4B644-28BF-A417-02A1-667D1B6D3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3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55" name="Group 231">
              <a:extLst>
                <a:ext uri="{FF2B5EF4-FFF2-40B4-BE49-F238E27FC236}">
                  <a16:creationId xmlns:a16="http://schemas.microsoft.com/office/drawing/2014/main" id="{6D349A5C-ACED-1970-A2FE-AAF7D1CEEBC1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61" y="668"/>
              <a:ext cx="182" cy="46"/>
              <a:chOff x="1484" y="1732"/>
              <a:chExt cx="182" cy="46"/>
            </a:xfrm>
          </p:grpSpPr>
          <p:sp>
            <p:nvSpPr>
              <p:cNvPr id="25662" name="AutoShape 232">
                <a:extLst>
                  <a:ext uri="{FF2B5EF4-FFF2-40B4-BE49-F238E27FC236}">
                    <a16:creationId xmlns:a16="http://schemas.microsoft.com/office/drawing/2014/main" id="{1F4D7834-B832-ACE4-3755-B526DE700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66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63" name="Oval 233">
                <a:extLst>
                  <a:ext uri="{FF2B5EF4-FFF2-40B4-BE49-F238E27FC236}">
                    <a16:creationId xmlns:a16="http://schemas.microsoft.com/office/drawing/2014/main" id="{7B0F67DB-98C6-98A0-CF15-C12709E49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73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56" name="Group 234">
              <a:extLst>
                <a:ext uri="{FF2B5EF4-FFF2-40B4-BE49-F238E27FC236}">
                  <a16:creationId xmlns:a16="http://schemas.microsoft.com/office/drawing/2014/main" id="{B3FA165E-BF7F-B4D5-3DF6-9B62B1FFF849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548" y="692"/>
              <a:ext cx="182" cy="46"/>
              <a:chOff x="1484" y="1842"/>
              <a:chExt cx="182" cy="46"/>
            </a:xfrm>
          </p:grpSpPr>
          <p:sp>
            <p:nvSpPr>
              <p:cNvPr id="25660" name="AutoShape 235">
                <a:extLst>
                  <a:ext uri="{FF2B5EF4-FFF2-40B4-BE49-F238E27FC236}">
                    <a16:creationId xmlns:a16="http://schemas.microsoft.com/office/drawing/2014/main" id="{F517C903-0AAD-5A63-11E6-ECDA7E8D6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77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61" name="Oval 236">
                <a:extLst>
                  <a:ext uri="{FF2B5EF4-FFF2-40B4-BE49-F238E27FC236}">
                    <a16:creationId xmlns:a16="http://schemas.microsoft.com/office/drawing/2014/main" id="{9D45A28B-529E-593B-278A-076A02C1F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84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57" name="Group 237">
              <a:extLst>
                <a:ext uri="{FF2B5EF4-FFF2-40B4-BE49-F238E27FC236}">
                  <a16:creationId xmlns:a16="http://schemas.microsoft.com/office/drawing/2014/main" id="{2620FD49-CA32-2330-4DCA-F2BBB260035F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86" y="681"/>
              <a:ext cx="217" cy="46"/>
              <a:chOff x="1565" y="3067"/>
              <a:chExt cx="217" cy="46"/>
            </a:xfrm>
          </p:grpSpPr>
          <p:sp>
            <p:nvSpPr>
              <p:cNvPr id="25658" name="AutoShape 238">
                <a:extLst>
                  <a:ext uri="{FF2B5EF4-FFF2-40B4-BE49-F238E27FC236}">
                    <a16:creationId xmlns:a16="http://schemas.microsoft.com/office/drawing/2014/main" id="{2687DFCA-44EA-21EF-D4B4-768933DA4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651" y="2981"/>
                <a:ext cx="46" cy="217"/>
              </a:xfrm>
              <a:prstGeom prst="can">
                <a:avLst>
                  <a:gd name="adj" fmla="val 117935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59" name="Oval 239">
                <a:extLst>
                  <a:ext uri="{FF2B5EF4-FFF2-40B4-BE49-F238E27FC236}">
                    <a16:creationId xmlns:a16="http://schemas.microsoft.com/office/drawing/2014/main" id="{9286AD6B-3F8A-6BB0-F270-3FA591155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3067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sp>
        <p:nvSpPr>
          <p:cNvPr id="228" name="Oval 670">
            <a:extLst>
              <a:ext uri="{FF2B5EF4-FFF2-40B4-BE49-F238E27FC236}">
                <a16:creationId xmlns:a16="http://schemas.microsoft.com/office/drawing/2014/main" id="{CECE351F-A266-0BF8-B4DB-9CF02F479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2063" y="1604963"/>
            <a:ext cx="431800" cy="433387"/>
          </a:xfrm>
          <a:prstGeom prst="ellipse">
            <a:avLst/>
          </a:prstGeom>
          <a:gradFill rotWithShape="1">
            <a:gsLst>
              <a:gs pos="0">
                <a:srgbClr val="CCFFFF"/>
              </a:gs>
              <a:gs pos="100000">
                <a:srgbClr val="00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55" name="Group 750">
            <a:extLst>
              <a:ext uri="{FF2B5EF4-FFF2-40B4-BE49-F238E27FC236}">
                <a16:creationId xmlns:a16="http://schemas.microsoft.com/office/drawing/2014/main" id="{42D5E2B0-FD2E-5B0F-F342-A2A9E75C4B27}"/>
              </a:ext>
            </a:extLst>
          </p:cNvPr>
          <p:cNvGrpSpPr>
            <a:grpSpLocks/>
          </p:cNvGrpSpPr>
          <p:nvPr/>
        </p:nvGrpSpPr>
        <p:grpSpPr bwMode="auto">
          <a:xfrm>
            <a:off x="4332288" y="352425"/>
            <a:ext cx="455612" cy="984250"/>
            <a:chOff x="3499" y="165"/>
            <a:chExt cx="287" cy="620"/>
          </a:xfrm>
        </p:grpSpPr>
        <p:sp>
          <p:nvSpPr>
            <p:cNvPr id="25633" name="Freeform 751">
              <a:extLst>
                <a:ext uri="{FF2B5EF4-FFF2-40B4-BE49-F238E27FC236}">
                  <a16:creationId xmlns:a16="http://schemas.microsoft.com/office/drawing/2014/main" id="{47264F9E-6DCE-ACBF-636B-16409706B260}"/>
                </a:ext>
              </a:extLst>
            </p:cNvPr>
            <p:cNvSpPr>
              <a:spLocks/>
            </p:cNvSpPr>
            <p:nvPr/>
          </p:nvSpPr>
          <p:spPr bwMode="auto">
            <a:xfrm rot="-4241946">
              <a:off x="3460" y="460"/>
              <a:ext cx="545" cy="106"/>
            </a:xfrm>
            <a:custGeom>
              <a:avLst/>
              <a:gdLst>
                <a:gd name="T0" fmla="*/ 0 w 635"/>
                <a:gd name="T1" fmla="*/ 8 h 121"/>
                <a:gd name="T2" fmla="*/ 11 w 635"/>
                <a:gd name="T3" fmla="*/ 8 h 121"/>
                <a:gd name="T4" fmla="*/ 17 w 635"/>
                <a:gd name="T5" fmla="*/ 4 h 121"/>
                <a:gd name="T6" fmla="*/ 29 w 635"/>
                <a:gd name="T7" fmla="*/ 4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28575" cmpd="sng">
              <a:solidFill>
                <a:srgbClr val="FF7C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AutoShape 752">
              <a:extLst>
                <a:ext uri="{FF2B5EF4-FFF2-40B4-BE49-F238E27FC236}">
                  <a16:creationId xmlns:a16="http://schemas.microsoft.com/office/drawing/2014/main" id="{D88E98F3-1069-F45D-ECA0-8F5B09E4E8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698821" flipV="1">
              <a:off x="3662" y="504"/>
              <a:ext cx="68" cy="272"/>
            </a:xfrm>
            <a:prstGeom prst="flowChartManualInpu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635" name="Rectangle 753">
              <a:extLst>
                <a:ext uri="{FF2B5EF4-FFF2-40B4-BE49-F238E27FC236}">
                  <a16:creationId xmlns:a16="http://schemas.microsoft.com/office/drawing/2014/main" id="{E89B1A2F-36C7-440A-2135-69CB57199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376" y="427"/>
              <a:ext cx="545" cy="106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636" name="AutoShape 754">
              <a:extLst>
                <a:ext uri="{FF2B5EF4-FFF2-40B4-BE49-F238E27FC236}">
                  <a16:creationId xmlns:a16="http://schemas.microsoft.com/office/drawing/2014/main" id="{9C8A37A2-0E1C-B523-F21D-56EA025F4C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90359">
              <a:off x="3515" y="556"/>
              <a:ext cx="46" cy="56"/>
            </a:xfrm>
            <a:prstGeom prst="can">
              <a:avLst>
                <a:gd name="adj" fmla="val 30435"/>
              </a:avLst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637" name="Rectangle 755">
              <a:extLst>
                <a:ext uri="{FF2B5EF4-FFF2-40B4-BE49-F238E27FC236}">
                  <a16:creationId xmlns:a16="http://schemas.microsoft.com/office/drawing/2014/main" id="{A608562C-53F7-8939-8731-2B0DD4A64E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636033">
              <a:off x="3386" y="373"/>
              <a:ext cx="428" cy="50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5638" name="Rectangle 756">
              <a:extLst>
                <a:ext uri="{FF2B5EF4-FFF2-40B4-BE49-F238E27FC236}">
                  <a16:creationId xmlns:a16="http://schemas.microsoft.com/office/drawing/2014/main" id="{FB9EDC69-0A72-7161-CF41-D55892F454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501179">
              <a:off x="3500" y="409"/>
              <a:ext cx="408" cy="45"/>
            </a:xfrm>
            <a:prstGeom prst="rect">
              <a:avLst/>
            </a:prstGeom>
            <a:solidFill>
              <a:srgbClr val="FF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25639" name="Group 757">
              <a:extLst>
                <a:ext uri="{FF2B5EF4-FFF2-40B4-BE49-F238E27FC236}">
                  <a16:creationId xmlns:a16="http://schemas.microsoft.com/office/drawing/2014/main" id="{3DC500AF-3B7B-2197-106F-7BA1FD675C67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248" y="423"/>
              <a:ext cx="594" cy="91"/>
              <a:chOff x="1681" y="799"/>
              <a:chExt cx="594" cy="91"/>
            </a:xfrm>
          </p:grpSpPr>
          <p:sp>
            <p:nvSpPr>
              <p:cNvPr id="25641" name="Freeform 758">
                <a:extLst>
                  <a:ext uri="{FF2B5EF4-FFF2-40B4-BE49-F238E27FC236}">
                    <a16:creationId xmlns:a16="http://schemas.microsoft.com/office/drawing/2014/main" id="{3072BFBB-8D56-4E2C-CC16-C7894D0BD2A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776" y="814"/>
                <a:ext cx="499" cy="55"/>
              </a:xfrm>
              <a:custGeom>
                <a:avLst/>
                <a:gdLst>
                  <a:gd name="T0" fmla="*/ 0 w 635"/>
                  <a:gd name="T1" fmla="*/ 0 h 121"/>
                  <a:gd name="T2" fmla="*/ 2 w 635"/>
                  <a:gd name="T3" fmla="*/ 0 h 121"/>
                  <a:gd name="T4" fmla="*/ 2 w 635"/>
                  <a:gd name="T5" fmla="*/ 0 h 121"/>
                  <a:gd name="T6" fmla="*/ 4 w 635"/>
                  <a:gd name="T7" fmla="*/ 0 h 121"/>
                  <a:gd name="T8" fmla="*/ 5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642" name="Group 759">
                <a:extLst>
                  <a:ext uri="{FF2B5EF4-FFF2-40B4-BE49-F238E27FC236}">
                    <a16:creationId xmlns:a16="http://schemas.microsoft.com/office/drawing/2014/main" id="{EE182512-2AB0-AB6E-E030-2416022837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81" y="799"/>
                <a:ext cx="282" cy="91"/>
                <a:chOff x="1701" y="572"/>
                <a:chExt cx="358" cy="132"/>
              </a:xfrm>
            </p:grpSpPr>
            <p:grpSp>
              <p:nvGrpSpPr>
                <p:cNvPr id="25645" name="Group 760">
                  <a:extLst>
                    <a:ext uri="{FF2B5EF4-FFF2-40B4-BE49-F238E27FC236}">
                      <a16:creationId xmlns:a16="http://schemas.microsoft.com/office/drawing/2014/main" id="{D8FC0B51-FBD5-81E7-970D-8842B00BE2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1" y="572"/>
                  <a:ext cx="358" cy="132"/>
                  <a:chOff x="1676" y="663"/>
                  <a:chExt cx="358" cy="132"/>
                </a:xfrm>
              </p:grpSpPr>
              <p:sp>
                <p:nvSpPr>
                  <p:cNvPr id="25648" name="AutoShape 761">
                    <a:extLst>
                      <a:ext uri="{FF2B5EF4-FFF2-40B4-BE49-F238E27FC236}">
                        <a16:creationId xmlns:a16="http://schemas.microsoft.com/office/drawing/2014/main" id="{6C6234C4-5B28-B686-8A88-994E1C894A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67073">
                    <a:off x="1751" y="679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649" name="Oval 762">
                    <a:extLst>
                      <a:ext uri="{FF2B5EF4-FFF2-40B4-BE49-F238E27FC236}">
                        <a16:creationId xmlns:a16="http://schemas.microsoft.com/office/drawing/2014/main" id="{C8A3CF8A-272C-9A04-E191-88DC5A0C9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493914">
                    <a:off x="1701" y="709"/>
                    <a:ext cx="73" cy="46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650" name="Freeform 763">
                    <a:extLst>
                      <a:ext uri="{FF2B5EF4-FFF2-40B4-BE49-F238E27FC236}">
                        <a16:creationId xmlns:a16="http://schemas.microsoft.com/office/drawing/2014/main" id="{E7069A6C-AECF-916B-DC49-696665612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082863" flipV="1">
                    <a:off x="1761" y="663"/>
                    <a:ext cx="273" cy="95"/>
                  </a:xfrm>
                  <a:custGeom>
                    <a:avLst/>
                    <a:gdLst>
                      <a:gd name="T0" fmla="*/ 0 w 318"/>
                      <a:gd name="T1" fmla="*/ 11 h 106"/>
                      <a:gd name="T2" fmla="*/ 8 w 318"/>
                      <a:gd name="T3" fmla="*/ 11 h 106"/>
                      <a:gd name="T4" fmla="*/ 15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764">
                    <a:extLst>
                      <a:ext uri="{FF2B5EF4-FFF2-40B4-BE49-F238E27FC236}">
                        <a16:creationId xmlns:a16="http://schemas.microsoft.com/office/drawing/2014/main" id="{D5A46741-59E2-0483-2828-A788C95F1E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1287468">
                    <a:off x="1684" y="679"/>
                    <a:ext cx="235" cy="116"/>
                  </a:xfrm>
                  <a:custGeom>
                    <a:avLst/>
                    <a:gdLst>
                      <a:gd name="T0" fmla="*/ 99 w 235"/>
                      <a:gd name="T1" fmla="*/ 251 h 97"/>
                      <a:gd name="T2" fmla="*/ 8 w 235"/>
                      <a:gd name="T3" fmla="*/ 251 h 97"/>
                      <a:gd name="T4" fmla="*/ 53 w 235"/>
                      <a:gd name="T5" fmla="*/ 1850 h 97"/>
                      <a:gd name="T6" fmla="*/ 144 w 235"/>
                      <a:gd name="T7" fmla="*/ 1850 h 97"/>
                      <a:gd name="T8" fmla="*/ 235 w 235"/>
                      <a:gd name="T9" fmla="*/ 3496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Oval 765">
                    <a:extLst>
                      <a:ext uri="{FF2B5EF4-FFF2-40B4-BE49-F238E27FC236}">
                        <a16:creationId xmlns:a16="http://schemas.microsoft.com/office/drawing/2014/main" id="{E661F5D2-2354-8290-23B7-A3EE6A62E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6" y="704"/>
                    <a:ext cx="80" cy="45"/>
                  </a:xfrm>
                  <a:prstGeom prst="ellipse">
                    <a:avLst/>
                  </a:prstGeom>
                  <a:solidFill>
                    <a:srgbClr val="FFCCCC"/>
                  </a:solidFill>
                  <a:ln w="9525">
                    <a:solidFill>
                      <a:srgbClr val="99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5653" name="AutoShape 766">
                    <a:extLst>
                      <a:ext uri="{FF2B5EF4-FFF2-40B4-BE49-F238E27FC236}">
                        <a16:creationId xmlns:a16="http://schemas.microsoft.com/office/drawing/2014/main" id="{21C10094-953F-5E16-45B2-9272052A4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64131">
                    <a:off x="1867" y="694"/>
                    <a:ext cx="136" cy="60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5646" name="AutoShape 767">
                  <a:extLst>
                    <a:ext uri="{FF2B5EF4-FFF2-40B4-BE49-F238E27FC236}">
                      <a16:creationId xmlns:a16="http://schemas.microsoft.com/office/drawing/2014/main" id="{8C976574-49DF-648B-548B-F3BDB60815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912162">
                  <a:off x="1905" y="561"/>
                  <a:ext cx="45" cy="91"/>
                </a:xfrm>
                <a:prstGeom prst="can">
                  <a:avLst>
                    <a:gd name="adj" fmla="val 50556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25647" name="AutoShape 768">
                  <a:extLst>
                    <a:ext uri="{FF2B5EF4-FFF2-40B4-BE49-F238E27FC236}">
                      <a16:creationId xmlns:a16="http://schemas.microsoft.com/office/drawing/2014/main" id="{744CFFC5-EAA5-A369-F068-311B51174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>
                  <a:off x="1767" y="620"/>
                  <a:ext cx="45" cy="53"/>
                </a:xfrm>
                <a:prstGeom prst="can">
                  <a:avLst>
                    <a:gd name="adj" fmla="val 29444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25643" name="AutoShape 769">
                <a:extLst>
                  <a:ext uri="{FF2B5EF4-FFF2-40B4-BE49-F238E27FC236}">
                    <a16:creationId xmlns:a16="http://schemas.microsoft.com/office/drawing/2014/main" id="{DD9EDB02-F2C0-39CE-D9C7-5D563CC7F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4411">
                <a:off x="1897" y="829"/>
                <a:ext cx="91" cy="46"/>
              </a:xfrm>
              <a:prstGeom prst="flowChartExtra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44" name="Line 770">
                <a:extLst>
                  <a:ext uri="{FF2B5EF4-FFF2-40B4-BE49-F238E27FC236}">
                    <a16:creationId xmlns:a16="http://schemas.microsoft.com/office/drawing/2014/main" id="{D8EA2744-617B-2956-7875-BB1B15832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7" y="870"/>
                <a:ext cx="137" cy="0"/>
              </a:xfrm>
              <a:prstGeom prst="line">
                <a:avLst/>
              </a:prstGeom>
              <a:noFill/>
              <a:ln w="9525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0" name="AutoShape 771">
              <a:extLst>
                <a:ext uri="{FF2B5EF4-FFF2-40B4-BE49-F238E27FC236}">
                  <a16:creationId xmlns:a16="http://schemas.microsoft.com/office/drawing/2014/main" id="{B71C4483-E06C-AAD2-B888-771DEBB1C5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939970">
              <a:off x="3571" y="165"/>
              <a:ext cx="21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59" name="Group 772">
            <a:extLst>
              <a:ext uri="{FF2B5EF4-FFF2-40B4-BE49-F238E27FC236}">
                <a16:creationId xmlns:a16="http://schemas.microsoft.com/office/drawing/2014/main" id="{8A85481C-D819-579C-4069-4A315A347FD6}"/>
              </a:ext>
            </a:extLst>
          </p:cNvPr>
          <p:cNvGrpSpPr>
            <a:grpSpLocks/>
          </p:cNvGrpSpPr>
          <p:nvPr/>
        </p:nvGrpSpPr>
        <p:grpSpPr bwMode="auto">
          <a:xfrm>
            <a:off x="4379913" y="1035050"/>
            <a:ext cx="274637" cy="344488"/>
            <a:chOff x="3529" y="595"/>
            <a:chExt cx="173" cy="217"/>
          </a:xfrm>
        </p:grpSpPr>
        <p:grpSp>
          <p:nvGrpSpPr>
            <p:cNvPr id="25621" name="Group 773">
              <a:extLst>
                <a:ext uri="{FF2B5EF4-FFF2-40B4-BE49-F238E27FC236}">
                  <a16:creationId xmlns:a16="http://schemas.microsoft.com/office/drawing/2014/main" id="{0C4A1499-C8D9-4CCB-1C37-218F5E2C9080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621" y="711"/>
              <a:ext cx="118" cy="44"/>
              <a:chOff x="1509" y="1878"/>
              <a:chExt cx="154" cy="55"/>
            </a:xfrm>
          </p:grpSpPr>
          <p:sp>
            <p:nvSpPr>
              <p:cNvPr id="25631" name="AutoShape 774">
                <a:extLst>
                  <a:ext uri="{FF2B5EF4-FFF2-40B4-BE49-F238E27FC236}">
                    <a16:creationId xmlns:a16="http://schemas.microsoft.com/office/drawing/2014/main" id="{A57CF411-6077-902F-18A1-D7F9DB1E9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4" y="1833"/>
                <a:ext cx="55" cy="146"/>
              </a:xfrm>
              <a:prstGeom prst="can">
                <a:avLst>
                  <a:gd name="adj" fmla="val 66364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32" name="Oval 775">
                <a:extLst>
                  <a:ext uri="{FF2B5EF4-FFF2-40B4-BE49-F238E27FC236}">
                    <a16:creationId xmlns:a16="http://schemas.microsoft.com/office/drawing/2014/main" id="{6DF8F4CA-5B1A-AE6F-B617-DDC00040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3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22" name="Group 776">
              <a:extLst>
                <a:ext uri="{FF2B5EF4-FFF2-40B4-BE49-F238E27FC236}">
                  <a16:creationId xmlns:a16="http://schemas.microsoft.com/office/drawing/2014/main" id="{9FEB03C3-1376-B46D-10B0-B5B8CBE1A331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61" y="668"/>
              <a:ext cx="182" cy="46"/>
              <a:chOff x="1484" y="1732"/>
              <a:chExt cx="182" cy="46"/>
            </a:xfrm>
          </p:grpSpPr>
          <p:sp>
            <p:nvSpPr>
              <p:cNvPr id="25629" name="AutoShape 777">
                <a:extLst>
                  <a:ext uri="{FF2B5EF4-FFF2-40B4-BE49-F238E27FC236}">
                    <a16:creationId xmlns:a16="http://schemas.microsoft.com/office/drawing/2014/main" id="{82707CC4-CCF5-7AD6-52CD-ED817F8B4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66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30" name="Oval 778">
                <a:extLst>
                  <a:ext uri="{FF2B5EF4-FFF2-40B4-BE49-F238E27FC236}">
                    <a16:creationId xmlns:a16="http://schemas.microsoft.com/office/drawing/2014/main" id="{E6C92233-5AED-4FA9-B5D8-4DF5AE7C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73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23" name="Group 779">
              <a:extLst>
                <a:ext uri="{FF2B5EF4-FFF2-40B4-BE49-F238E27FC236}">
                  <a16:creationId xmlns:a16="http://schemas.microsoft.com/office/drawing/2014/main" id="{B3E227C9-2336-6199-1F82-497E6F9244FB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548" y="692"/>
              <a:ext cx="182" cy="46"/>
              <a:chOff x="1484" y="1842"/>
              <a:chExt cx="182" cy="46"/>
            </a:xfrm>
          </p:grpSpPr>
          <p:sp>
            <p:nvSpPr>
              <p:cNvPr id="25627" name="AutoShape 780">
                <a:extLst>
                  <a:ext uri="{FF2B5EF4-FFF2-40B4-BE49-F238E27FC236}">
                    <a16:creationId xmlns:a16="http://schemas.microsoft.com/office/drawing/2014/main" id="{B00D7E47-CB24-3C86-142C-BDAA6167E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552" y="1774"/>
                <a:ext cx="46" cy="182"/>
              </a:xfrm>
              <a:prstGeom prst="can">
                <a:avLst>
                  <a:gd name="adj" fmla="val 98913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28" name="Oval 781">
                <a:extLst>
                  <a:ext uri="{FF2B5EF4-FFF2-40B4-BE49-F238E27FC236}">
                    <a16:creationId xmlns:a16="http://schemas.microsoft.com/office/drawing/2014/main" id="{2D43EB67-6879-3A37-1D26-3AE8F17B3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1842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5624" name="Group 782">
              <a:extLst>
                <a:ext uri="{FF2B5EF4-FFF2-40B4-BE49-F238E27FC236}">
                  <a16:creationId xmlns:a16="http://schemas.microsoft.com/office/drawing/2014/main" id="{705B8352-7012-CCB8-B1A3-1A2AF48B4C16}"/>
                </a:ext>
              </a:extLst>
            </p:cNvPr>
            <p:cNvGrpSpPr>
              <a:grpSpLocks/>
            </p:cNvGrpSpPr>
            <p:nvPr/>
          </p:nvGrpSpPr>
          <p:grpSpPr bwMode="auto">
            <a:xfrm rot="-4501179">
              <a:off x="3486" y="681"/>
              <a:ext cx="217" cy="46"/>
              <a:chOff x="1565" y="3067"/>
              <a:chExt cx="217" cy="46"/>
            </a:xfrm>
          </p:grpSpPr>
          <p:sp>
            <p:nvSpPr>
              <p:cNvPr id="25625" name="AutoShape 783">
                <a:extLst>
                  <a:ext uri="{FF2B5EF4-FFF2-40B4-BE49-F238E27FC236}">
                    <a16:creationId xmlns:a16="http://schemas.microsoft.com/office/drawing/2014/main" id="{DA3D02D9-8DBD-259D-25BB-377A95010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651" y="2981"/>
                <a:ext cx="46" cy="217"/>
              </a:xfrm>
              <a:prstGeom prst="can">
                <a:avLst>
                  <a:gd name="adj" fmla="val 117935"/>
                </a:avLst>
              </a:prstGeom>
              <a:solidFill>
                <a:srgbClr val="FF7C80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5626" name="Oval 784">
                <a:extLst>
                  <a:ext uri="{FF2B5EF4-FFF2-40B4-BE49-F238E27FC236}">
                    <a16:creationId xmlns:a16="http://schemas.microsoft.com/office/drawing/2014/main" id="{10B31003-D1E5-A700-90FB-19C2841EF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3067"/>
                <a:ext cx="73" cy="46"/>
              </a:xfrm>
              <a:prstGeom prst="ellipse">
                <a:avLst/>
              </a:prstGeom>
              <a:solidFill>
                <a:srgbClr val="FFCCCC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sp>
        <p:nvSpPr>
          <p:cNvPr id="264" name="Rectangle 869">
            <a:extLst>
              <a:ext uri="{FF2B5EF4-FFF2-40B4-BE49-F238E27FC236}">
                <a16:creationId xmlns:a16="http://schemas.microsoft.com/office/drawing/2014/main" id="{87337FF0-333D-7F6C-25CD-467F45EF3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175" y="2781300"/>
            <a:ext cx="5670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Potential energy is stored in a compressed spring.</a:t>
            </a:r>
          </a:p>
        </p:txBody>
      </p:sp>
      <p:sp>
        <p:nvSpPr>
          <p:cNvPr id="25618" name="TextBox 47">
            <a:extLst>
              <a:ext uri="{FF2B5EF4-FFF2-40B4-BE49-F238E27FC236}">
                <a16:creationId xmlns:a16="http://schemas.microsoft.com/office/drawing/2014/main" id="{AF8EB82E-24AE-2610-31EB-6B736C407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5619" name="TextBox 49">
            <a:extLst>
              <a:ext uri="{FF2B5EF4-FFF2-40B4-BE49-F238E27FC236}">
                <a16:creationId xmlns:a16="http://schemas.microsoft.com/office/drawing/2014/main" id="{B6BBF926-8415-CDAD-F0FB-817F8336C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5620" name="TextBox 52">
            <a:extLst>
              <a:ext uri="{FF2B5EF4-FFF2-40B4-BE49-F238E27FC236}">
                <a16:creationId xmlns:a16="http://schemas.microsoft.com/office/drawing/2014/main" id="{8C5ECB99-170A-AD2C-E95D-43CF34D40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6 L 0.45678 3.7037E-6 " pathEditMode="relative" ptsTypes="AA">
                                      <p:cBhvr>
                                        <p:cTn id="5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139" grpId="0" animBg="1"/>
      <p:bldP spid="139" grpId="1" animBg="1"/>
      <p:bldP spid="228" grpId="0" animBg="1"/>
      <p:bldP spid="228" grpId="1" animBg="1"/>
      <p:bldP spid="26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6">
            <a:extLst>
              <a:ext uri="{FF2B5EF4-FFF2-40B4-BE49-F238E27FC236}">
                <a16:creationId xmlns:a16="http://schemas.microsoft.com/office/drawing/2014/main" id="{F0E92A06-64A3-89D4-7F1F-DB7900FB3BC1}"/>
              </a:ext>
            </a:extLst>
          </p:cNvPr>
          <p:cNvGrpSpPr>
            <a:grpSpLocks/>
          </p:cNvGrpSpPr>
          <p:nvPr/>
        </p:nvGrpSpPr>
        <p:grpSpPr bwMode="auto">
          <a:xfrm rot="6674264" flipH="1">
            <a:off x="3200401" y="4140200"/>
            <a:ext cx="857250" cy="180975"/>
            <a:chOff x="1153" y="1405"/>
            <a:chExt cx="1004" cy="218"/>
          </a:xfrm>
        </p:grpSpPr>
        <p:grpSp>
          <p:nvGrpSpPr>
            <p:cNvPr id="26754" name="Group 227">
              <a:extLst>
                <a:ext uri="{FF2B5EF4-FFF2-40B4-BE49-F238E27FC236}">
                  <a16:creationId xmlns:a16="http://schemas.microsoft.com/office/drawing/2014/main" id="{54369300-BAE8-B270-86DB-1EFFCC5C60C5}"/>
                </a:ext>
              </a:extLst>
            </p:cNvPr>
            <p:cNvGrpSpPr>
              <a:grpSpLocks/>
            </p:cNvGrpSpPr>
            <p:nvPr/>
          </p:nvGrpSpPr>
          <p:grpSpPr bwMode="auto">
            <a:xfrm rot="461021" flipH="1" flipV="1">
              <a:off x="1679" y="1456"/>
              <a:ext cx="478" cy="167"/>
              <a:chOff x="1676" y="663"/>
              <a:chExt cx="358" cy="132"/>
            </a:xfrm>
          </p:grpSpPr>
          <p:sp>
            <p:nvSpPr>
              <p:cNvPr id="26762" name="AutoShape 228">
                <a:extLst>
                  <a:ext uri="{FF2B5EF4-FFF2-40B4-BE49-F238E27FC236}">
                    <a16:creationId xmlns:a16="http://schemas.microsoft.com/office/drawing/2014/main" id="{F0BB896A-D76F-1CBC-FAA7-019362D17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67073">
                <a:off x="1751" y="679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63" name="Oval 229">
                <a:extLst>
                  <a:ext uri="{FF2B5EF4-FFF2-40B4-BE49-F238E27FC236}">
                    <a16:creationId xmlns:a16="http://schemas.microsoft.com/office/drawing/2014/main" id="{04D8E889-13E3-534A-2B8E-ADD48BDB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493914">
                <a:off x="1701" y="709"/>
                <a:ext cx="73" cy="46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64" name="Freeform 230">
                <a:extLst>
                  <a:ext uri="{FF2B5EF4-FFF2-40B4-BE49-F238E27FC236}">
                    <a16:creationId xmlns:a16="http://schemas.microsoft.com/office/drawing/2014/main" id="{CE5A0999-206A-54A7-AEAD-39BA13F618ED}"/>
                  </a:ext>
                </a:extLst>
              </p:cNvPr>
              <p:cNvSpPr>
                <a:spLocks/>
              </p:cNvSpPr>
              <p:nvPr/>
            </p:nvSpPr>
            <p:spPr bwMode="auto">
              <a:xfrm rot="21082863" flipV="1">
                <a:off x="1761" y="663"/>
                <a:ext cx="273" cy="95"/>
              </a:xfrm>
              <a:custGeom>
                <a:avLst/>
                <a:gdLst>
                  <a:gd name="T0" fmla="*/ 0 w 318"/>
                  <a:gd name="T1" fmla="*/ 18 h 106"/>
                  <a:gd name="T2" fmla="*/ 18 w 318"/>
                  <a:gd name="T3" fmla="*/ 18 h 106"/>
                  <a:gd name="T4" fmla="*/ 33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5" name="Freeform 231">
                <a:extLst>
                  <a:ext uri="{FF2B5EF4-FFF2-40B4-BE49-F238E27FC236}">
                    <a16:creationId xmlns:a16="http://schemas.microsoft.com/office/drawing/2014/main" id="{0D5CA2BE-AD1E-5E29-6D04-CFC7434BF2D6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87468">
                <a:off x="1684" y="679"/>
                <a:ext cx="235" cy="116"/>
              </a:xfrm>
              <a:custGeom>
                <a:avLst/>
                <a:gdLst>
                  <a:gd name="T0" fmla="*/ 99 w 235"/>
                  <a:gd name="T1" fmla="*/ 103 h 97"/>
                  <a:gd name="T2" fmla="*/ 8 w 235"/>
                  <a:gd name="T3" fmla="*/ 103 h 97"/>
                  <a:gd name="T4" fmla="*/ 53 w 235"/>
                  <a:gd name="T5" fmla="*/ 757 h 97"/>
                  <a:gd name="T6" fmla="*/ 144 w 235"/>
                  <a:gd name="T7" fmla="*/ 757 h 97"/>
                  <a:gd name="T8" fmla="*/ 235 w 235"/>
                  <a:gd name="T9" fmla="*/ 1429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Oval 232">
                <a:extLst>
                  <a:ext uri="{FF2B5EF4-FFF2-40B4-BE49-F238E27FC236}">
                    <a16:creationId xmlns:a16="http://schemas.microsoft.com/office/drawing/2014/main" id="{83619D6F-DB1A-A965-81AF-1096B6772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704"/>
                <a:ext cx="80" cy="45"/>
              </a:xfrm>
              <a:prstGeom prst="ellipse">
                <a:avLst/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67" name="AutoShape 233">
                <a:extLst>
                  <a:ext uri="{FF2B5EF4-FFF2-40B4-BE49-F238E27FC236}">
                    <a16:creationId xmlns:a16="http://schemas.microsoft.com/office/drawing/2014/main" id="{86505518-72D3-E423-C3B4-806C81D4A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64131">
                <a:off x="1867" y="694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755" name="AutoShape 234">
              <a:extLst>
                <a:ext uri="{FF2B5EF4-FFF2-40B4-BE49-F238E27FC236}">
                  <a16:creationId xmlns:a16="http://schemas.microsoft.com/office/drawing/2014/main" id="{51907BD9-D7B6-32B8-FEA4-F67A76BCF7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73183" flipH="1" flipV="1">
              <a:off x="1821" y="1510"/>
              <a:ext cx="57" cy="121"/>
            </a:xfrm>
            <a:prstGeom prst="can">
              <a:avLst>
                <a:gd name="adj" fmla="val 5307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56" name="AutoShape 235">
              <a:extLst>
                <a:ext uri="{FF2B5EF4-FFF2-40B4-BE49-F238E27FC236}">
                  <a16:creationId xmlns:a16="http://schemas.microsoft.com/office/drawing/2014/main" id="{8687680F-CFB0-A5E5-859C-9018605171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861021" flipH="1" flipV="1">
              <a:off x="2010" y="1519"/>
              <a:ext cx="57" cy="71"/>
            </a:xfrm>
            <a:prstGeom prst="can">
              <a:avLst>
                <a:gd name="adj" fmla="val 3114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57" name="AutoShape 236">
              <a:extLst>
                <a:ext uri="{FF2B5EF4-FFF2-40B4-BE49-F238E27FC236}">
                  <a16:creationId xmlns:a16="http://schemas.microsoft.com/office/drawing/2014/main" id="{44B45D69-2A3E-8703-AE3B-49D7198F3C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75432" flipH="1" flipV="1">
              <a:off x="1641" y="1457"/>
              <a:ext cx="154" cy="84"/>
            </a:xfrm>
            <a:prstGeom prst="flowChartExtra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58" name="Line 237">
              <a:extLst>
                <a:ext uri="{FF2B5EF4-FFF2-40B4-BE49-F238E27FC236}">
                  <a16:creationId xmlns:a16="http://schemas.microsoft.com/office/drawing/2014/main" id="{999734F3-DE0B-8CF0-690C-A38910909E9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 flipV="1">
              <a:off x="1517" y="1454"/>
              <a:ext cx="232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Oval 238">
              <a:extLst>
                <a:ext uri="{FF2B5EF4-FFF2-40B4-BE49-F238E27FC236}">
                  <a16:creationId xmlns:a16="http://schemas.microsoft.com/office/drawing/2014/main" id="{0E5AED7F-62FF-C5A5-81E9-583313084D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58" y="1405"/>
              <a:ext cx="246" cy="167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60" name="Line 239">
              <a:extLst>
                <a:ext uri="{FF2B5EF4-FFF2-40B4-BE49-F238E27FC236}">
                  <a16:creationId xmlns:a16="http://schemas.microsoft.com/office/drawing/2014/main" id="{0FA3F179-88E3-E004-8ED4-0C513936718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>
              <a:off x="1966" y="1533"/>
              <a:ext cx="0" cy="8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240">
              <a:extLst>
                <a:ext uri="{FF2B5EF4-FFF2-40B4-BE49-F238E27FC236}">
                  <a16:creationId xmlns:a16="http://schemas.microsoft.com/office/drawing/2014/main" id="{01F10C13-5A0C-9F30-1FDA-E09D8ED361A6}"/>
                </a:ext>
              </a:extLst>
            </p:cNvPr>
            <p:cNvSpPr>
              <a:spLocks/>
            </p:cNvSpPr>
            <p:nvPr/>
          </p:nvSpPr>
          <p:spPr bwMode="auto">
            <a:xfrm rot="461021" flipH="1">
              <a:off x="1153" y="1470"/>
              <a:ext cx="846" cy="100"/>
            </a:xfrm>
            <a:custGeom>
              <a:avLst/>
              <a:gdLst>
                <a:gd name="T0" fmla="*/ 0 w 635"/>
                <a:gd name="T1" fmla="*/ 6 h 121"/>
                <a:gd name="T2" fmla="*/ 13367 w 635"/>
                <a:gd name="T3" fmla="*/ 6 h 121"/>
                <a:gd name="T4" fmla="*/ 20063 w 635"/>
                <a:gd name="T5" fmla="*/ 2 h 121"/>
                <a:gd name="T6" fmla="*/ 30208 w 635"/>
                <a:gd name="T7" fmla="*/ 2 h 121"/>
                <a:gd name="T8" fmla="*/ 46955 w 635"/>
                <a:gd name="T9" fmla="*/ 2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5"/>
                <a:gd name="T16" fmla="*/ 0 h 121"/>
                <a:gd name="T17" fmla="*/ 635 w 635"/>
                <a:gd name="T18" fmla="*/ 121 h 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5" h="121">
                  <a:moveTo>
                    <a:pt x="0" y="106"/>
                  </a:moveTo>
                  <a:cubicBezTo>
                    <a:pt x="68" y="113"/>
                    <a:pt x="136" y="121"/>
                    <a:pt x="181" y="106"/>
                  </a:cubicBezTo>
                  <a:cubicBezTo>
                    <a:pt x="226" y="91"/>
                    <a:pt x="234" y="30"/>
                    <a:pt x="272" y="15"/>
                  </a:cubicBezTo>
                  <a:cubicBezTo>
                    <a:pt x="310" y="0"/>
                    <a:pt x="348" y="15"/>
                    <a:pt x="408" y="15"/>
                  </a:cubicBezTo>
                  <a:cubicBezTo>
                    <a:pt x="468" y="15"/>
                    <a:pt x="551" y="15"/>
                    <a:pt x="635" y="15"/>
                  </a:cubicBezTo>
                </a:path>
              </a:pathLst>
            </a:custGeom>
            <a:noFill/>
            <a:ln w="9525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54">
            <a:extLst>
              <a:ext uri="{FF2B5EF4-FFF2-40B4-BE49-F238E27FC236}">
                <a16:creationId xmlns:a16="http://schemas.microsoft.com/office/drawing/2014/main" id="{AD898AEC-540F-73DB-2D8B-D45FA5BC0FFC}"/>
              </a:ext>
            </a:extLst>
          </p:cNvPr>
          <p:cNvGrpSpPr>
            <a:grpSpLocks/>
          </p:cNvGrpSpPr>
          <p:nvPr/>
        </p:nvGrpSpPr>
        <p:grpSpPr bwMode="auto">
          <a:xfrm rot="6355825" flipH="1" flipV="1">
            <a:off x="2856706" y="4001295"/>
            <a:ext cx="936625" cy="366712"/>
            <a:chOff x="1066" y="658"/>
            <a:chExt cx="1096" cy="444"/>
          </a:xfrm>
        </p:grpSpPr>
        <p:grpSp>
          <p:nvGrpSpPr>
            <p:cNvPr id="26733" name="Group 155">
              <a:extLst>
                <a:ext uri="{FF2B5EF4-FFF2-40B4-BE49-F238E27FC236}">
                  <a16:creationId xmlns:a16="http://schemas.microsoft.com/office/drawing/2014/main" id="{FFCA21EA-ED87-1819-1046-6E0AF4782BB1}"/>
                </a:ext>
              </a:extLst>
            </p:cNvPr>
            <p:cNvGrpSpPr>
              <a:grpSpLocks/>
            </p:cNvGrpSpPr>
            <p:nvPr/>
          </p:nvGrpSpPr>
          <p:grpSpPr bwMode="auto">
            <a:xfrm rot="-487806">
              <a:off x="1837" y="698"/>
              <a:ext cx="292" cy="111"/>
              <a:chOff x="1987" y="527"/>
              <a:chExt cx="292" cy="156"/>
            </a:xfrm>
          </p:grpSpPr>
          <p:sp>
            <p:nvSpPr>
              <p:cNvPr id="26752" name="Freeform 156">
                <a:extLst>
                  <a:ext uri="{FF2B5EF4-FFF2-40B4-BE49-F238E27FC236}">
                    <a16:creationId xmlns:a16="http://schemas.microsoft.com/office/drawing/2014/main" id="{98DCFBB2-FFBF-E39F-2AD2-B13ABCE5B7D5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155" y="559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AutoShape 157">
                <a:extLst>
                  <a:ext uri="{FF2B5EF4-FFF2-40B4-BE49-F238E27FC236}">
                    <a16:creationId xmlns:a16="http://schemas.microsoft.com/office/drawing/2014/main" id="{793A43D7-E8F7-69A8-D468-20E993232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2043" y="47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734" name="Freeform 158">
              <a:extLst>
                <a:ext uri="{FF2B5EF4-FFF2-40B4-BE49-F238E27FC236}">
                  <a16:creationId xmlns:a16="http://schemas.microsoft.com/office/drawing/2014/main" id="{99331D66-26FF-161B-902B-D792D9545916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15" y="838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735" name="Group 159">
              <a:extLst>
                <a:ext uri="{FF2B5EF4-FFF2-40B4-BE49-F238E27FC236}">
                  <a16:creationId xmlns:a16="http://schemas.microsoft.com/office/drawing/2014/main" id="{D730E19D-1321-2588-FA87-F7527D424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737"/>
              <a:ext cx="292" cy="137"/>
              <a:chOff x="1851" y="737"/>
              <a:chExt cx="292" cy="137"/>
            </a:xfrm>
          </p:grpSpPr>
          <p:sp>
            <p:nvSpPr>
              <p:cNvPr id="26750" name="AutoShape 160">
                <a:extLst>
                  <a:ext uri="{FF2B5EF4-FFF2-40B4-BE49-F238E27FC236}">
                    <a16:creationId xmlns:a16="http://schemas.microsoft.com/office/drawing/2014/main" id="{0EBBB56D-A0C8-8A02-21E4-FEBC3837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1907" y="68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51" name="Freeform 161">
                <a:extLst>
                  <a:ext uri="{FF2B5EF4-FFF2-40B4-BE49-F238E27FC236}">
                    <a16:creationId xmlns:a16="http://schemas.microsoft.com/office/drawing/2014/main" id="{55C7EB7F-FEE0-F128-B61F-E12A8315A2EB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019" y="750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736" name="AutoShape 162">
              <a:extLst>
                <a:ext uri="{FF2B5EF4-FFF2-40B4-BE49-F238E27FC236}">
                  <a16:creationId xmlns:a16="http://schemas.microsoft.com/office/drawing/2014/main" id="{A0218C34-A14F-A44D-6474-2A36D3F60F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926" y="739"/>
              <a:ext cx="90" cy="202"/>
            </a:xfrm>
            <a:prstGeom prst="can">
              <a:avLst>
                <a:gd name="adj" fmla="val 56111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37" name="Freeform 163">
              <a:extLst>
                <a:ext uri="{FF2B5EF4-FFF2-40B4-BE49-F238E27FC236}">
                  <a16:creationId xmlns:a16="http://schemas.microsoft.com/office/drawing/2014/main" id="{5DA83267-AC95-E882-A9DD-692C366A7586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24" y="916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164">
              <a:extLst>
                <a:ext uri="{FF2B5EF4-FFF2-40B4-BE49-F238E27FC236}">
                  <a16:creationId xmlns:a16="http://schemas.microsoft.com/office/drawing/2014/main" id="{52005666-6647-CB7D-A2C5-FD26BEDC54D5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2038" y="828"/>
              <a:ext cx="111" cy="137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165">
              <a:extLst>
                <a:ext uri="{FF2B5EF4-FFF2-40B4-BE49-F238E27FC236}">
                  <a16:creationId xmlns:a16="http://schemas.microsoft.com/office/drawing/2014/main" id="{73E97F20-F261-051D-9810-5FA08CAAD4AB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1958" y="962"/>
              <a:ext cx="109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166">
              <a:extLst>
                <a:ext uri="{FF2B5EF4-FFF2-40B4-BE49-F238E27FC236}">
                  <a16:creationId xmlns:a16="http://schemas.microsoft.com/office/drawing/2014/main" id="{30A21849-5AE2-2DA2-0E63-F7EC2F9CA9A5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1962" y="874"/>
              <a:ext cx="111" cy="138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Oval 167">
              <a:extLst>
                <a:ext uri="{FF2B5EF4-FFF2-40B4-BE49-F238E27FC236}">
                  <a16:creationId xmlns:a16="http://schemas.microsoft.com/office/drawing/2014/main" id="{94E9FDDF-72D6-5020-1B37-1025E968DB5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17" y="700"/>
              <a:ext cx="327" cy="184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2" name="AutoShape 168">
              <a:extLst>
                <a:ext uri="{FF2B5EF4-FFF2-40B4-BE49-F238E27FC236}">
                  <a16:creationId xmlns:a16="http://schemas.microsoft.com/office/drawing/2014/main" id="{1BC26796-EED9-1815-7EC1-0483FBF754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851" y="784"/>
              <a:ext cx="90" cy="203"/>
            </a:xfrm>
            <a:prstGeom prst="can">
              <a:avLst>
                <a:gd name="adj" fmla="val 56389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3" name="Rectangle 169">
              <a:extLst>
                <a:ext uri="{FF2B5EF4-FFF2-40B4-BE49-F238E27FC236}">
                  <a16:creationId xmlns:a16="http://schemas.microsoft.com/office/drawing/2014/main" id="{10D44AC9-A0A4-19DC-50D1-0537D5C01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 flipV="1">
              <a:off x="1565" y="799"/>
              <a:ext cx="181" cy="8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4" name="Rectangle 170">
              <a:extLst>
                <a:ext uri="{FF2B5EF4-FFF2-40B4-BE49-F238E27FC236}">
                  <a16:creationId xmlns:a16="http://schemas.microsoft.com/office/drawing/2014/main" id="{98E4B7A7-8ECD-F2AB-2051-5DB1F90ED9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7108" flipH="1" flipV="1">
              <a:off x="1186" y="815"/>
              <a:ext cx="412" cy="135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5" name="AutoShape 171">
              <a:extLst>
                <a:ext uri="{FF2B5EF4-FFF2-40B4-BE49-F238E27FC236}">
                  <a16:creationId xmlns:a16="http://schemas.microsoft.com/office/drawing/2014/main" id="{8FE737A3-4357-EE80-5FFF-3F2877C060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661021" flipH="1">
              <a:off x="1601" y="741"/>
              <a:ext cx="148" cy="328"/>
            </a:xfrm>
            <a:prstGeom prst="flowChartManualInpu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6" name="Rectangle 172">
              <a:extLst>
                <a:ext uri="{FF2B5EF4-FFF2-40B4-BE49-F238E27FC236}">
                  <a16:creationId xmlns:a16="http://schemas.microsoft.com/office/drawing/2014/main" id="{218643DB-14C6-8786-A382-0C2F54AD5F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474" y="81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7" name="Rectangle 173">
              <a:extLst>
                <a:ext uri="{FF2B5EF4-FFF2-40B4-BE49-F238E27FC236}">
                  <a16:creationId xmlns:a16="http://schemas.microsoft.com/office/drawing/2014/main" id="{80A7C21B-809B-EAAC-7C92-63824A8D6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80" y="761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8" name="Rectangle 174">
              <a:extLst>
                <a:ext uri="{FF2B5EF4-FFF2-40B4-BE49-F238E27FC236}">
                  <a16:creationId xmlns:a16="http://schemas.microsoft.com/office/drawing/2014/main" id="{62D01403-59E2-4B71-5DCC-E16B9E3E83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19" y="79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49" name="Freeform 175">
              <a:extLst>
                <a:ext uri="{FF2B5EF4-FFF2-40B4-BE49-F238E27FC236}">
                  <a16:creationId xmlns:a16="http://schemas.microsoft.com/office/drawing/2014/main" id="{75EC7718-8146-3A1F-3C17-951B89BF3415}"/>
                </a:ext>
              </a:extLst>
            </p:cNvPr>
            <p:cNvSpPr>
              <a:spLocks/>
            </p:cNvSpPr>
            <p:nvPr/>
          </p:nvSpPr>
          <p:spPr bwMode="auto">
            <a:xfrm rot="456228" flipH="1" flipV="1">
              <a:off x="1066" y="658"/>
              <a:ext cx="989" cy="197"/>
            </a:xfrm>
            <a:custGeom>
              <a:avLst/>
              <a:gdLst>
                <a:gd name="T0" fmla="*/ 0 w 635"/>
                <a:gd name="T1" fmla="*/ 159165 h 121"/>
                <a:gd name="T2" fmla="*/ 174780 w 635"/>
                <a:gd name="T3" fmla="*/ 159165 h 121"/>
                <a:gd name="T4" fmla="*/ 279287 w 635"/>
                <a:gd name="T5" fmla="*/ 22005 h 121"/>
                <a:gd name="T6" fmla="*/ 488730 w 635"/>
                <a:gd name="T7" fmla="*/ 22005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127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9" name="Line 149">
            <a:extLst>
              <a:ext uri="{FF2B5EF4-FFF2-40B4-BE49-F238E27FC236}">
                <a16:creationId xmlns:a16="http://schemas.microsoft.com/office/drawing/2014/main" id="{907E0B59-AAB9-22B5-BAED-6CC9F9ED092C}"/>
              </a:ext>
            </a:extLst>
          </p:cNvPr>
          <p:cNvSpPr>
            <a:spLocks noChangeShapeType="1"/>
          </p:cNvSpPr>
          <p:nvPr/>
        </p:nvSpPr>
        <p:spPr bwMode="auto">
          <a:xfrm rot="8359604" flipH="1" flipV="1">
            <a:off x="2078038" y="4557713"/>
            <a:ext cx="77787" cy="38100"/>
          </a:xfrm>
          <a:prstGeom prst="line">
            <a:avLst/>
          </a:prstGeom>
          <a:noFill/>
          <a:ln w="9525">
            <a:solidFill>
              <a:srgbClr val="CC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12">
            <a:extLst>
              <a:ext uri="{FF2B5EF4-FFF2-40B4-BE49-F238E27FC236}">
                <a16:creationId xmlns:a16="http://schemas.microsoft.com/office/drawing/2014/main" id="{DC945E4A-C458-494D-F7BD-8F3E39F033CF}"/>
              </a:ext>
            </a:extLst>
          </p:cNvPr>
          <p:cNvGrpSpPr>
            <a:grpSpLocks/>
          </p:cNvGrpSpPr>
          <p:nvPr/>
        </p:nvGrpSpPr>
        <p:grpSpPr bwMode="auto">
          <a:xfrm rot="9461487" flipH="1">
            <a:off x="1293813" y="4614863"/>
            <a:ext cx="936625" cy="366712"/>
            <a:chOff x="1066" y="658"/>
            <a:chExt cx="1096" cy="444"/>
          </a:xfrm>
        </p:grpSpPr>
        <p:grpSp>
          <p:nvGrpSpPr>
            <p:cNvPr id="26712" name="Group 113">
              <a:extLst>
                <a:ext uri="{FF2B5EF4-FFF2-40B4-BE49-F238E27FC236}">
                  <a16:creationId xmlns:a16="http://schemas.microsoft.com/office/drawing/2014/main" id="{71F60B49-60BB-790A-D34C-0F75E1EE7AE1}"/>
                </a:ext>
              </a:extLst>
            </p:cNvPr>
            <p:cNvGrpSpPr>
              <a:grpSpLocks/>
            </p:cNvGrpSpPr>
            <p:nvPr/>
          </p:nvGrpSpPr>
          <p:grpSpPr bwMode="auto">
            <a:xfrm rot="-487806">
              <a:off x="1837" y="698"/>
              <a:ext cx="292" cy="111"/>
              <a:chOff x="1987" y="527"/>
              <a:chExt cx="292" cy="156"/>
            </a:xfrm>
          </p:grpSpPr>
          <p:sp>
            <p:nvSpPr>
              <p:cNvPr id="26731" name="Freeform 114">
                <a:extLst>
                  <a:ext uri="{FF2B5EF4-FFF2-40B4-BE49-F238E27FC236}">
                    <a16:creationId xmlns:a16="http://schemas.microsoft.com/office/drawing/2014/main" id="{B6ECB65B-E8BD-5108-1771-43EABC491B0E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155" y="559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AutoShape 115">
                <a:extLst>
                  <a:ext uri="{FF2B5EF4-FFF2-40B4-BE49-F238E27FC236}">
                    <a16:creationId xmlns:a16="http://schemas.microsoft.com/office/drawing/2014/main" id="{8ADD442A-3D42-D758-2C1F-B4AB5ED0E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2043" y="47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713" name="Freeform 116">
              <a:extLst>
                <a:ext uri="{FF2B5EF4-FFF2-40B4-BE49-F238E27FC236}">
                  <a16:creationId xmlns:a16="http://schemas.microsoft.com/office/drawing/2014/main" id="{467525E7-27CC-162D-DBE5-687587D10F00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15" y="838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714" name="Group 117">
              <a:extLst>
                <a:ext uri="{FF2B5EF4-FFF2-40B4-BE49-F238E27FC236}">
                  <a16:creationId xmlns:a16="http://schemas.microsoft.com/office/drawing/2014/main" id="{78A7A9C3-D939-E55B-496C-C44D8BBF78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737"/>
              <a:ext cx="292" cy="137"/>
              <a:chOff x="1851" y="737"/>
              <a:chExt cx="292" cy="137"/>
            </a:xfrm>
          </p:grpSpPr>
          <p:sp>
            <p:nvSpPr>
              <p:cNvPr id="26729" name="AutoShape 118">
                <a:extLst>
                  <a:ext uri="{FF2B5EF4-FFF2-40B4-BE49-F238E27FC236}">
                    <a16:creationId xmlns:a16="http://schemas.microsoft.com/office/drawing/2014/main" id="{14FD5282-6214-548D-A4EC-FB07AA004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1907" y="68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30" name="Freeform 119">
                <a:extLst>
                  <a:ext uri="{FF2B5EF4-FFF2-40B4-BE49-F238E27FC236}">
                    <a16:creationId xmlns:a16="http://schemas.microsoft.com/office/drawing/2014/main" id="{9DADC7C5-9AFC-B0B0-104A-71E8517A2D23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019" y="750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715" name="AutoShape 120">
              <a:extLst>
                <a:ext uri="{FF2B5EF4-FFF2-40B4-BE49-F238E27FC236}">
                  <a16:creationId xmlns:a16="http://schemas.microsoft.com/office/drawing/2014/main" id="{6CEAF9DE-B0E1-5A36-92BB-FD763B02C1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926" y="739"/>
              <a:ext cx="90" cy="202"/>
            </a:xfrm>
            <a:prstGeom prst="can">
              <a:avLst>
                <a:gd name="adj" fmla="val 56111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16" name="Freeform 121">
              <a:extLst>
                <a:ext uri="{FF2B5EF4-FFF2-40B4-BE49-F238E27FC236}">
                  <a16:creationId xmlns:a16="http://schemas.microsoft.com/office/drawing/2014/main" id="{0136DE23-18CA-3DF8-C3BF-A1358D2BA884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24" y="916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122">
              <a:extLst>
                <a:ext uri="{FF2B5EF4-FFF2-40B4-BE49-F238E27FC236}">
                  <a16:creationId xmlns:a16="http://schemas.microsoft.com/office/drawing/2014/main" id="{EC848570-CD77-58D8-15C4-95873A60AC86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2038" y="828"/>
              <a:ext cx="111" cy="137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123">
              <a:extLst>
                <a:ext uri="{FF2B5EF4-FFF2-40B4-BE49-F238E27FC236}">
                  <a16:creationId xmlns:a16="http://schemas.microsoft.com/office/drawing/2014/main" id="{298BF1DB-3FE2-5BF6-3C8B-465A66CB4420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1958" y="962"/>
              <a:ext cx="109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124">
              <a:extLst>
                <a:ext uri="{FF2B5EF4-FFF2-40B4-BE49-F238E27FC236}">
                  <a16:creationId xmlns:a16="http://schemas.microsoft.com/office/drawing/2014/main" id="{FB6209E3-97BF-47D7-4A91-BE975A701EA7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1962" y="874"/>
              <a:ext cx="111" cy="138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Oval 125">
              <a:extLst>
                <a:ext uri="{FF2B5EF4-FFF2-40B4-BE49-F238E27FC236}">
                  <a16:creationId xmlns:a16="http://schemas.microsoft.com/office/drawing/2014/main" id="{2593BFC7-79E2-368B-239D-5C8118BD1A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17" y="700"/>
              <a:ext cx="327" cy="184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1" name="AutoShape 126">
              <a:extLst>
                <a:ext uri="{FF2B5EF4-FFF2-40B4-BE49-F238E27FC236}">
                  <a16:creationId xmlns:a16="http://schemas.microsoft.com/office/drawing/2014/main" id="{8ADCA748-498E-53C2-ACB8-CACF85616D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851" y="784"/>
              <a:ext cx="90" cy="203"/>
            </a:xfrm>
            <a:prstGeom prst="can">
              <a:avLst>
                <a:gd name="adj" fmla="val 56389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2" name="Rectangle 127">
              <a:extLst>
                <a:ext uri="{FF2B5EF4-FFF2-40B4-BE49-F238E27FC236}">
                  <a16:creationId xmlns:a16="http://schemas.microsoft.com/office/drawing/2014/main" id="{953CDA9F-2B1F-BB63-4C08-C3F82D168B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 flipV="1">
              <a:off x="1565" y="799"/>
              <a:ext cx="181" cy="8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3" name="Rectangle 128">
              <a:extLst>
                <a:ext uri="{FF2B5EF4-FFF2-40B4-BE49-F238E27FC236}">
                  <a16:creationId xmlns:a16="http://schemas.microsoft.com/office/drawing/2014/main" id="{EACC037D-2ABD-1104-5F35-441A113FEF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7108" flipH="1" flipV="1">
              <a:off x="1186" y="815"/>
              <a:ext cx="412" cy="135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4" name="AutoShape 129">
              <a:extLst>
                <a:ext uri="{FF2B5EF4-FFF2-40B4-BE49-F238E27FC236}">
                  <a16:creationId xmlns:a16="http://schemas.microsoft.com/office/drawing/2014/main" id="{3188BBA9-D1C9-5413-72EF-6BE712DBC3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661021" flipH="1">
              <a:off x="1601" y="741"/>
              <a:ext cx="148" cy="328"/>
            </a:xfrm>
            <a:prstGeom prst="flowChartManualInpu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5" name="Rectangle 130">
              <a:extLst>
                <a:ext uri="{FF2B5EF4-FFF2-40B4-BE49-F238E27FC236}">
                  <a16:creationId xmlns:a16="http://schemas.microsoft.com/office/drawing/2014/main" id="{FD6E26F5-8413-C6D2-1331-A9E916611B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474" y="81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6" name="Rectangle 131">
              <a:extLst>
                <a:ext uri="{FF2B5EF4-FFF2-40B4-BE49-F238E27FC236}">
                  <a16:creationId xmlns:a16="http://schemas.microsoft.com/office/drawing/2014/main" id="{96DE9F76-1822-5373-CD44-ADA6FAD722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80" y="761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7" name="Rectangle 132">
              <a:extLst>
                <a:ext uri="{FF2B5EF4-FFF2-40B4-BE49-F238E27FC236}">
                  <a16:creationId xmlns:a16="http://schemas.microsoft.com/office/drawing/2014/main" id="{6787B9A5-1A38-52B7-1BB5-905C182399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19" y="79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28" name="Freeform 133">
              <a:extLst>
                <a:ext uri="{FF2B5EF4-FFF2-40B4-BE49-F238E27FC236}">
                  <a16:creationId xmlns:a16="http://schemas.microsoft.com/office/drawing/2014/main" id="{877B352E-C2E2-7003-E679-17FB689CBBD5}"/>
                </a:ext>
              </a:extLst>
            </p:cNvPr>
            <p:cNvSpPr>
              <a:spLocks/>
            </p:cNvSpPr>
            <p:nvPr/>
          </p:nvSpPr>
          <p:spPr bwMode="auto">
            <a:xfrm rot="456228" flipH="1" flipV="1">
              <a:off x="1066" y="658"/>
              <a:ext cx="989" cy="197"/>
            </a:xfrm>
            <a:custGeom>
              <a:avLst/>
              <a:gdLst>
                <a:gd name="T0" fmla="*/ 0 w 635"/>
                <a:gd name="T1" fmla="*/ 159165 h 121"/>
                <a:gd name="T2" fmla="*/ 174780 w 635"/>
                <a:gd name="T3" fmla="*/ 159165 h 121"/>
                <a:gd name="T4" fmla="*/ 279287 w 635"/>
                <a:gd name="T5" fmla="*/ 22005 h 121"/>
                <a:gd name="T6" fmla="*/ 488730 w 635"/>
                <a:gd name="T7" fmla="*/ 22005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127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2" name="AutoShape 31">
            <a:extLst>
              <a:ext uri="{FF2B5EF4-FFF2-40B4-BE49-F238E27FC236}">
                <a16:creationId xmlns:a16="http://schemas.microsoft.com/office/drawing/2014/main" id="{F7B6C951-83FB-72F3-6177-551A1A2E1E96}"/>
              </a:ext>
            </a:extLst>
          </p:cNvPr>
          <p:cNvSpPr>
            <a:spLocks noChangeArrowheads="1"/>
          </p:cNvSpPr>
          <p:nvPr/>
        </p:nvSpPr>
        <p:spPr bwMode="auto">
          <a:xfrm rot="16413010" flipV="1">
            <a:off x="4149725" y="3149600"/>
            <a:ext cx="209550" cy="203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5400" y="10800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3" name="AutoShape 30">
            <a:extLst>
              <a:ext uri="{FF2B5EF4-FFF2-40B4-BE49-F238E27FC236}">
                <a16:creationId xmlns:a16="http://schemas.microsoft.com/office/drawing/2014/main" id="{7B9A4BC6-4279-2AB1-6CA9-BFA99495269B}"/>
              </a:ext>
            </a:extLst>
          </p:cNvPr>
          <p:cNvSpPr>
            <a:spLocks noChangeArrowheads="1"/>
          </p:cNvSpPr>
          <p:nvPr/>
        </p:nvSpPr>
        <p:spPr bwMode="auto">
          <a:xfrm rot="12282880" flipV="1">
            <a:off x="3357563" y="2778125"/>
            <a:ext cx="209550" cy="203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5400" y="10800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048BF61-6425-7610-2898-101D2CC24904}"/>
              </a:ext>
            </a:extLst>
          </p:cNvPr>
          <p:cNvGrpSpPr>
            <a:grpSpLocks/>
          </p:cNvGrpSpPr>
          <p:nvPr/>
        </p:nvGrpSpPr>
        <p:grpSpPr bwMode="auto">
          <a:xfrm rot="1303398">
            <a:off x="3349625" y="2778125"/>
            <a:ext cx="631825" cy="1557338"/>
            <a:chOff x="1675" y="1406"/>
            <a:chExt cx="423" cy="981"/>
          </a:xfrm>
        </p:grpSpPr>
        <p:sp>
          <p:nvSpPr>
            <p:cNvPr id="205" name="AutoShape 6">
              <a:extLst>
                <a:ext uri="{FF2B5EF4-FFF2-40B4-BE49-F238E27FC236}">
                  <a16:creationId xmlns:a16="http://schemas.microsoft.com/office/drawing/2014/main" id="{FCEE2ECE-4CC7-0E1A-70D5-6C9E332C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1933"/>
              <a:ext cx="90" cy="454"/>
            </a:xfrm>
            <a:prstGeom prst="can">
              <a:avLst>
                <a:gd name="adj" fmla="val 51052"/>
              </a:avLst>
            </a:prstGeom>
            <a:gradFill rotWithShape="1">
              <a:gsLst>
                <a:gs pos="0">
                  <a:schemeClr val="tx1"/>
                </a:gs>
                <a:gs pos="50000">
                  <a:srgbClr val="864300"/>
                </a:gs>
                <a:gs pos="100000">
                  <a:schemeClr val="tx1"/>
                </a:gs>
              </a:gsLst>
              <a:lin ang="5400000" scaled="1"/>
            </a:gradFill>
            <a:ln w="9525">
              <a:solidFill>
                <a:srgbClr val="66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206" name="AutoShape 7">
              <a:extLst>
                <a:ext uri="{FF2B5EF4-FFF2-40B4-BE49-F238E27FC236}">
                  <a16:creationId xmlns:a16="http://schemas.microsoft.com/office/drawing/2014/main" id="{B11B403F-0ED7-235C-FE30-3FA058BEA3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977764">
              <a:off x="1675" y="1406"/>
              <a:ext cx="80" cy="648"/>
            </a:xfrm>
            <a:prstGeom prst="can">
              <a:avLst>
                <a:gd name="adj" fmla="val 81975"/>
              </a:avLst>
            </a:prstGeom>
            <a:gradFill rotWithShape="1">
              <a:gsLst>
                <a:gs pos="0">
                  <a:schemeClr val="tx1"/>
                </a:gs>
                <a:gs pos="50000">
                  <a:srgbClr val="864300"/>
                </a:gs>
                <a:gs pos="100000">
                  <a:schemeClr val="tx1"/>
                </a:gs>
              </a:gsLst>
              <a:lin ang="5400000" scaled="1"/>
            </a:gradFill>
            <a:ln w="9525">
              <a:solidFill>
                <a:srgbClr val="66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207" name="AutoShape 8">
              <a:extLst>
                <a:ext uri="{FF2B5EF4-FFF2-40B4-BE49-F238E27FC236}">
                  <a16:creationId xmlns:a16="http://schemas.microsoft.com/office/drawing/2014/main" id="{4768756E-36CB-2962-E5E4-511C9C6B74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77764" flipH="1">
              <a:off x="2020" y="1413"/>
              <a:ext cx="80" cy="648"/>
            </a:xfrm>
            <a:prstGeom prst="can">
              <a:avLst>
                <a:gd name="adj" fmla="val 81975"/>
              </a:avLst>
            </a:prstGeom>
            <a:gradFill rotWithShape="1">
              <a:gsLst>
                <a:gs pos="0">
                  <a:schemeClr val="tx1"/>
                </a:gs>
                <a:gs pos="50000">
                  <a:srgbClr val="864300"/>
                </a:gs>
                <a:gs pos="100000">
                  <a:schemeClr val="tx1"/>
                </a:gs>
              </a:gsLst>
              <a:lin ang="5400000" scaled="1"/>
            </a:gradFill>
            <a:ln w="9525">
              <a:solidFill>
                <a:srgbClr val="66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</p:grpSp>
      <p:sp>
        <p:nvSpPr>
          <p:cNvPr id="208" name="AutoShape 23">
            <a:extLst>
              <a:ext uri="{FF2B5EF4-FFF2-40B4-BE49-F238E27FC236}">
                <a16:creationId xmlns:a16="http://schemas.microsoft.com/office/drawing/2014/main" id="{48B3F20E-A099-C905-E98C-EF6DD9832DB5}"/>
              </a:ext>
            </a:extLst>
          </p:cNvPr>
          <p:cNvSpPr>
            <a:spLocks noChangeArrowheads="1"/>
          </p:cNvSpPr>
          <p:nvPr/>
        </p:nvSpPr>
        <p:spPr bwMode="auto">
          <a:xfrm rot="-7411366">
            <a:off x="2142331" y="3987007"/>
            <a:ext cx="350837" cy="8636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0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1651 w 21600"/>
              <a:gd name="T13" fmla="*/ 0 h 21600"/>
              <a:gd name="T14" fmla="*/ 19949 w 21600"/>
              <a:gd name="T15" fmla="*/ 506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09" y="3217"/>
                </a:moveTo>
                <a:cubicBezTo>
                  <a:pt x="5139" y="1158"/>
                  <a:pt x="7909" y="-1"/>
                  <a:pt x="10800" y="0"/>
                </a:cubicBezTo>
                <a:cubicBezTo>
                  <a:pt x="13690" y="0"/>
                  <a:pt x="16460" y="1158"/>
                  <a:pt x="18490" y="3217"/>
                </a:cubicBezTo>
                <a:cubicBezTo>
                  <a:pt x="16460" y="1158"/>
                  <a:pt x="13690" y="-1"/>
                  <a:pt x="10799" y="0"/>
                </a:cubicBezTo>
                <a:cubicBezTo>
                  <a:pt x="7909" y="0"/>
                  <a:pt x="5139" y="1158"/>
                  <a:pt x="3109" y="3217"/>
                </a:cubicBezTo>
                <a:close/>
              </a:path>
            </a:pathLst>
          </a:custGeom>
          <a:solidFill>
            <a:srgbClr val="996633"/>
          </a:solidFill>
          <a:ln w="9525">
            <a:round/>
            <a:headEnd/>
            <a:tailEnd/>
          </a:ln>
          <a:scene3d>
            <a:camera prst="legacyObliqueTopRight">
              <a:rot lat="21299974" lon="20099975" rev="0"/>
            </a:camera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996633"/>
            </a:extrusionClr>
            <a:contourClr>
              <a:srgbClr val="996633"/>
            </a:contourClr>
          </a:sp3d>
        </p:spPr>
        <p:txBody>
          <a:bodyPr wrap="none" anchor="ctr">
            <a:flatTx/>
          </a:bodyPr>
          <a:lstStyle/>
          <a:p>
            <a:endParaRPr lang="en-US"/>
          </a:p>
        </p:txBody>
      </p:sp>
      <p:sp>
        <p:nvSpPr>
          <p:cNvPr id="209" name="AutoShape 24">
            <a:extLst>
              <a:ext uri="{FF2B5EF4-FFF2-40B4-BE49-F238E27FC236}">
                <a16:creationId xmlns:a16="http://schemas.microsoft.com/office/drawing/2014/main" id="{D8AA979D-E6DF-41C3-7A2D-4C9FCE1C1D42}"/>
              </a:ext>
            </a:extLst>
          </p:cNvPr>
          <p:cNvSpPr>
            <a:spLocks noChangeArrowheads="1"/>
          </p:cNvSpPr>
          <p:nvPr/>
        </p:nvSpPr>
        <p:spPr bwMode="auto">
          <a:xfrm rot="-2007813">
            <a:off x="1838325" y="3933825"/>
            <a:ext cx="2589213" cy="77788"/>
          </a:xfrm>
          <a:prstGeom prst="parallelogram">
            <a:avLst>
              <a:gd name="adj" fmla="val 81365"/>
            </a:avLst>
          </a:pr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10" name="AutoShape 32">
            <a:extLst>
              <a:ext uri="{FF2B5EF4-FFF2-40B4-BE49-F238E27FC236}">
                <a16:creationId xmlns:a16="http://schemas.microsoft.com/office/drawing/2014/main" id="{281C771D-656A-1663-242A-E52983AFB6C4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4154488" y="3151188"/>
            <a:ext cx="209550" cy="203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5400" y="10800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" name="Freeform 34">
            <a:extLst>
              <a:ext uri="{FF2B5EF4-FFF2-40B4-BE49-F238E27FC236}">
                <a16:creationId xmlns:a16="http://schemas.microsoft.com/office/drawing/2014/main" id="{31BC8F00-EE25-F2A0-F368-581B32F4B027}"/>
              </a:ext>
            </a:extLst>
          </p:cNvPr>
          <p:cNvSpPr>
            <a:spLocks/>
          </p:cNvSpPr>
          <p:nvPr/>
        </p:nvSpPr>
        <p:spPr bwMode="auto">
          <a:xfrm rot="4329141">
            <a:off x="1929607" y="4445794"/>
            <a:ext cx="215900" cy="287337"/>
          </a:xfrm>
          <a:custGeom>
            <a:avLst/>
            <a:gdLst>
              <a:gd name="T0" fmla="*/ 0 w 90"/>
              <a:gd name="T1" fmla="*/ 2147483647 h 182"/>
              <a:gd name="T2" fmla="*/ 0 w 90"/>
              <a:gd name="T3" fmla="*/ 0 h 182"/>
              <a:gd name="T4" fmla="*/ 2147483647 w 90"/>
              <a:gd name="T5" fmla="*/ 2147483647 h 182"/>
              <a:gd name="T6" fmla="*/ 2147483647 w 90"/>
              <a:gd name="T7" fmla="*/ 2147483647 h 182"/>
              <a:gd name="T8" fmla="*/ 2147483647 w 90"/>
              <a:gd name="T9" fmla="*/ 2147483647 h 182"/>
              <a:gd name="T10" fmla="*/ 0 w 90"/>
              <a:gd name="T11" fmla="*/ 2147483647 h 1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182"/>
              <a:gd name="T20" fmla="*/ 90 w 90"/>
              <a:gd name="T21" fmla="*/ 182 h 1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182">
                <a:moveTo>
                  <a:pt x="0" y="91"/>
                </a:moveTo>
                <a:lnTo>
                  <a:pt x="0" y="0"/>
                </a:lnTo>
                <a:lnTo>
                  <a:pt x="90" y="46"/>
                </a:lnTo>
                <a:lnTo>
                  <a:pt x="90" y="137"/>
                </a:lnTo>
                <a:lnTo>
                  <a:pt x="45" y="182"/>
                </a:lnTo>
                <a:lnTo>
                  <a:pt x="0" y="91"/>
                </a:ln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" name="AutoShape 21">
            <a:extLst>
              <a:ext uri="{FF2B5EF4-FFF2-40B4-BE49-F238E27FC236}">
                <a16:creationId xmlns:a16="http://schemas.microsoft.com/office/drawing/2014/main" id="{DDF3CBF5-91CC-D79C-314B-D49480842F4A}"/>
              </a:ext>
            </a:extLst>
          </p:cNvPr>
          <p:cNvSpPr>
            <a:spLocks noChangeArrowheads="1"/>
          </p:cNvSpPr>
          <p:nvPr/>
        </p:nvSpPr>
        <p:spPr bwMode="auto">
          <a:xfrm rot="-2752614">
            <a:off x="1595438" y="3668713"/>
            <a:ext cx="2185987" cy="84137"/>
          </a:xfrm>
          <a:prstGeom prst="parallelogram">
            <a:avLst>
              <a:gd name="adj" fmla="val 63510"/>
            </a:avLst>
          </a:pr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13" name="AutoShape 26">
            <a:extLst>
              <a:ext uri="{FF2B5EF4-FFF2-40B4-BE49-F238E27FC236}">
                <a16:creationId xmlns:a16="http://schemas.microsoft.com/office/drawing/2014/main" id="{B63F1E0A-A7C9-6F4C-A84D-D73BAF894EC5}"/>
              </a:ext>
            </a:extLst>
          </p:cNvPr>
          <p:cNvSpPr>
            <a:spLocks noChangeArrowheads="1"/>
          </p:cNvSpPr>
          <p:nvPr/>
        </p:nvSpPr>
        <p:spPr bwMode="auto">
          <a:xfrm rot="-9484752">
            <a:off x="3362325" y="2779713"/>
            <a:ext cx="209550" cy="203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5400" y="10800"/>
                </a:moveTo>
                <a:cubicBezTo>
                  <a:pt x="5400" y="7817"/>
                  <a:pt x="7817" y="5400"/>
                  <a:pt x="10800" y="5400"/>
                </a:cubicBezTo>
                <a:cubicBezTo>
                  <a:pt x="13782" y="5399"/>
                  <a:pt x="16199" y="7817"/>
                  <a:pt x="16200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5400" y="10800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" name="Group 134">
            <a:extLst>
              <a:ext uri="{FF2B5EF4-FFF2-40B4-BE49-F238E27FC236}">
                <a16:creationId xmlns:a16="http://schemas.microsoft.com/office/drawing/2014/main" id="{29856E94-6141-1FC8-18A7-D3A24BDD57CD}"/>
              </a:ext>
            </a:extLst>
          </p:cNvPr>
          <p:cNvGrpSpPr>
            <a:grpSpLocks/>
          </p:cNvGrpSpPr>
          <p:nvPr/>
        </p:nvGrpSpPr>
        <p:grpSpPr bwMode="auto">
          <a:xfrm rot="8559045" flipH="1">
            <a:off x="1298575" y="4610100"/>
            <a:ext cx="857250" cy="180975"/>
            <a:chOff x="1153" y="1405"/>
            <a:chExt cx="1004" cy="218"/>
          </a:xfrm>
        </p:grpSpPr>
        <p:grpSp>
          <p:nvGrpSpPr>
            <p:cNvPr id="26695" name="Group 135">
              <a:extLst>
                <a:ext uri="{FF2B5EF4-FFF2-40B4-BE49-F238E27FC236}">
                  <a16:creationId xmlns:a16="http://schemas.microsoft.com/office/drawing/2014/main" id="{ACDC0107-5518-273C-F7D8-609DBCA26A7A}"/>
                </a:ext>
              </a:extLst>
            </p:cNvPr>
            <p:cNvGrpSpPr>
              <a:grpSpLocks/>
            </p:cNvGrpSpPr>
            <p:nvPr/>
          </p:nvGrpSpPr>
          <p:grpSpPr bwMode="auto">
            <a:xfrm rot="461021" flipH="1" flipV="1">
              <a:off x="1679" y="1456"/>
              <a:ext cx="478" cy="167"/>
              <a:chOff x="1676" y="663"/>
              <a:chExt cx="358" cy="132"/>
            </a:xfrm>
          </p:grpSpPr>
          <p:sp>
            <p:nvSpPr>
              <p:cNvPr id="26703" name="AutoShape 136">
                <a:extLst>
                  <a:ext uri="{FF2B5EF4-FFF2-40B4-BE49-F238E27FC236}">
                    <a16:creationId xmlns:a16="http://schemas.microsoft.com/office/drawing/2014/main" id="{68959693-1DE6-2826-AC40-0E3AD4163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67073">
                <a:off x="1751" y="679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04" name="Oval 137">
                <a:extLst>
                  <a:ext uri="{FF2B5EF4-FFF2-40B4-BE49-F238E27FC236}">
                    <a16:creationId xmlns:a16="http://schemas.microsoft.com/office/drawing/2014/main" id="{5141D97D-8360-4702-FE68-6FAC1084D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493914">
                <a:off x="1701" y="709"/>
                <a:ext cx="73" cy="46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05" name="Freeform 138">
                <a:extLst>
                  <a:ext uri="{FF2B5EF4-FFF2-40B4-BE49-F238E27FC236}">
                    <a16:creationId xmlns:a16="http://schemas.microsoft.com/office/drawing/2014/main" id="{04BBB10B-6813-2869-9739-84E84FC93357}"/>
                  </a:ext>
                </a:extLst>
              </p:cNvPr>
              <p:cNvSpPr>
                <a:spLocks/>
              </p:cNvSpPr>
              <p:nvPr/>
            </p:nvSpPr>
            <p:spPr bwMode="auto">
              <a:xfrm rot="21082863" flipV="1">
                <a:off x="1761" y="663"/>
                <a:ext cx="273" cy="95"/>
              </a:xfrm>
              <a:custGeom>
                <a:avLst/>
                <a:gdLst>
                  <a:gd name="T0" fmla="*/ 0 w 318"/>
                  <a:gd name="T1" fmla="*/ 18 h 106"/>
                  <a:gd name="T2" fmla="*/ 18 w 318"/>
                  <a:gd name="T3" fmla="*/ 18 h 106"/>
                  <a:gd name="T4" fmla="*/ 33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Freeform 139">
                <a:extLst>
                  <a:ext uri="{FF2B5EF4-FFF2-40B4-BE49-F238E27FC236}">
                    <a16:creationId xmlns:a16="http://schemas.microsoft.com/office/drawing/2014/main" id="{D448777E-C69A-F6CC-0B9C-5187C3C836FF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87468">
                <a:off x="1684" y="679"/>
                <a:ext cx="235" cy="116"/>
              </a:xfrm>
              <a:custGeom>
                <a:avLst/>
                <a:gdLst>
                  <a:gd name="T0" fmla="*/ 99 w 235"/>
                  <a:gd name="T1" fmla="*/ 103 h 97"/>
                  <a:gd name="T2" fmla="*/ 8 w 235"/>
                  <a:gd name="T3" fmla="*/ 103 h 97"/>
                  <a:gd name="T4" fmla="*/ 53 w 235"/>
                  <a:gd name="T5" fmla="*/ 757 h 97"/>
                  <a:gd name="T6" fmla="*/ 144 w 235"/>
                  <a:gd name="T7" fmla="*/ 757 h 97"/>
                  <a:gd name="T8" fmla="*/ 235 w 235"/>
                  <a:gd name="T9" fmla="*/ 1429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Oval 140">
                <a:extLst>
                  <a:ext uri="{FF2B5EF4-FFF2-40B4-BE49-F238E27FC236}">
                    <a16:creationId xmlns:a16="http://schemas.microsoft.com/office/drawing/2014/main" id="{03B8F40E-D557-9DFC-9FBE-A9FC77F27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704"/>
                <a:ext cx="80" cy="45"/>
              </a:xfrm>
              <a:prstGeom prst="ellipse">
                <a:avLst/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708" name="AutoShape 141">
                <a:extLst>
                  <a:ext uri="{FF2B5EF4-FFF2-40B4-BE49-F238E27FC236}">
                    <a16:creationId xmlns:a16="http://schemas.microsoft.com/office/drawing/2014/main" id="{EA6DEFB5-215B-B203-E858-1E1C592E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64131">
                <a:off x="1867" y="694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696" name="AutoShape 142">
              <a:extLst>
                <a:ext uri="{FF2B5EF4-FFF2-40B4-BE49-F238E27FC236}">
                  <a16:creationId xmlns:a16="http://schemas.microsoft.com/office/drawing/2014/main" id="{68A771AA-42EC-07A6-B87B-AFAC632816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73183" flipH="1" flipV="1">
              <a:off x="1821" y="1510"/>
              <a:ext cx="57" cy="121"/>
            </a:xfrm>
            <a:prstGeom prst="can">
              <a:avLst>
                <a:gd name="adj" fmla="val 5307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97" name="AutoShape 143">
              <a:extLst>
                <a:ext uri="{FF2B5EF4-FFF2-40B4-BE49-F238E27FC236}">
                  <a16:creationId xmlns:a16="http://schemas.microsoft.com/office/drawing/2014/main" id="{74EF3A6B-7086-2D85-BCBB-26A5A50A97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861021" flipH="1" flipV="1">
              <a:off x="2010" y="1519"/>
              <a:ext cx="57" cy="71"/>
            </a:xfrm>
            <a:prstGeom prst="can">
              <a:avLst>
                <a:gd name="adj" fmla="val 3114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98" name="AutoShape 144">
              <a:extLst>
                <a:ext uri="{FF2B5EF4-FFF2-40B4-BE49-F238E27FC236}">
                  <a16:creationId xmlns:a16="http://schemas.microsoft.com/office/drawing/2014/main" id="{DFF23CA0-CCD1-C2CD-42A2-33FDA11AEE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75432" flipH="1" flipV="1">
              <a:off x="1641" y="1457"/>
              <a:ext cx="154" cy="84"/>
            </a:xfrm>
            <a:prstGeom prst="flowChartExtra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99" name="Line 145">
              <a:extLst>
                <a:ext uri="{FF2B5EF4-FFF2-40B4-BE49-F238E27FC236}">
                  <a16:creationId xmlns:a16="http://schemas.microsoft.com/office/drawing/2014/main" id="{CCD56F93-C994-AA22-3C0A-96E91B1968C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 flipV="1">
              <a:off x="1517" y="1454"/>
              <a:ext cx="232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Oval 146">
              <a:extLst>
                <a:ext uri="{FF2B5EF4-FFF2-40B4-BE49-F238E27FC236}">
                  <a16:creationId xmlns:a16="http://schemas.microsoft.com/office/drawing/2014/main" id="{42B01D75-E6DE-D216-EC75-137B9DBAEA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58" y="1405"/>
              <a:ext cx="246" cy="167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701" name="Line 147">
              <a:extLst>
                <a:ext uri="{FF2B5EF4-FFF2-40B4-BE49-F238E27FC236}">
                  <a16:creationId xmlns:a16="http://schemas.microsoft.com/office/drawing/2014/main" id="{6E12195C-18A4-BAC9-F741-40981F0573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>
              <a:off x="1966" y="1533"/>
              <a:ext cx="0" cy="8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148">
              <a:extLst>
                <a:ext uri="{FF2B5EF4-FFF2-40B4-BE49-F238E27FC236}">
                  <a16:creationId xmlns:a16="http://schemas.microsoft.com/office/drawing/2014/main" id="{764DC733-76E7-A691-9318-0A1574DC1D2B}"/>
                </a:ext>
              </a:extLst>
            </p:cNvPr>
            <p:cNvSpPr>
              <a:spLocks/>
            </p:cNvSpPr>
            <p:nvPr/>
          </p:nvSpPr>
          <p:spPr bwMode="auto">
            <a:xfrm rot="461021" flipH="1">
              <a:off x="1153" y="1470"/>
              <a:ext cx="846" cy="100"/>
            </a:xfrm>
            <a:custGeom>
              <a:avLst/>
              <a:gdLst>
                <a:gd name="T0" fmla="*/ 0 w 635"/>
                <a:gd name="T1" fmla="*/ 6 h 121"/>
                <a:gd name="T2" fmla="*/ 13367 w 635"/>
                <a:gd name="T3" fmla="*/ 6 h 121"/>
                <a:gd name="T4" fmla="*/ 20063 w 635"/>
                <a:gd name="T5" fmla="*/ 2 h 121"/>
                <a:gd name="T6" fmla="*/ 30208 w 635"/>
                <a:gd name="T7" fmla="*/ 2 h 121"/>
                <a:gd name="T8" fmla="*/ 46955 w 635"/>
                <a:gd name="T9" fmla="*/ 2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5"/>
                <a:gd name="T16" fmla="*/ 0 h 121"/>
                <a:gd name="T17" fmla="*/ 635 w 635"/>
                <a:gd name="T18" fmla="*/ 121 h 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5" h="121">
                  <a:moveTo>
                    <a:pt x="0" y="106"/>
                  </a:moveTo>
                  <a:cubicBezTo>
                    <a:pt x="68" y="113"/>
                    <a:pt x="136" y="121"/>
                    <a:pt x="181" y="106"/>
                  </a:cubicBezTo>
                  <a:cubicBezTo>
                    <a:pt x="226" y="91"/>
                    <a:pt x="234" y="30"/>
                    <a:pt x="272" y="15"/>
                  </a:cubicBezTo>
                  <a:cubicBezTo>
                    <a:pt x="310" y="0"/>
                    <a:pt x="348" y="15"/>
                    <a:pt x="408" y="15"/>
                  </a:cubicBezTo>
                  <a:cubicBezTo>
                    <a:pt x="468" y="15"/>
                    <a:pt x="551" y="15"/>
                    <a:pt x="635" y="15"/>
                  </a:cubicBezTo>
                </a:path>
              </a:pathLst>
            </a:custGeom>
            <a:noFill/>
            <a:ln w="9525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9" name="AutoShape 151">
            <a:extLst>
              <a:ext uri="{FF2B5EF4-FFF2-40B4-BE49-F238E27FC236}">
                <a16:creationId xmlns:a16="http://schemas.microsoft.com/office/drawing/2014/main" id="{0E97B73C-9D17-3EEE-951C-5991F1F60D42}"/>
              </a:ext>
            </a:extLst>
          </p:cNvPr>
          <p:cNvSpPr>
            <a:spLocks noChangeArrowheads="1"/>
          </p:cNvSpPr>
          <p:nvPr/>
        </p:nvSpPr>
        <p:spPr bwMode="auto">
          <a:xfrm rot="3552296">
            <a:off x="1424782" y="4690269"/>
            <a:ext cx="292100" cy="496887"/>
          </a:xfrm>
          <a:prstGeom prst="roundRect">
            <a:avLst>
              <a:gd name="adj" fmla="val 22097"/>
            </a:avLst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3" name="Group 176">
            <a:extLst>
              <a:ext uri="{FF2B5EF4-FFF2-40B4-BE49-F238E27FC236}">
                <a16:creationId xmlns:a16="http://schemas.microsoft.com/office/drawing/2014/main" id="{1946DA5F-150D-8B66-993C-74FE4D405F40}"/>
              </a:ext>
            </a:extLst>
          </p:cNvPr>
          <p:cNvGrpSpPr>
            <a:grpSpLocks/>
          </p:cNvGrpSpPr>
          <p:nvPr/>
        </p:nvGrpSpPr>
        <p:grpSpPr bwMode="auto">
          <a:xfrm rot="7258264" flipH="1" flipV="1">
            <a:off x="2965451" y="4117975"/>
            <a:ext cx="857250" cy="180975"/>
            <a:chOff x="1153" y="1405"/>
            <a:chExt cx="1004" cy="218"/>
          </a:xfrm>
        </p:grpSpPr>
        <p:grpSp>
          <p:nvGrpSpPr>
            <p:cNvPr id="26681" name="Group 177">
              <a:extLst>
                <a:ext uri="{FF2B5EF4-FFF2-40B4-BE49-F238E27FC236}">
                  <a16:creationId xmlns:a16="http://schemas.microsoft.com/office/drawing/2014/main" id="{5EED03E2-CA30-F0E4-6400-290140EA29AB}"/>
                </a:ext>
              </a:extLst>
            </p:cNvPr>
            <p:cNvGrpSpPr>
              <a:grpSpLocks/>
            </p:cNvGrpSpPr>
            <p:nvPr/>
          </p:nvGrpSpPr>
          <p:grpSpPr bwMode="auto">
            <a:xfrm rot="461021" flipH="1" flipV="1">
              <a:off x="1679" y="1456"/>
              <a:ext cx="478" cy="167"/>
              <a:chOff x="1676" y="663"/>
              <a:chExt cx="358" cy="132"/>
            </a:xfrm>
          </p:grpSpPr>
          <p:sp>
            <p:nvSpPr>
              <p:cNvPr id="26689" name="AutoShape 178">
                <a:extLst>
                  <a:ext uri="{FF2B5EF4-FFF2-40B4-BE49-F238E27FC236}">
                    <a16:creationId xmlns:a16="http://schemas.microsoft.com/office/drawing/2014/main" id="{C914F012-4C86-7871-3196-7E29CAA0F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67073">
                <a:off x="1751" y="679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690" name="Oval 179">
                <a:extLst>
                  <a:ext uri="{FF2B5EF4-FFF2-40B4-BE49-F238E27FC236}">
                    <a16:creationId xmlns:a16="http://schemas.microsoft.com/office/drawing/2014/main" id="{5E637E4C-0777-8E60-6B27-B526E5618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493914">
                <a:off x="1701" y="709"/>
                <a:ext cx="73" cy="46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691" name="Freeform 180">
                <a:extLst>
                  <a:ext uri="{FF2B5EF4-FFF2-40B4-BE49-F238E27FC236}">
                    <a16:creationId xmlns:a16="http://schemas.microsoft.com/office/drawing/2014/main" id="{1249FFB4-25E9-5C83-EC78-66C0F1426578}"/>
                  </a:ext>
                </a:extLst>
              </p:cNvPr>
              <p:cNvSpPr>
                <a:spLocks/>
              </p:cNvSpPr>
              <p:nvPr/>
            </p:nvSpPr>
            <p:spPr bwMode="auto">
              <a:xfrm rot="21082863" flipV="1">
                <a:off x="1761" y="663"/>
                <a:ext cx="273" cy="95"/>
              </a:xfrm>
              <a:custGeom>
                <a:avLst/>
                <a:gdLst>
                  <a:gd name="T0" fmla="*/ 0 w 318"/>
                  <a:gd name="T1" fmla="*/ 18 h 106"/>
                  <a:gd name="T2" fmla="*/ 18 w 318"/>
                  <a:gd name="T3" fmla="*/ 18 h 106"/>
                  <a:gd name="T4" fmla="*/ 33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Freeform 181">
                <a:extLst>
                  <a:ext uri="{FF2B5EF4-FFF2-40B4-BE49-F238E27FC236}">
                    <a16:creationId xmlns:a16="http://schemas.microsoft.com/office/drawing/2014/main" id="{D1FD379B-2F11-F331-8FB0-136E17FFAADC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87468">
                <a:off x="1684" y="679"/>
                <a:ext cx="235" cy="116"/>
              </a:xfrm>
              <a:custGeom>
                <a:avLst/>
                <a:gdLst>
                  <a:gd name="T0" fmla="*/ 99 w 235"/>
                  <a:gd name="T1" fmla="*/ 103 h 97"/>
                  <a:gd name="T2" fmla="*/ 8 w 235"/>
                  <a:gd name="T3" fmla="*/ 103 h 97"/>
                  <a:gd name="T4" fmla="*/ 53 w 235"/>
                  <a:gd name="T5" fmla="*/ 757 h 97"/>
                  <a:gd name="T6" fmla="*/ 144 w 235"/>
                  <a:gd name="T7" fmla="*/ 757 h 97"/>
                  <a:gd name="T8" fmla="*/ 235 w 235"/>
                  <a:gd name="T9" fmla="*/ 1429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Oval 182">
                <a:extLst>
                  <a:ext uri="{FF2B5EF4-FFF2-40B4-BE49-F238E27FC236}">
                    <a16:creationId xmlns:a16="http://schemas.microsoft.com/office/drawing/2014/main" id="{EC0F568A-386B-8758-CFFE-90EF73125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704"/>
                <a:ext cx="80" cy="45"/>
              </a:xfrm>
              <a:prstGeom prst="ellipse">
                <a:avLst/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694" name="AutoShape 183">
                <a:extLst>
                  <a:ext uri="{FF2B5EF4-FFF2-40B4-BE49-F238E27FC236}">
                    <a16:creationId xmlns:a16="http://schemas.microsoft.com/office/drawing/2014/main" id="{9950BEAF-E13D-92E9-6C46-C154E8546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664131">
                <a:off x="1867" y="694"/>
                <a:ext cx="136" cy="60"/>
              </a:xfrm>
              <a:prstGeom prst="flowChartTerminator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682" name="AutoShape 184">
              <a:extLst>
                <a:ext uri="{FF2B5EF4-FFF2-40B4-BE49-F238E27FC236}">
                  <a16:creationId xmlns:a16="http://schemas.microsoft.com/office/drawing/2014/main" id="{03845018-EC9E-EAD2-A88E-83124AF36C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373183" flipH="1" flipV="1">
              <a:off x="1821" y="1510"/>
              <a:ext cx="57" cy="121"/>
            </a:xfrm>
            <a:prstGeom prst="can">
              <a:avLst>
                <a:gd name="adj" fmla="val 5307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83" name="AutoShape 185">
              <a:extLst>
                <a:ext uri="{FF2B5EF4-FFF2-40B4-BE49-F238E27FC236}">
                  <a16:creationId xmlns:a16="http://schemas.microsoft.com/office/drawing/2014/main" id="{B4704898-3417-F895-D1BF-0FE7DB9D24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861021" flipH="1" flipV="1">
              <a:off x="2010" y="1519"/>
              <a:ext cx="57" cy="71"/>
            </a:xfrm>
            <a:prstGeom prst="can">
              <a:avLst>
                <a:gd name="adj" fmla="val 31140"/>
              </a:avLst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84" name="AutoShape 186">
              <a:extLst>
                <a:ext uri="{FF2B5EF4-FFF2-40B4-BE49-F238E27FC236}">
                  <a16:creationId xmlns:a16="http://schemas.microsoft.com/office/drawing/2014/main" id="{F6FA7184-4B1D-5901-1412-CDC37FF084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75432" flipH="1" flipV="1">
              <a:off x="1641" y="1457"/>
              <a:ext cx="154" cy="84"/>
            </a:xfrm>
            <a:prstGeom prst="flowChartExtra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85" name="Line 187">
              <a:extLst>
                <a:ext uri="{FF2B5EF4-FFF2-40B4-BE49-F238E27FC236}">
                  <a16:creationId xmlns:a16="http://schemas.microsoft.com/office/drawing/2014/main" id="{6983D0B4-51DB-5DEC-DD73-C1D5279255D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 flipV="1">
              <a:off x="1517" y="1454"/>
              <a:ext cx="232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Oval 188">
              <a:extLst>
                <a:ext uri="{FF2B5EF4-FFF2-40B4-BE49-F238E27FC236}">
                  <a16:creationId xmlns:a16="http://schemas.microsoft.com/office/drawing/2014/main" id="{508E5C70-2948-FE0C-1B7E-2DB1BA8635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58" y="1405"/>
              <a:ext cx="246" cy="167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87" name="Line 189">
              <a:extLst>
                <a:ext uri="{FF2B5EF4-FFF2-40B4-BE49-F238E27FC236}">
                  <a16:creationId xmlns:a16="http://schemas.microsoft.com/office/drawing/2014/main" id="{E5502E11-DD02-629B-2C15-A5ABEDB0B2B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461021" flipH="1">
              <a:off x="1966" y="1533"/>
              <a:ext cx="0" cy="8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190">
              <a:extLst>
                <a:ext uri="{FF2B5EF4-FFF2-40B4-BE49-F238E27FC236}">
                  <a16:creationId xmlns:a16="http://schemas.microsoft.com/office/drawing/2014/main" id="{7CBCC282-DBE0-357C-93A9-B8612864F6E0}"/>
                </a:ext>
              </a:extLst>
            </p:cNvPr>
            <p:cNvSpPr>
              <a:spLocks/>
            </p:cNvSpPr>
            <p:nvPr/>
          </p:nvSpPr>
          <p:spPr bwMode="auto">
            <a:xfrm rot="461021" flipH="1">
              <a:off x="1153" y="1470"/>
              <a:ext cx="846" cy="100"/>
            </a:xfrm>
            <a:custGeom>
              <a:avLst/>
              <a:gdLst>
                <a:gd name="T0" fmla="*/ 0 w 635"/>
                <a:gd name="T1" fmla="*/ 6 h 121"/>
                <a:gd name="T2" fmla="*/ 13367 w 635"/>
                <a:gd name="T3" fmla="*/ 6 h 121"/>
                <a:gd name="T4" fmla="*/ 20063 w 635"/>
                <a:gd name="T5" fmla="*/ 2 h 121"/>
                <a:gd name="T6" fmla="*/ 30208 w 635"/>
                <a:gd name="T7" fmla="*/ 2 h 121"/>
                <a:gd name="T8" fmla="*/ 46955 w 635"/>
                <a:gd name="T9" fmla="*/ 2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5"/>
                <a:gd name="T16" fmla="*/ 0 h 121"/>
                <a:gd name="T17" fmla="*/ 635 w 635"/>
                <a:gd name="T18" fmla="*/ 121 h 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5" h="121">
                  <a:moveTo>
                    <a:pt x="0" y="106"/>
                  </a:moveTo>
                  <a:cubicBezTo>
                    <a:pt x="68" y="113"/>
                    <a:pt x="136" y="121"/>
                    <a:pt x="181" y="106"/>
                  </a:cubicBezTo>
                  <a:cubicBezTo>
                    <a:pt x="226" y="91"/>
                    <a:pt x="234" y="30"/>
                    <a:pt x="272" y="15"/>
                  </a:cubicBezTo>
                  <a:cubicBezTo>
                    <a:pt x="310" y="0"/>
                    <a:pt x="348" y="15"/>
                    <a:pt x="408" y="15"/>
                  </a:cubicBezTo>
                  <a:cubicBezTo>
                    <a:pt x="468" y="15"/>
                    <a:pt x="551" y="15"/>
                    <a:pt x="635" y="15"/>
                  </a:cubicBezTo>
                </a:path>
              </a:pathLst>
            </a:custGeom>
            <a:noFill/>
            <a:ln w="9525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" name="AutoShape 191">
            <a:extLst>
              <a:ext uri="{FF2B5EF4-FFF2-40B4-BE49-F238E27FC236}">
                <a16:creationId xmlns:a16="http://schemas.microsoft.com/office/drawing/2014/main" id="{DC762E0A-74C0-EDD2-A0D4-F72DBB3919A8}"/>
              </a:ext>
            </a:extLst>
          </p:cNvPr>
          <p:cNvSpPr>
            <a:spLocks noChangeArrowheads="1"/>
          </p:cNvSpPr>
          <p:nvPr/>
        </p:nvSpPr>
        <p:spPr bwMode="auto">
          <a:xfrm rot="12265016" flipV="1">
            <a:off x="3060700" y="4140200"/>
            <a:ext cx="292100" cy="496888"/>
          </a:xfrm>
          <a:prstGeom prst="roundRect">
            <a:avLst>
              <a:gd name="adj" fmla="val 22097"/>
            </a:avLst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5" name="Group 200">
            <a:extLst>
              <a:ext uri="{FF2B5EF4-FFF2-40B4-BE49-F238E27FC236}">
                <a16:creationId xmlns:a16="http://schemas.microsoft.com/office/drawing/2014/main" id="{AB0769FA-BBD1-B274-9160-049B4D349D5C}"/>
              </a:ext>
            </a:extLst>
          </p:cNvPr>
          <p:cNvGrpSpPr>
            <a:grpSpLocks/>
          </p:cNvGrpSpPr>
          <p:nvPr/>
        </p:nvGrpSpPr>
        <p:grpSpPr bwMode="auto">
          <a:xfrm rot="208127">
            <a:off x="3386138" y="2978150"/>
            <a:ext cx="849312" cy="1152525"/>
            <a:chOff x="2313" y="1651"/>
            <a:chExt cx="535" cy="726"/>
          </a:xfrm>
        </p:grpSpPr>
        <p:sp>
          <p:nvSpPr>
            <p:cNvPr id="26678" name="Freeform 195">
              <a:extLst>
                <a:ext uri="{FF2B5EF4-FFF2-40B4-BE49-F238E27FC236}">
                  <a16:creationId xmlns:a16="http://schemas.microsoft.com/office/drawing/2014/main" id="{AFF8F9F8-8977-2967-8BFC-2F417ECF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651"/>
              <a:ext cx="204" cy="680"/>
            </a:xfrm>
            <a:custGeom>
              <a:avLst/>
              <a:gdLst>
                <a:gd name="T0" fmla="*/ 23 w 204"/>
                <a:gd name="T1" fmla="*/ 0 h 680"/>
                <a:gd name="T2" fmla="*/ 23 w 204"/>
                <a:gd name="T3" fmla="*/ 181 h 680"/>
                <a:gd name="T4" fmla="*/ 159 w 204"/>
                <a:gd name="T5" fmla="*/ 318 h 680"/>
                <a:gd name="T6" fmla="*/ 159 w 204"/>
                <a:gd name="T7" fmla="*/ 454 h 680"/>
                <a:gd name="T8" fmla="*/ 159 w 204"/>
                <a:gd name="T9" fmla="*/ 635 h 680"/>
                <a:gd name="T10" fmla="*/ 204 w 204"/>
                <a:gd name="T11" fmla="*/ 680 h 6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4"/>
                <a:gd name="T19" fmla="*/ 0 h 680"/>
                <a:gd name="T20" fmla="*/ 204 w 204"/>
                <a:gd name="T21" fmla="*/ 680 h 68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4" h="680">
                  <a:moveTo>
                    <a:pt x="23" y="0"/>
                  </a:moveTo>
                  <a:cubicBezTo>
                    <a:pt x="11" y="64"/>
                    <a:pt x="0" y="128"/>
                    <a:pt x="23" y="181"/>
                  </a:cubicBezTo>
                  <a:cubicBezTo>
                    <a:pt x="46" y="234"/>
                    <a:pt x="136" y="273"/>
                    <a:pt x="159" y="318"/>
                  </a:cubicBezTo>
                  <a:cubicBezTo>
                    <a:pt x="182" y="363"/>
                    <a:pt x="159" y="401"/>
                    <a:pt x="159" y="454"/>
                  </a:cubicBezTo>
                  <a:cubicBezTo>
                    <a:pt x="159" y="507"/>
                    <a:pt x="151" y="597"/>
                    <a:pt x="159" y="635"/>
                  </a:cubicBezTo>
                  <a:cubicBezTo>
                    <a:pt x="167" y="673"/>
                    <a:pt x="185" y="676"/>
                    <a:pt x="204" y="680"/>
                  </a:cubicBezTo>
                </a:path>
              </a:pathLst>
            </a:custGeom>
            <a:noFill/>
            <a:ln w="7620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199">
              <a:extLst>
                <a:ext uri="{FF2B5EF4-FFF2-40B4-BE49-F238E27FC236}">
                  <a16:creationId xmlns:a16="http://schemas.microsoft.com/office/drawing/2014/main" id="{8A75EEC4-6A45-AFA2-5A33-93DC2FECD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852"/>
              <a:ext cx="205" cy="454"/>
            </a:xfrm>
            <a:custGeom>
              <a:avLst/>
              <a:gdLst>
                <a:gd name="T0" fmla="*/ 182 w 205"/>
                <a:gd name="T1" fmla="*/ 0 h 454"/>
                <a:gd name="T2" fmla="*/ 182 w 205"/>
                <a:gd name="T3" fmla="*/ 137 h 454"/>
                <a:gd name="T4" fmla="*/ 46 w 205"/>
                <a:gd name="T5" fmla="*/ 273 h 454"/>
                <a:gd name="T6" fmla="*/ 0 w 205"/>
                <a:gd name="T7" fmla="*/ 454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5"/>
                <a:gd name="T13" fmla="*/ 0 h 454"/>
                <a:gd name="T14" fmla="*/ 205 w 205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5" h="454">
                  <a:moveTo>
                    <a:pt x="182" y="0"/>
                  </a:moveTo>
                  <a:cubicBezTo>
                    <a:pt x="193" y="46"/>
                    <a:pt x="205" y="92"/>
                    <a:pt x="182" y="137"/>
                  </a:cubicBezTo>
                  <a:cubicBezTo>
                    <a:pt x="159" y="182"/>
                    <a:pt x="76" y="220"/>
                    <a:pt x="46" y="273"/>
                  </a:cubicBezTo>
                  <a:cubicBezTo>
                    <a:pt x="16" y="326"/>
                    <a:pt x="8" y="390"/>
                    <a:pt x="0" y="454"/>
                  </a:cubicBezTo>
                </a:path>
              </a:pathLst>
            </a:custGeom>
            <a:noFill/>
            <a:ln w="7620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AutoShape 197">
              <a:extLst>
                <a:ext uri="{FF2B5EF4-FFF2-40B4-BE49-F238E27FC236}">
                  <a16:creationId xmlns:a16="http://schemas.microsoft.com/office/drawing/2014/main" id="{79BBCC33-C663-13EA-446C-EEDFC230AA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0014229">
              <a:off x="2523" y="1833"/>
              <a:ext cx="221" cy="5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662 w 21600"/>
                <a:gd name="T13" fmla="*/ 0 h 21600"/>
                <a:gd name="T14" fmla="*/ 19938 w 21600"/>
                <a:gd name="T15" fmla="*/ 50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3109" y="3217"/>
                  </a:moveTo>
                  <a:cubicBezTo>
                    <a:pt x="5139" y="1158"/>
                    <a:pt x="7909" y="-1"/>
                    <a:pt x="10800" y="0"/>
                  </a:cubicBezTo>
                  <a:cubicBezTo>
                    <a:pt x="13690" y="0"/>
                    <a:pt x="16460" y="1158"/>
                    <a:pt x="18490" y="3217"/>
                  </a:cubicBezTo>
                  <a:cubicBezTo>
                    <a:pt x="16460" y="1158"/>
                    <a:pt x="13690" y="-1"/>
                    <a:pt x="10799" y="0"/>
                  </a:cubicBezTo>
                  <a:cubicBezTo>
                    <a:pt x="7909" y="0"/>
                    <a:pt x="5139" y="1158"/>
                    <a:pt x="3109" y="3217"/>
                  </a:cubicBezTo>
                  <a:close/>
                </a:path>
              </a:pathLst>
            </a:custGeom>
            <a:solidFill>
              <a:srgbClr val="996633"/>
            </a:solidFill>
            <a:ln w="9525">
              <a:round/>
              <a:headEnd/>
              <a:tailEnd/>
            </a:ln>
            <a:scene3d>
              <a:camera prst="legacyObliqueTopRight">
                <a:rot lat="21299974" lon="20099975" rev="0"/>
              </a:camera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996633"/>
              </a:extrusionClr>
              <a:contourClr>
                <a:srgbClr val="996633"/>
              </a:contour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</p:grpSp>
      <p:sp>
        <p:nvSpPr>
          <p:cNvPr id="250" name="Freeform 225">
            <a:extLst>
              <a:ext uri="{FF2B5EF4-FFF2-40B4-BE49-F238E27FC236}">
                <a16:creationId xmlns:a16="http://schemas.microsoft.com/office/drawing/2014/main" id="{F5FBD7D1-F4A6-EDED-9FDF-851784DE0374}"/>
              </a:ext>
            </a:extLst>
          </p:cNvPr>
          <p:cNvSpPr>
            <a:spLocks/>
          </p:cNvSpPr>
          <p:nvPr/>
        </p:nvSpPr>
        <p:spPr bwMode="auto">
          <a:xfrm rot="4329141">
            <a:off x="3690144" y="3837781"/>
            <a:ext cx="215900" cy="287338"/>
          </a:xfrm>
          <a:custGeom>
            <a:avLst/>
            <a:gdLst>
              <a:gd name="T0" fmla="*/ 0 w 90"/>
              <a:gd name="T1" fmla="*/ 2147483647 h 182"/>
              <a:gd name="T2" fmla="*/ 0 w 90"/>
              <a:gd name="T3" fmla="*/ 0 h 182"/>
              <a:gd name="T4" fmla="*/ 2147483647 w 90"/>
              <a:gd name="T5" fmla="*/ 2147483647 h 182"/>
              <a:gd name="T6" fmla="*/ 2147483647 w 90"/>
              <a:gd name="T7" fmla="*/ 2147483647 h 182"/>
              <a:gd name="T8" fmla="*/ 2147483647 w 90"/>
              <a:gd name="T9" fmla="*/ 2147483647 h 182"/>
              <a:gd name="T10" fmla="*/ 0 w 90"/>
              <a:gd name="T11" fmla="*/ 2147483647 h 1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182"/>
              <a:gd name="T20" fmla="*/ 90 w 90"/>
              <a:gd name="T21" fmla="*/ 182 h 1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182">
                <a:moveTo>
                  <a:pt x="0" y="91"/>
                </a:moveTo>
                <a:lnTo>
                  <a:pt x="0" y="0"/>
                </a:lnTo>
                <a:lnTo>
                  <a:pt x="90" y="46"/>
                </a:lnTo>
                <a:lnTo>
                  <a:pt x="90" y="137"/>
                </a:lnTo>
                <a:lnTo>
                  <a:pt x="45" y="182"/>
                </a:lnTo>
                <a:lnTo>
                  <a:pt x="0" y="91"/>
                </a:ln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" name="Group 202">
            <a:extLst>
              <a:ext uri="{FF2B5EF4-FFF2-40B4-BE49-F238E27FC236}">
                <a16:creationId xmlns:a16="http://schemas.microsoft.com/office/drawing/2014/main" id="{C1788956-9225-5283-6D2E-8F302F73110A}"/>
              </a:ext>
            </a:extLst>
          </p:cNvPr>
          <p:cNvGrpSpPr>
            <a:grpSpLocks/>
          </p:cNvGrpSpPr>
          <p:nvPr/>
        </p:nvGrpSpPr>
        <p:grpSpPr bwMode="auto">
          <a:xfrm rot="7576706" flipH="1">
            <a:off x="3240881" y="4114007"/>
            <a:ext cx="936625" cy="366712"/>
            <a:chOff x="1066" y="658"/>
            <a:chExt cx="1096" cy="444"/>
          </a:xfrm>
        </p:grpSpPr>
        <p:grpSp>
          <p:nvGrpSpPr>
            <p:cNvPr id="26657" name="Group 203">
              <a:extLst>
                <a:ext uri="{FF2B5EF4-FFF2-40B4-BE49-F238E27FC236}">
                  <a16:creationId xmlns:a16="http://schemas.microsoft.com/office/drawing/2014/main" id="{7C834A1A-672A-9DE9-E4E7-D339F0184DEA}"/>
                </a:ext>
              </a:extLst>
            </p:cNvPr>
            <p:cNvGrpSpPr>
              <a:grpSpLocks/>
            </p:cNvGrpSpPr>
            <p:nvPr/>
          </p:nvGrpSpPr>
          <p:grpSpPr bwMode="auto">
            <a:xfrm rot="-487806">
              <a:off x="1837" y="698"/>
              <a:ext cx="292" cy="111"/>
              <a:chOff x="1987" y="527"/>
              <a:chExt cx="292" cy="156"/>
            </a:xfrm>
          </p:grpSpPr>
          <p:sp>
            <p:nvSpPr>
              <p:cNvPr id="26676" name="Freeform 204">
                <a:extLst>
                  <a:ext uri="{FF2B5EF4-FFF2-40B4-BE49-F238E27FC236}">
                    <a16:creationId xmlns:a16="http://schemas.microsoft.com/office/drawing/2014/main" id="{5EA46142-756A-A7BC-B35B-AB5FE0B8CBCD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155" y="559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7" name="AutoShape 205">
                <a:extLst>
                  <a:ext uri="{FF2B5EF4-FFF2-40B4-BE49-F238E27FC236}">
                    <a16:creationId xmlns:a16="http://schemas.microsoft.com/office/drawing/2014/main" id="{52F0025A-62CB-EAFB-5CF8-847996C0D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2043" y="47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26658" name="Freeform 206">
              <a:extLst>
                <a:ext uri="{FF2B5EF4-FFF2-40B4-BE49-F238E27FC236}">
                  <a16:creationId xmlns:a16="http://schemas.microsoft.com/office/drawing/2014/main" id="{BF52A5A9-6EBE-F21D-1461-B47DD18240DA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15" y="838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659" name="Group 207">
              <a:extLst>
                <a:ext uri="{FF2B5EF4-FFF2-40B4-BE49-F238E27FC236}">
                  <a16:creationId xmlns:a16="http://schemas.microsoft.com/office/drawing/2014/main" id="{33AB4791-4AC3-2A31-32A5-F03CB6FC36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737"/>
              <a:ext cx="292" cy="137"/>
              <a:chOff x="1851" y="737"/>
              <a:chExt cx="292" cy="137"/>
            </a:xfrm>
          </p:grpSpPr>
          <p:sp>
            <p:nvSpPr>
              <p:cNvPr id="26674" name="AutoShape 208">
                <a:extLst>
                  <a:ext uri="{FF2B5EF4-FFF2-40B4-BE49-F238E27FC236}">
                    <a16:creationId xmlns:a16="http://schemas.microsoft.com/office/drawing/2014/main" id="{F45F311B-B6F3-115A-E379-24C4A767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938979">
                <a:off x="1907" y="681"/>
                <a:ext cx="90" cy="202"/>
              </a:xfrm>
              <a:prstGeom prst="can">
                <a:avLst>
                  <a:gd name="adj" fmla="val 56111"/>
                </a:avLst>
              </a:prstGeom>
              <a:solidFill>
                <a:srgbClr val="FFCC99"/>
              </a:solidFill>
              <a:ln w="317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6675" name="Freeform 209">
                <a:extLst>
                  <a:ext uri="{FF2B5EF4-FFF2-40B4-BE49-F238E27FC236}">
                    <a16:creationId xmlns:a16="http://schemas.microsoft.com/office/drawing/2014/main" id="{817FDA2B-FBCC-1045-DAAF-AB89084E84D0}"/>
                  </a:ext>
                </a:extLst>
              </p:cNvPr>
              <p:cNvSpPr>
                <a:spLocks/>
              </p:cNvSpPr>
              <p:nvPr/>
            </p:nvSpPr>
            <p:spPr bwMode="auto">
              <a:xfrm rot="6871661" flipH="1" flipV="1">
                <a:off x="2019" y="750"/>
                <a:ext cx="111" cy="137"/>
              </a:xfrm>
              <a:custGeom>
                <a:avLst/>
                <a:gdLst>
                  <a:gd name="T0" fmla="*/ 1 w 158"/>
                  <a:gd name="T1" fmla="*/ 1 h 264"/>
                  <a:gd name="T2" fmla="*/ 1 w 158"/>
                  <a:gd name="T3" fmla="*/ 1 h 264"/>
                  <a:gd name="T4" fmla="*/ 1 w 158"/>
                  <a:gd name="T5" fmla="*/ 1 h 264"/>
                  <a:gd name="T6" fmla="*/ 1 w 158"/>
                  <a:gd name="T7" fmla="*/ 1 h 264"/>
                  <a:gd name="T8" fmla="*/ 1 w 158"/>
                  <a:gd name="T9" fmla="*/ 1 h 264"/>
                  <a:gd name="T10" fmla="*/ 1 w 158"/>
                  <a:gd name="T11" fmla="*/ 1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264"/>
                  <a:gd name="T20" fmla="*/ 158 w 158"/>
                  <a:gd name="T21" fmla="*/ 264 h 2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264">
                    <a:moveTo>
                      <a:pt x="15" y="167"/>
                    </a:moveTo>
                    <a:cubicBezTo>
                      <a:pt x="22" y="129"/>
                      <a:pt x="37" y="53"/>
                      <a:pt x="60" y="30"/>
                    </a:cubicBezTo>
                    <a:cubicBezTo>
                      <a:pt x="83" y="7"/>
                      <a:pt x="144" y="0"/>
                      <a:pt x="151" y="30"/>
                    </a:cubicBezTo>
                    <a:cubicBezTo>
                      <a:pt x="158" y="60"/>
                      <a:pt x="128" y="174"/>
                      <a:pt x="105" y="212"/>
                    </a:cubicBezTo>
                    <a:cubicBezTo>
                      <a:pt x="82" y="250"/>
                      <a:pt x="30" y="264"/>
                      <a:pt x="15" y="257"/>
                    </a:cubicBezTo>
                    <a:cubicBezTo>
                      <a:pt x="0" y="250"/>
                      <a:pt x="8" y="205"/>
                      <a:pt x="15" y="167"/>
                    </a:cubicBezTo>
                    <a:close/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660" name="AutoShape 210">
              <a:extLst>
                <a:ext uri="{FF2B5EF4-FFF2-40B4-BE49-F238E27FC236}">
                  <a16:creationId xmlns:a16="http://schemas.microsoft.com/office/drawing/2014/main" id="{AB881F94-A936-6127-FD16-D19C9D806D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926" y="739"/>
              <a:ext cx="90" cy="202"/>
            </a:xfrm>
            <a:prstGeom prst="can">
              <a:avLst>
                <a:gd name="adj" fmla="val 56111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61" name="Freeform 211">
              <a:extLst>
                <a:ext uri="{FF2B5EF4-FFF2-40B4-BE49-F238E27FC236}">
                  <a16:creationId xmlns:a16="http://schemas.microsoft.com/office/drawing/2014/main" id="{FED0E29D-09A1-AFC6-E2F7-579DEBDB6674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2024" y="916"/>
              <a:ext cx="108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212">
              <a:extLst>
                <a:ext uri="{FF2B5EF4-FFF2-40B4-BE49-F238E27FC236}">
                  <a16:creationId xmlns:a16="http://schemas.microsoft.com/office/drawing/2014/main" id="{80A96F21-7209-05FD-2532-BCC469F7E2AB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2038" y="828"/>
              <a:ext cx="111" cy="137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213">
              <a:extLst>
                <a:ext uri="{FF2B5EF4-FFF2-40B4-BE49-F238E27FC236}">
                  <a16:creationId xmlns:a16="http://schemas.microsoft.com/office/drawing/2014/main" id="{0F05A190-4298-C1A1-C26A-DD0726B34AC9}"/>
                </a:ext>
              </a:extLst>
            </p:cNvPr>
            <p:cNvSpPr>
              <a:spLocks/>
            </p:cNvSpPr>
            <p:nvPr/>
          </p:nvSpPr>
          <p:spPr bwMode="auto">
            <a:xfrm rot="-9754641" flipH="1" flipV="1">
              <a:off x="1958" y="962"/>
              <a:ext cx="109" cy="140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214">
              <a:extLst>
                <a:ext uri="{FF2B5EF4-FFF2-40B4-BE49-F238E27FC236}">
                  <a16:creationId xmlns:a16="http://schemas.microsoft.com/office/drawing/2014/main" id="{B7A9580C-B267-90D6-380A-DCC0BE94E0B8}"/>
                </a:ext>
              </a:extLst>
            </p:cNvPr>
            <p:cNvSpPr>
              <a:spLocks/>
            </p:cNvSpPr>
            <p:nvPr/>
          </p:nvSpPr>
          <p:spPr bwMode="auto">
            <a:xfrm rot="6871661" flipH="1" flipV="1">
              <a:off x="1962" y="874"/>
              <a:ext cx="111" cy="138"/>
            </a:xfrm>
            <a:custGeom>
              <a:avLst/>
              <a:gdLst>
                <a:gd name="T0" fmla="*/ 1 w 158"/>
                <a:gd name="T1" fmla="*/ 1 h 264"/>
                <a:gd name="T2" fmla="*/ 1 w 158"/>
                <a:gd name="T3" fmla="*/ 1 h 264"/>
                <a:gd name="T4" fmla="*/ 1 w 158"/>
                <a:gd name="T5" fmla="*/ 1 h 264"/>
                <a:gd name="T6" fmla="*/ 1 w 158"/>
                <a:gd name="T7" fmla="*/ 1 h 264"/>
                <a:gd name="T8" fmla="*/ 1 w 158"/>
                <a:gd name="T9" fmla="*/ 1 h 264"/>
                <a:gd name="T10" fmla="*/ 1 w 158"/>
                <a:gd name="T11" fmla="*/ 1 h 2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"/>
                <a:gd name="T19" fmla="*/ 0 h 264"/>
                <a:gd name="T20" fmla="*/ 158 w 158"/>
                <a:gd name="T21" fmla="*/ 264 h 2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" h="264">
                  <a:moveTo>
                    <a:pt x="15" y="167"/>
                  </a:moveTo>
                  <a:cubicBezTo>
                    <a:pt x="22" y="129"/>
                    <a:pt x="37" y="53"/>
                    <a:pt x="60" y="30"/>
                  </a:cubicBezTo>
                  <a:cubicBezTo>
                    <a:pt x="83" y="7"/>
                    <a:pt x="144" y="0"/>
                    <a:pt x="151" y="30"/>
                  </a:cubicBezTo>
                  <a:cubicBezTo>
                    <a:pt x="158" y="60"/>
                    <a:pt x="128" y="174"/>
                    <a:pt x="105" y="212"/>
                  </a:cubicBezTo>
                  <a:cubicBezTo>
                    <a:pt x="82" y="250"/>
                    <a:pt x="30" y="264"/>
                    <a:pt x="15" y="257"/>
                  </a:cubicBezTo>
                  <a:cubicBezTo>
                    <a:pt x="0" y="250"/>
                    <a:pt x="8" y="205"/>
                    <a:pt x="15" y="167"/>
                  </a:cubicBezTo>
                  <a:close/>
                </a:path>
              </a:pathLst>
            </a:custGeom>
            <a:solidFill>
              <a:srgbClr val="FFCC99"/>
            </a:solidFill>
            <a:ln w="9525">
              <a:solidFill>
                <a:srgbClr val="CC66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Oval 215">
              <a:extLst>
                <a:ext uri="{FF2B5EF4-FFF2-40B4-BE49-F238E27FC236}">
                  <a16:creationId xmlns:a16="http://schemas.microsoft.com/office/drawing/2014/main" id="{982AB519-5D67-C3D5-5E6A-9D15D29656D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>
              <a:off x="1617" y="700"/>
              <a:ext cx="327" cy="184"/>
            </a:xfrm>
            <a:prstGeom prst="ellipse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66" name="AutoShape 216">
              <a:extLst>
                <a:ext uri="{FF2B5EF4-FFF2-40B4-BE49-F238E27FC236}">
                  <a16:creationId xmlns:a16="http://schemas.microsoft.com/office/drawing/2014/main" id="{682ECD9A-56CD-04F8-106D-D2D2F20F45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938979">
              <a:off x="1851" y="784"/>
              <a:ext cx="90" cy="203"/>
            </a:xfrm>
            <a:prstGeom prst="can">
              <a:avLst>
                <a:gd name="adj" fmla="val 56389"/>
              </a:avLst>
            </a:prstGeom>
            <a:solidFill>
              <a:srgbClr val="FFCC99"/>
            </a:solidFill>
            <a:ln w="31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67" name="Rectangle 217">
              <a:extLst>
                <a:ext uri="{FF2B5EF4-FFF2-40B4-BE49-F238E27FC236}">
                  <a16:creationId xmlns:a16="http://schemas.microsoft.com/office/drawing/2014/main" id="{CA51D1F1-0069-9543-5C0B-B73DC369A8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61021" flipH="1" flipV="1">
              <a:off x="1565" y="799"/>
              <a:ext cx="181" cy="8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68" name="Rectangle 218">
              <a:extLst>
                <a:ext uri="{FF2B5EF4-FFF2-40B4-BE49-F238E27FC236}">
                  <a16:creationId xmlns:a16="http://schemas.microsoft.com/office/drawing/2014/main" id="{1C4DFE16-D104-D83C-37E6-FECBBB8637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17108" flipH="1" flipV="1">
              <a:off x="1186" y="815"/>
              <a:ext cx="412" cy="135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69" name="AutoShape 219">
              <a:extLst>
                <a:ext uri="{FF2B5EF4-FFF2-40B4-BE49-F238E27FC236}">
                  <a16:creationId xmlns:a16="http://schemas.microsoft.com/office/drawing/2014/main" id="{31C36278-22EC-23EC-7B83-B57B0685A67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661021" flipH="1">
              <a:off x="1601" y="741"/>
              <a:ext cx="148" cy="328"/>
            </a:xfrm>
            <a:prstGeom prst="flowChartManualInpu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70" name="Rectangle 220">
              <a:extLst>
                <a:ext uri="{FF2B5EF4-FFF2-40B4-BE49-F238E27FC236}">
                  <a16:creationId xmlns:a16="http://schemas.microsoft.com/office/drawing/2014/main" id="{A76E92FB-6349-83AD-2A15-49CDF6A039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474" y="81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71" name="Rectangle 221">
              <a:extLst>
                <a:ext uri="{FF2B5EF4-FFF2-40B4-BE49-F238E27FC236}">
                  <a16:creationId xmlns:a16="http://schemas.microsoft.com/office/drawing/2014/main" id="{89F5CCF4-0454-A70B-70C3-0CFCBF0C21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80" y="761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72" name="Rectangle 222">
              <a:extLst>
                <a:ext uri="{FF2B5EF4-FFF2-40B4-BE49-F238E27FC236}">
                  <a16:creationId xmlns:a16="http://schemas.microsoft.com/office/drawing/2014/main" id="{A23FA51D-7FDF-074F-E11D-7EBB07CFD1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26171" flipH="1" flipV="1">
              <a:off x="1519" y="799"/>
              <a:ext cx="95" cy="44"/>
            </a:xfrm>
            <a:prstGeom prst="rect">
              <a:avLst/>
            </a:pr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6673" name="Freeform 223">
              <a:extLst>
                <a:ext uri="{FF2B5EF4-FFF2-40B4-BE49-F238E27FC236}">
                  <a16:creationId xmlns:a16="http://schemas.microsoft.com/office/drawing/2014/main" id="{F9A6A325-FCA3-9572-E087-6DBBC2BA4293}"/>
                </a:ext>
              </a:extLst>
            </p:cNvPr>
            <p:cNvSpPr>
              <a:spLocks/>
            </p:cNvSpPr>
            <p:nvPr/>
          </p:nvSpPr>
          <p:spPr bwMode="auto">
            <a:xfrm rot="456228" flipH="1" flipV="1">
              <a:off x="1066" y="658"/>
              <a:ext cx="989" cy="197"/>
            </a:xfrm>
            <a:custGeom>
              <a:avLst/>
              <a:gdLst>
                <a:gd name="T0" fmla="*/ 0 w 635"/>
                <a:gd name="T1" fmla="*/ 159165 h 121"/>
                <a:gd name="T2" fmla="*/ 174780 w 635"/>
                <a:gd name="T3" fmla="*/ 159165 h 121"/>
                <a:gd name="T4" fmla="*/ 279287 w 635"/>
                <a:gd name="T5" fmla="*/ 22005 h 121"/>
                <a:gd name="T6" fmla="*/ 488730 w 635"/>
                <a:gd name="T7" fmla="*/ 22005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121"/>
                <a:gd name="T14" fmla="*/ 635 w 635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121">
                  <a:moveTo>
                    <a:pt x="0" y="106"/>
                  </a:moveTo>
                  <a:cubicBezTo>
                    <a:pt x="83" y="113"/>
                    <a:pt x="167" y="121"/>
                    <a:pt x="227" y="106"/>
                  </a:cubicBezTo>
                  <a:cubicBezTo>
                    <a:pt x="287" y="91"/>
                    <a:pt x="295" y="30"/>
                    <a:pt x="363" y="15"/>
                  </a:cubicBezTo>
                  <a:cubicBezTo>
                    <a:pt x="431" y="0"/>
                    <a:pt x="533" y="7"/>
                    <a:pt x="635" y="15"/>
                  </a:cubicBezTo>
                </a:path>
              </a:pathLst>
            </a:custGeom>
            <a:noFill/>
            <a:ln w="127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3" name="AutoShape 241">
            <a:extLst>
              <a:ext uri="{FF2B5EF4-FFF2-40B4-BE49-F238E27FC236}">
                <a16:creationId xmlns:a16="http://schemas.microsoft.com/office/drawing/2014/main" id="{F12B465F-26EC-51D4-15BD-331DFC67441F}"/>
              </a:ext>
            </a:extLst>
          </p:cNvPr>
          <p:cNvSpPr>
            <a:spLocks noChangeArrowheads="1"/>
          </p:cNvSpPr>
          <p:nvPr/>
        </p:nvSpPr>
        <p:spPr bwMode="auto">
          <a:xfrm rot="1667514">
            <a:off x="3475038" y="4265613"/>
            <a:ext cx="292100" cy="496887"/>
          </a:xfrm>
          <a:prstGeom prst="roundRect">
            <a:avLst>
              <a:gd name="adj" fmla="val 22097"/>
            </a:avLst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74" name="Text Box 244">
            <a:extLst>
              <a:ext uri="{FF2B5EF4-FFF2-40B4-BE49-F238E27FC236}">
                <a16:creationId xmlns:a16="http://schemas.microsoft.com/office/drawing/2014/main" id="{9FE6C424-9DC8-932D-EFDF-3A1089BF2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5654675"/>
            <a:ext cx="57594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CCFF"/>
                </a:solidFill>
              </a:rPr>
              <a:t>When released, it does the work of firing the stone.</a:t>
            </a:r>
          </a:p>
        </p:txBody>
      </p:sp>
      <p:grpSp>
        <p:nvGrpSpPr>
          <p:cNvPr id="19" name="Group 288">
            <a:extLst>
              <a:ext uri="{FF2B5EF4-FFF2-40B4-BE49-F238E27FC236}">
                <a16:creationId xmlns:a16="http://schemas.microsoft.com/office/drawing/2014/main" id="{4E0EA352-D07F-9D7B-04BE-1B28A6B6488D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205038"/>
            <a:ext cx="1728788" cy="1111250"/>
            <a:chOff x="2154" y="1369"/>
            <a:chExt cx="1144" cy="753"/>
          </a:xfrm>
        </p:grpSpPr>
        <p:sp>
          <p:nvSpPr>
            <p:cNvPr id="26654" name="Freeform 246">
              <a:extLst>
                <a:ext uri="{FF2B5EF4-FFF2-40B4-BE49-F238E27FC236}">
                  <a16:creationId xmlns:a16="http://schemas.microsoft.com/office/drawing/2014/main" id="{BC718043-AAE1-00CA-50FD-F6424F6E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613"/>
              <a:ext cx="276" cy="509"/>
            </a:xfrm>
            <a:custGeom>
              <a:avLst/>
              <a:gdLst>
                <a:gd name="T0" fmla="*/ 3 w 349"/>
                <a:gd name="T1" fmla="*/ 64 h 590"/>
                <a:gd name="T2" fmla="*/ 2 w 349"/>
                <a:gd name="T3" fmla="*/ 50 h 590"/>
                <a:gd name="T4" fmla="*/ 4 w 349"/>
                <a:gd name="T5" fmla="*/ 40 h 590"/>
                <a:gd name="T6" fmla="*/ 6 w 349"/>
                <a:gd name="T7" fmla="*/ 30 h 590"/>
                <a:gd name="T8" fmla="*/ 10 w 349"/>
                <a:gd name="T9" fmla="*/ 19 h 590"/>
                <a:gd name="T10" fmla="*/ 10 w 349"/>
                <a:gd name="T11" fmla="*/ 0 h 5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9"/>
                <a:gd name="T19" fmla="*/ 0 h 590"/>
                <a:gd name="T20" fmla="*/ 349 w 349"/>
                <a:gd name="T21" fmla="*/ 590 h 5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9" h="590">
                  <a:moveTo>
                    <a:pt x="99" y="590"/>
                  </a:moveTo>
                  <a:cubicBezTo>
                    <a:pt x="49" y="541"/>
                    <a:pt x="0" y="492"/>
                    <a:pt x="8" y="454"/>
                  </a:cubicBezTo>
                  <a:cubicBezTo>
                    <a:pt x="16" y="416"/>
                    <a:pt x="115" y="393"/>
                    <a:pt x="145" y="363"/>
                  </a:cubicBezTo>
                  <a:cubicBezTo>
                    <a:pt x="175" y="333"/>
                    <a:pt x="160" y="302"/>
                    <a:pt x="190" y="272"/>
                  </a:cubicBezTo>
                  <a:cubicBezTo>
                    <a:pt x="220" y="242"/>
                    <a:pt x="303" y="226"/>
                    <a:pt x="326" y="181"/>
                  </a:cubicBezTo>
                  <a:cubicBezTo>
                    <a:pt x="349" y="136"/>
                    <a:pt x="337" y="68"/>
                    <a:pt x="326" y="0"/>
                  </a:cubicBezTo>
                </a:path>
              </a:pathLst>
            </a:custGeom>
            <a:noFill/>
            <a:ln w="7620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AutoShape 270">
              <a:extLst>
                <a:ext uri="{FF2B5EF4-FFF2-40B4-BE49-F238E27FC236}">
                  <a16:creationId xmlns:a16="http://schemas.microsoft.com/office/drawing/2014/main" id="{10E98501-8C0F-D5D8-AC12-C659E04B3C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7411366">
              <a:off x="2915" y="1208"/>
              <a:ext cx="221" cy="5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662 w 21600"/>
                <a:gd name="T13" fmla="*/ 0 h 21600"/>
                <a:gd name="T14" fmla="*/ 19938 w 21600"/>
                <a:gd name="T15" fmla="*/ 50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3109" y="3217"/>
                  </a:moveTo>
                  <a:cubicBezTo>
                    <a:pt x="5139" y="1158"/>
                    <a:pt x="7909" y="-1"/>
                    <a:pt x="10800" y="0"/>
                  </a:cubicBezTo>
                  <a:cubicBezTo>
                    <a:pt x="13690" y="0"/>
                    <a:pt x="16460" y="1158"/>
                    <a:pt x="18490" y="3217"/>
                  </a:cubicBezTo>
                  <a:cubicBezTo>
                    <a:pt x="16460" y="1158"/>
                    <a:pt x="13690" y="-1"/>
                    <a:pt x="10799" y="0"/>
                  </a:cubicBezTo>
                  <a:cubicBezTo>
                    <a:pt x="7909" y="0"/>
                    <a:pt x="5139" y="1158"/>
                    <a:pt x="3109" y="3217"/>
                  </a:cubicBezTo>
                  <a:close/>
                </a:path>
              </a:pathLst>
            </a:custGeom>
            <a:solidFill>
              <a:srgbClr val="996633"/>
            </a:solidFill>
            <a:ln w="9525">
              <a:round/>
              <a:headEnd/>
              <a:tailEnd/>
            </a:ln>
            <a:scene3d>
              <a:camera prst="legacyObliqueTopRight">
                <a:rot lat="21299974" lon="20099975" rev="0"/>
              </a:camera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996633"/>
              </a:extrusionClr>
              <a:contourClr>
                <a:srgbClr val="996633"/>
              </a:contour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26656" name="Freeform 245">
              <a:extLst>
                <a:ext uri="{FF2B5EF4-FFF2-40B4-BE49-F238E27FC236}">
                  <a16:creationId xmlns:a16="http://schemas.microsoft.com/office/drawing/2014/main" id="{ED5E462E-C847-0080-4D77-65036E3D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510"/>
              <a:ext cx="635" cy="362"/>
            </a:xfrm>
            <a:custGeom>
              <a:avLst/>
              <a:gdLst>
                <a:gd name="T0" fmla="*/ 0 w 635"/>
                <a:gd name="T1" fmla="*/ 362 h 362"/>
                <a:gd name="T2" fmla="*/ 272 w 635"/>
                <a:gd name="T3" fmla="*/ 272 h 362"/>
                <a:gd name="T4" fmla="*/ 408 w 635"/>
                <a:gd name="T5" fmla="*/ 45 h 362"/>
                <a:gd name="T6" fmla="*/ 635 w 635"/>
                <a:gd name="T7" fmla="*/ 0 h 3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5"/>
                <a:gd name="T13" fmla="*/ 0 h 362"/>
                <a:gd name="T14" fmla="*/ 635 w 635"/>
                <a:gd name="T15" fmla="*/ 362 h 3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5" h="362">
                  <a:moveTo>
                    <a:pt x="0" y="362"/>
                  </a:moveTo>
                  <a:cubicBezTo>
                    <a:pt x="102" y="343"/>
                    <a:pt x="204" y="325"/>
                    <a:pt x="272" y="272"/>
                  </a:cubicBezTo>
                  <a:cubicBezTo>
                    <a:pt x="340" y="219"/>
                    <a:pt x="348" y="90"/>
                    <a:pt x="408" y="45"/>
                  </a:cubicBezTo>
                  <a:cubicBezTo>
                    <a:pt x="468" y="0"/>
                    <a:pt x="551" y="0"/>
                    <a:pt x="635" y="0"/>
                  </a:cubicBezTo>
                </a:path>
              </a:pathLst>
            </a:custGeom>
            <a:noFill/>
            <a:ln w="7620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9" name="Freeform 271">
            <a:extLst>
              <a:ext uri="{FF2B5EF4-FFF2-40B4-BE49-F238E27FC236}">
                <a16:creationId xmlns:a16="http://schemas.microsoft.com/office/drawing/2014/main" id="{7D3CB35E-7B7E-57E5-DD02-5E97AAABEC59}"/>
              </a:ext>
            </a:extLst>
          </p:cNvPr>
          <p:cNvSpPr>
            <a:spLocks/>
          </p:cNvSpPr>
          <p:nvPr/>
        </p:nvSpPr>
        <p:spPr bwMode="auto">
          <a:xfrm rot="6645586">
            <a:off x="4407694" y="2337594"/>
            <a:ext cx="215900" cy="287338"/>
          </a:xfrm>
          <a:custGeom>
            <a:avLst/>
            <a:gdLst>
              <a:gd name="T0" fmla="*/ 0 w 90"/>
              <a:gd name="T1" fmla="*/ 2147483647 h 182"/>
              <a:gd name="T2" fmla="*/ 0 w 90"/>
              <a:gd name="T3" fmla="*/ 0 h 182"/>
              <a:gd name="T4" fmla="*/ 2147483647 w 90"/>
              <a:gd name="T5" fmla="*/ 2147483647 h 182"/>
              <a:gd name="T6" fmla="*/ 2147483647 w 90"/>
              <a:gd name="T7" fmla="*/ 2147483647 h 182"/>
              <a:gd name="T8" fmla="*/ 2147483647 w 90"/>
              <a:gd name="T9" fmla="*/ 2147483647 h 182"/>
              <a:gd name="T10" fmla="*/ 0 w 90"/>
              <a:gd name="T11" fmla="*/ 2147483647 h 1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182"/>
              <a:gd name="T20" fmla="*/ 90 w 90"/>
              <a:gd name="T21" fmla="*/ 182 h 1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182">
                <a:moveTo>
                  <a:pt x="0" y="91"/>
                </a:moveTo>
                <a:lnTo>
                  <a:pt x="0" y="0"/>
                </a:lnTo>
                <a:lnTo>
                  <a:pt x="90" y="46"/>
                </a:lnTo>
                <a:lnTo>
                  <a:pt x="90" y="137"/>
                </a:lnTo>
                <a:lnTo>
                  <a:pt x="45" y="182"/>
                </a:lnTo>
                <a:lnTo>
                  <a:pt x="0" y="91"/>
                </a:ln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" name="Rectangle 289">
            <a:extLst>
              <a:ext uri="{FF2B5EF4-FFF2-40B4-BE49-F238E27FC236}">
                <a16:creationId xmlns:a16="http://schemas.microsoft.com/office/drawing/2014/main" id="{5B45E2C7-2812-D033-8C89-33869567B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5157788"/>
            <a:ext cx="5530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Potential energy is stored in a stretched catapult.</a:t>
            </a:r>
          </a:p>
        </p:txBody>
      </p:sp>
      <p:sp>
        <p:nvSpPr>
          <p:cNvPr id="26651" name="TextBox 47">
            <a:extLst>
              <a:ext uri="{FF2B5EF4-FFF2-40B4-BE49-F238E27FC236}">
                <a16:creationId xmlns:a16="http://schemas.microsoft.com/office/drawing/2014/main" id="{B7304E07-79E6-67C0-B462-A595489326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6652" name="TextBox 49">
            <a:extLst>
              <a:ext uri="{FF2B5EF4-FFF2-40B4-BE49-F238E27FC236}">
                <a16:creationId xmlns:a16="http://schemas.microsoft.com/office/drawing/2014/main" id="{5AEEF27C-C245-91AA-D206-A7A44FAAF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6653" name="TextBox 52">
            <a:extLst>
              <a:ext uri="{FF2B5EF4-FFF2-40B4-BE49-F238E27FC236}">
                <a16:creationId xmlns:a16="http://schemas.microsoft.com/office/drawing/2014/main" id="{B6B50E35-4F5E-2D26-1EDB-4117CFC92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7 C 0.13507 -0.12616 0.27031 -0.25209 0.36215 -0.29399 C 0.45399 -0.33588 0.5026 -0.29399 0.55121 -0.25186 " pathEditMode="relative" ptsTypes="aaA">
                                      <p:cBhvr>
                                        <p:cTn id="96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 animBg="1"/>
      <p:bldP spid="209" grpId="1" animBg="1"/>
      <p:bldP spid="212" grpId="0" animBg="1"/>
      <p:bldP spid="212" grpId="1" animBg="1"/>
      <p:bldP spid="229" grpId="0" animBg="1"/>
      <p:bldP spid="229" grpId="1" animBg="1"/>
      <p:bldP spid="245" grpId="0" animBg="1"/>
      <p:bldP spid="273" grpId="0" animBg="1"/>
      <p:bldP spid="273" grpId="1" animBg="1"/>
      <p:bldP spid="274" grpId="0"/>
      <p:bldP spid="28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22">
            <a:extLst>
              <a:ext uri="{FF2B5EF4-FFF2-40B4-BE49-F238E27FC236}">
                <a16:creationId xmlns:a16="http://schemas.microsoft.com/office/drawing/2014/main" id="{91CB7C05-E024-C5FE-7058-2B3987AEF027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0013" y="4013200"/>
            <a:ext cx="1512887" cy="0"/>
          </a:xfrm>
          <a:prstGeom prst="line">
            <a:avLst/>
          </a:prstGeom>
          <a:noFill/>
          <a:ln w="9525">
            <a:solidFill>
              <a:srgbClr val="00FFFF"/>
            </a:solidFill>
            <a:round/>
            <a:headEnd/>
            <a:tailEnd/>
          </a:ln>
          <a:scene3d>
            <a:camera prst="legacyObliqueTopRight"/>
            <a:lightRig rig="legacyFlat3" dir="b"/>
          </a:scene3d>
          <a:sp3d extrusionH="2055800" prstMaterial="legacyMatte">
            <a:bevelT w="13500" h="13500" prst="angle"/>
            <a:bevelB w="13500" h="13500" prst="angle"/>
            <a:extrusionClr>
              <a:srgbClr val="00FFFF"/>
            </a:extrusionClr>
            <a:contourClr>
              <a:srgbClr val="00FFFF"/>
            </a:contourClr>
          </a:sp3d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flatTx/>
          </a:bodyPr>
          <a:lstStyle/>
          <a:p>
            <a:endParaRPr lang="en-US"/>
          </a:p>
        </p:txBody>
      </p:sp>
      <p:sp>
        <p:nvSpPr>
          <p:cNvPr id="3" name="Text Box 218">
            <a:extLst>
              <a:ext uri="{FF2B5EF4-FFF2-40B4-BE49-F238E27FC236}">
                <a16:creationId xmlns:a16="http://schemas.microsoft.com/office/drawing/2014/main" id="{B6001093-1EA5-A625-2056-711D92720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49275"/>
            <a:ext cx="5975350" cy="189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99FF"/>
                </a:solidFill>
              </a:rPr>
              <a:t>Suppose a body of mass ‘m’ is raised to a height ‘h’ above the surface of the earth against the acceleration due to gravity ‘g</a:t>
            </a:r>
            <a:r>
              <a:rPr lang="en-US" altLang="en-US" b="1">
                <a:solidFill>
                  <a:srgbClr val="CCCCFF"/>
                </a:solidFill>
              </a:rPr>
              <a:t>’.  (Here, g is taken constant as h &lt;&lt; R</a:t>
            </a:r>
            <a:r>
              <a:rPr lang="en-US" altLang="en-US" b="1" baseline="-25000">
                <a:solidFill>
                  <a:srgbClr val="CCCCFF"/>
                </a:solidFill>
              </a:rPr>
              <a:t>E</a:t>
            </a:r>
            <a:r>
              <a:rPr lang="en-US" altLang="en-US" b="1">
                <a:solidFill>
                  <a:srgbClr val="CCCCFF"/>
                </a:solidFill>
              </a:rPr>
              <a:t>.)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99FF"/>
                </a:solidFill>
              </a:rPr>
              <a:t>The work done in lifting the body against the force of gravity is given by</a:t>
            </a:r>
          </a:p>
        </p:txBody>
      </p:sp>
      <p:sp>
        <p:nvSpPr>
          <p:cNvPr id="4" name="Rectangle 220">
            <a:extLst>
              <a:ext uri="{FF2B5EF4-FFF2-40B4-BE49-F238E27FC236}">
                <a16:creationId xmlns:a16="http://schemas.microsoft.com/office/drawing/2014/main" id="{C2620FB2-7C5E-A7DA-7CA0-8ACF0BB6C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4525" y="3541713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Wirefram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5" name="Group 223">
            <a:extLst>
              <a:ext uri="{FF2B5EF4-FFF2-40B4-BE49-F238E27FC236}">
                <a16:creationId xmlns:a16="http://schemas.microsoft.com/office/drawing/2014/main" id="{ABCC43FC-EC27-C4F6-CF89-A38812C4653F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3500438"/>
            <a:ext cx="720725" cy="473075"/>
            <a:chOff x="4313" y="2205"/>
            <a:chExt cx="454" cy="298"/>
          </a:xfrm>
        </p:grpSpPr>
        <p:sp>
          <p:nvSpPr>
            <p:cNvPr id="27670" name="Rectangle 221">
              <a:extLst>
                <a:ext uri="{FF2B5EF4-FFF2-40B4-BE49-F238E27FC236}">
                  <a16:creationId xmlns:a16="http://schemas.microsoft.com/office/drawing/2014/main" id="{05250801-C928-EF49-F4C5-C0E06816D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27671" name="Text Box 219">
              <a:extLst>
                <a:ext uri="{FF2B5EF4-FFF2-40B4-BE49-F238E27FC236}">
                  <a16:creationId xmlns:a16="http://schemas.microsoft.com/office/drawing/2014/main" id="{C6BE91E1-58B2-F16B-7C7D-EC57E0076E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sp>
        <p:nvSpPr>
          <p:cNvPr id="8" name="Line 224">
            <a:extLst>
              <a:ext uri="{FF2B5EF4-FFF2-40B4-BE49-F238E27FC236}">
                <a16:creationId xmlns:a16="http://schemas.microsoft.com/office/drawing/2014/main" id="{0C899E05-16CC-8EE3-A7DA-297342D5E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963" y="1484313"/>
            <a:ext cx="0" cy="230505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ext Box 225">
            <a:extLst>
              <a:ext uri="{FF2B5EF4-FFF2-40B4-BE49-F238E27FC236}">
                <a16:creationId xmlns:a16="http://schemas.microsoft.com/office/drawing/2014/main" id="{5715C88C-F27B-B86C-D67E-70A545113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4963" y="2492375"/>
            <a:ext cx="3603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00"/>
                </a:solidFill>
              </a:rPr>
              <a:t>h</a:t>
            </a:r>
          </a:p>
        </p:txBody>
      </p:sp>
      <p:grpSp>
        <p:nvGrpSpPr>
          <p:cNvPr id="6" name="Group 233">
            <a:extLst>
              <a:ext uri="{FF2B5EF4-FFF2-40B4-BE49-F238E27FC236}">
                <a16:creationId xmlns:a16="http://schemas.microsoft.com/office/drawing/2014/main" id="{6573EC16-BEC1-7ED7-7D91-3C7A10A04559}"/>
              </a:ext>
            </a:extLst>
          </p:cNvPr>
          <p:cNvGrpSpPr>
            <a:grpSpLocks/>
          </p:cNvGrpSpPr>
          <p:nvPr/>
        </p:nvGrpSpPr>
        <p:grpSpPr bwMode="auto">
          <a:xfrm>
            <a:off x="6659563" y="2060575"/>
            <a:ext cx="360362" cy="792163"/>
            <a:chOff x="4332" y="1298"/>
            <a:chExt cx="227" cy="499"/>
          </a:xfrm>
        </p:grpSpPr>
        <p:sp>
          <p:nvSpPr>
            <p:cNvPr id="27668" name="Line 226">
              <a:extLst>
                <a:ext uri="{FF2B5EF4-FFF2-40B4-BE49-F238E27FC236}">
                  <a16:creationId xmlns:a16="http://schemas.microsoft.com/office/drawing/2014/main" id="{C196DFDC-4AB2-F360-8AA7-DF2C6C3C9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9" y="1298"/>
              <a:ext cx="0" cy="499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Text Box 227">
              <a:extLst>
                <a:ext uri="{FF2B5EF4-FFF2-40B4-BE49-F238E27FC236}">
                  <a16:creationId xmlns:a16="http://schemas.microsoft.com/office/drawing/2014/main" id="{021F7C37-EB17-3BAE-8262-85FAB3DAB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" y="1434"/>
              <a:ext cx="22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FF"/>
                  </a:solidFill>
                </a:rPr>
                <a:t>g</a:t>
              </a:r>
            </a:p>
          </p:txBody>
        </p:sp>
      </p:grpSp>
      <p:sp>
        <p:nvSpPr>
          <p:cNvPr id="13" name="Text Box 228">
            <a:extLst>
              <a:ext uri="{FF2B5EF4-FFF2-40B4-BE49-F238E27FC236}">
                <a16:creationId xmlns:a16="http://schemas.microsoft.com/office/drawing/2014/main" id="{54DAA03B-41CD-6246-8966-F5AB2AA39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2420938"/>
            <a:ext cx="4464050" cy="1192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CC"/>
                </a:solidFill>
              </a:rPr>
              <a:t>Work done = Force x Displacement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</a:t>
            </a:r>
            <a:r>
              <a:rPr lang="en-US" altLang="en-US" b="1">
                <a:solidFill>
                  <a:srgbClr val="66FF66"/>
                </a:solidFill>
              </a:rPr>
              <a:t>W = mg x h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              </a:t>
            </a:r>
            <a:r>
              <a:rPr lang="en-US" altLang="en-US" b="1">
                <a:solidFill>
                  <a:srgbClr val="FFFF66"/>
                </a:solidFill>
              </a:rPr>
              <a:t>= mgh</a:t>
            </a:r>
          </a:p>
        </p:txBody>
      </p:sp>
      <p:sp>
        <p:nvSpPr>
          <p:cNvPr id="14" name="Rectangle 229">
            <a:extLst>
              <a:ext uri="{FF2B5EF4-FFF2-40B4-BE49-F238E27FC236}">
                <a16:creationId xmlns:a16="http://schemas.microsoft.com/office/drawing/2014/main" id="{93102FA3-A0D1-8B81-AF05-408AACD2D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3" y="3716338"/>
            <a:ext cx="57197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This work done is stored in the body in the form of potential energy.</a:t>
            </a:r>
          </a:p>
        </p:txBody>
      </p:sp>
      <p:sp>
        <p:nvSpPr>
          <p:cNvPr id="15" name="Rectangle 231">
            <a:extLst>
              <a:ext uri="{FF2B5EF4-FFF2-40B4-BE49-F238E27FC236}">
                <a16:creationId xmlns:a16="http://schemas.microsoft.com/office/drawing/2014/main" id="{0CC40731-0CA4-B807-3F03-C1176315F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5550" y="692150"/>
            <a:ext cx="2520950" cy="3529013"/>
          </a:xfrm>
          <a:prstGeom prst="rect">
            <a:avLst/>
          </a:prstGeom>
          <a:noFill/>
          <a:ln w="9525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16" name="Rectangle 232">
            <a:extLst>
              <a:ext uri="{FF2B5EF4-FFF2-40B4-BE49-F238E27FC236}">
                <a16:creationId xmlns:a16="http://schemas.microsoft.com/office/drawing/2014/main" id="{BE0ECEC4-3CAB-F240-F18A-1A1BEBE2B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" y="84138"/>
            <a:ext cx="64611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99"/>
                </a:solidFill>
              </a:rPr>
              <a:t>Formula for Potential Energy (by virtue of position)</a:t>
            </a:r>
            <a:r>
              <a:rPr lang="en-US" altLang="en-US" sz="2000"/>
              <a:t> </a:t>
            </a:r>
          </a:p>
        </p:txBody>
      </p:sp>
      <p:sp>
        <p:nvSpPr>
          <p:cNvPr id="27661" name="Rectangle 16">
            <a:extLst>
              <a:ext uri="{FF2B5EF4-FFF2-40B4-BE49-F238E27FC236}">
                <a16:creationId xmlns:a16="http://schemas.microsoft.com/office/drawing/2014/main" id="{9A5322B4-F5C2-C3F5-5C11-F5EAE5909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" y="5030788"/>
            <a:ext cx="8637588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00"/>
                </a:solidFill>
              </a:rPr>
              <a:t>Potential energy is a scalar quantity.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FFCC"/>
                </a:solidFill>
              </a:rPr>
              <a:t>But, it is to be taken with proper + or – sign depending on whether work is done against the force or by the force.</a:t>
            </a:r>
          </a:p>
        </p:txBody>
      </p:sp>
      <p:grpSp>
        <p:nvGrpSpPr>
          <p:cNvPr id="7" name="Group 19">
            <a:extLst>
              <a:ext uri="{FF2B5EF4-FFF2-40B4-BE49-F238E27FC236}">
                <a16:creationId xmlns:a16="http://schemas.microsoft.com/office/drawing/2014/main" id="{0BD677A8-CA43-61D4-BB78-3C1F1F6D5DFF}"/>
              </a:ext>
            </a:extLst>
          </p:cNvPr>
          <p:cNvGrpSpPr>
            <a:grpSpLocks/>
          </p:cNvGrpSpPr>
          <p:nvPr/>
        </p:nvGrpSpPr>
        <p:grpSpPr bwMode="auto">
          <a:xfrm>
            <a:off x="287338" y="4438650"/>
            <a:ext cx="4716462" cy="374650"/>
            <a:chOff x="288032" y="4438853"/>
            <a:chExt cx="4716016" cy="373886"/>
          </a:xfrm>
        </p:grpSpPr>
        <p:sp>
          <p:nvSpPr>
            <p:cNvPr id="27666" name="Rectangle 17">
              <a:extLst>
                <a:ext uri="{FF2B5EF4-FFF2-40B4-BE49-F238E27FC236}">
                  <a16:creationId xmlns:a16="http://schemas.microsoft.com/office/drawing/2014/main" id="{D046EF17-4395-1A34-3B04-8E8C49098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32" y="4438853"/>
              <a:ext cx="471601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66FF"/>
                  </a:solidFill>
                </a:rPr>
                <a:t>Therefore,   </a:t>
              </a:r>
              <a:r>
                <a:rPr lang="en-US" altLang="en-US" b="1">
                  <a:solidFill>
                    <a:srgbClr val="00FFFF"/>
                  </a:solidFill>
                </a:rPr>
                <a:t>Potential energy  V(h) = mgh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65755EDE-D454-7FD6-4F71-AE9F119D0D5A}"/>
                </a:ext>
              </a:extLst>
            </p:cNvPr>
            <p:cNvSpPr/>
            <p:nvPr/>
          </p:nvSpPr>
          <p:spPr>
            <a:xfrm>
              <a:off x="3518289" y="4443606"/>
              <a:ext cx="1323850" cy="369133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27663" name="TextBox 47">
            <a:extLst>
              <a:ext uri="{FF2B5EF4-FFF2-40B4-BE49-F238E27FC236}">
                <a16:creationId xmlns:a16="http://schemas.microsoft.com/office/drawing/2014/main" id="{0BC52A33-38DB-2888-12E9-5566D23B3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7664" name="TextBox 49">
            <a:extLst>
              <a:ext uri="{FF2B5EF4-FFF2-40B4-BE49-F238E27FC236}">
                <a16:creationId xmlns:a16="http://schemas.microsoft.com/office/drawing/2014/main" id="{3C98C18D-8289-453A-AE73-8EB877206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7665" name="TextBox 52">
            <a:extLst>
              <a:ext uri="{FF2B5EF4-FFF2-40B4-BE49-F238E27FC236}">
                <a16:creationId xmlns:a16="http://schemas.microsoft.com/office/drawing/2014/main" id="{50E6D429-5855-AF02-B4BF-A8314DE81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L 0.0 -0.33333  E" pathEditMode="relative" ptsTypes="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76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76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  <p:bldP spid="15" grpId="0" animBg="1"/>
      <p:bldP spid="1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BC67F922-E679-66DF-8CC0-8488AB4C8C6F}"/>
              </a:ext>
            </a:extLst>
          </p:cNvPr>
          <p:cNvCxnSpPr/>
          <p:nvPr/>
        </p:nvCxnSpPr>
        <p:spPr>
          <a:xfrm>
            <a:off x="4067175" y="628650"/>
            <a:ext cx="38100" cy="1806575"/>
          </a:xfrm>
          <a:prstGeom prst="line">
            <a:avLst/>
          </a:prstGeom>
          <a:ln w="28575">
            <a:solidFill>
              <a:srgbClr val="FF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60BC0F84-C727-91B3-77D9-6F080C11E8BC}"/>
              </a:ext>
            </a:extLst>
          </p:cNvPr>
          <p:cNvCxnSpPr/>
          <p:nvPr/>
        </p:nvCxnSpPr>
        <p:spPr>
          <a:xfrm>
            <a:off x="5351463" y="628650"/>
            <a:ext cx="36512" cy="1806575"/>
          </a:xfrm>
          <a:prstGeom prst="line">
            <a:avLst/>
          </a:prstGeom>
          <a:ln w="28575">
            <a:solidFill>
              <a:srgbClr val="FF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232">
            <a:extLst>
              <a:ext uri="{FF2B5EF4-FFF2-40B4-BE49-F238E27FC236}">
                <a16:creationId xmlns:a16="http://schemas.microsoft.com/office/drawing/2014/main" id="{3432C551-67E7-38C8-64CD-455A5F5A0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" y="4763"/>
            <a:ext cx="7258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FF"/>
                </a:solidFill>
              </a:rPr>
              <a:t>Formula for Potential Energy (by virtue of configuration)</a:t>
            </a:r>
            <a:r>
              <a:rPr lang="en-US" altLang="en-US" sz="2000">
                <a:solidFill>
                  <a:srgbClr val="FF00FF"/>
                </a:solidFill>
              </a:rPr>
              <a:t> </a:t>
            </a: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02EC09A1-1769-6DE7-B6E0-BE32BD8B7397}"/>
              </a:ext>
            </a:extLst>
          </p:cNvPr>
          <p:cNvGrpSpPr>
            <a:grpSpLocks/>
          </p:cNvGrpSpPr>
          <p:nvPr/>
        </p:nvGrpSpPr>
        <p:grpSpPr bwMode="auto">
          <a:xfrm>
            <a:off x="1009650" y="771525"/>
            <a:ext cx="7883525" cy="1008063"/>
            <a:chOff x="1009650" y="771525"/>
            <a:chExt cx="7883525" cy="1008063"/>
          </a:xfrm>
        </p:grpSpPr>
        <p:grpSp>
          <p:nvGrpSpPr>
            <p:cNvPr id="29044" name="Group 2">
              <a:extLst>
                <a:ext uri="{FF2B5EF4-FFF2-40B4-BE49-F238E27FC236}">
                  <a16:creationId xmlns:a16="http://schemas.microsoft.com/office/drawing/2014/main" id="{C7DCF9FD-D7D7-5B2A-EBE7-5A500F4C2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9650" y="771525"/>
              <a:ext cx="7883525" cy="1008063"/>
              <a:chOff x="1009650" y="771525"/>
              <a:chExt cx="7883525" cy="1008063"/>
            </a:xfrm>
          </p:grpSpPr>
          <p:sp>
            <p:nvSpPr>
              <p:cNvPr id="29046" name="Line 586">
                <a:extLst>
                  <a:ext uri="{FF2B5EF4-FFF2-40B4-BE49-F238E27FC236}">
                    <a16:creationId xmlns:a16="http://schemas.microsoft.com/office/drawing/2014/main" id="{C2E02405-2FE1-518C-D9F0-621D6BB43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9650" y="1779588"/>
                <a:ext cx="7883525" cy="0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scene3d>
                <a:camera prst="legacyObliqueTopRight"/>
                <a:lightRig rig="legacyFlat4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6600"/>
                </a:extrusionClr>
                <a:contourClr>
                  <a:srgbClr val="FF6600"/>
                </a:contourClr>
              </a:sp3d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9047" name="Line 587">
                <a:extLst>
                  <a:ext uri="{FF2B5EF4-FFF2-40B4-BE49-F238E27FC236}">
                    <a16:creationId xmlns:a16="http://schemas.microsoft.com/office/drawing/2014/main" id="{0FF86DBD-1722-48E4-9F8C-939EC58378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9650" y="771525"/>
                <a:ext cx="0" cy="1008063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scene3d>
                <a:camera prst="legacyObliqueTopRight"/>
                <a:lightRig rig="legacyFlat2" dir="t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6600"/>
                </a:extrusionClr>
                <a:contourClr>
                  <a:srgbClr val="FF6600"/>
                </a:contourClr>
              </a:sp3d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flatTx/>
              </a:bodyPr>
              <a:lstStyle/>
              <a:p>
                <a:endParaRPr lang="en-US"/>
              </a:p>
            </p:txBody>
          </p:sp>
        </p:grpSp>
        <p:sp>
          <p:nvSpPr>
            <p:cNvPr id="29045" name="Oval 666">
              <a:extLst>
                <a:ext uri="{FF2B5EF4-FFF2-40B4-BE49-F238E27FC236}">
                  <a16:creationId xmlns:a16="http://schemas.microsoft.com/office/drawing/2014/main" id="{58417EBF-437A-73F2-A61F-4CD0CFCE4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120" y="1347788"/>
              <a:ext cx="144463" cy="215900"/>
            </a:xfrm>
            <a:prstGeom prst="ellipse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7" name="Group 272">
            <a:extLst>
              <a:ext uri="{FF2B5EF4-FFF2-40B4-BE49-F238E27FC236}">
                <a16:creationId xmlns:a16="http://schemas.microsoft.com/office/drawing/2014/main" id="{99A652DB-CD51-A292-A353-47AFC01641BA}"/>
              </a:ext>
            </a:extLst>
          </p:cNvPr>
          <p:cNvGrpSpPr>
            <a:grpSpLocks/>
          </p:cNvGrpSpPr>
          <p:nvPr/>
        </p:nvGrpSpPr>
        <p:grpSpPr bwMode="auto">
          <a:xfrm>
            <a:off x="1223963" y="1123950"/>
            <a:ext cx="3140075" cy="576263"/>
            <a:chOff x="1223963" y="4148311"/>
            <a:chExt cx="3140823" cy="576833"/>
          </a:xfrm>
        </p:grpSpPr>
        <p:grpSp>
          <p:nvGrpSpPr>
            <p:cNvPr id="28969" name="Group 665">
              <a:extLst>
                <a:ext uri="{FF2B5EF4-FFF2-40B4-BE49-F238E27FC236}">
                  <a16:creationId xmlns:a16="http://schemas.microsoft.com/office/drawing/2014/main" id="{0D9B8F47-4175-2A69-612D-F1196D751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3963" y="4148311"/>
              <a:ext cx="2665412" cy="415925"/>
              <a:chOff x="2017" y="164"/>
              <a:chExt cx="1679" cy="262"/>
            </a:xfrm>
          </p:grpSpPr>
          <p:grpSp>
            <p:nvGrpSpPr>
              <p:cNvPr id="28973" name="Group 591">
                <a:extLst>
                  <a:ext uri="{FF2B5EF4-FFF2-40B4-BE49-F238E27FC236}">
                    <a16:creationId xmlns:a16="http://schemas.microsoft.com/office/drawing/2014/main" id="{726061E0-DF2B-7958-4BCB-6A42B3759A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0" y="164"/>
                <a:ext cx="1208" cy="262"/>
                <a:chOff x="1895" y="265"/>
                <a:chExt cx="1951" cy="262"/>
              </a:xfrm>
            </p:grpSpPr>
            <p:grpSp>
              <p:nvGrpSpPr>
                <p:cNvPr id="28982" name="Group 592">
                  <a:extLst>
                    <a:ext uri="{FF2B5EF4-FFF2-40B4-BE49-F238E27FC236}">
                      <a16:creationId xmlns:a16="http://schemas.microsoft.com/office/drawing/2014/main" id="{DB999572-648C-A259-0101-8C90319D6F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9039" name="Arc 593">
                    <a:extLst>
                      <a:ext uri="{FF2B5EF4-FFF2-40B4-BE49-F238E27FC236}">
                        <a16:creationId xmlns:a16="http://schemas.microsoft.com/office/drawing/2014/main" id="{A0BB0945-3DCC-F460-766A-5077FDEAF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40" name="Arc 594">
                    <a:extLst>
                      <a:ext uri="{FF2B5EF4-FFF2-40B4-BE49-F238E27FC236}">
                        <a16:creationId xmlns:a16="http://schemas.microsoft.com/office/drawing/2014/main" id="{44E655FB-C984-D75B-8AD3-BA2D09942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041" name="Group 595">
                    <a:extLst>
                      <a:ext uri="{FF2B5EF4-FFF2-40B4-BE49-F238E27FC236}">
                        <a16:creationId xmlns:a16="http://schemas.microsoft.com/office/drawing/2014/main" id="{B20737EB-30AA-2FD3-3887-B6F06EE6EC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9042" name="Arc 596">
                      <a:extLst>
                        <a:ext uri="{FF2B5EF4-FFF2-40B4-BE49-F238E27FC236}">
                          <a16:creationId xmlns:a16="http://schemas.microsoft.com/office/drawing/2014/main" id="{33CEF119-C16A-3B91-5C1D-DD2814493E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43" name="Arc 597">
                      <a:extLst>
                        <a:ext uri="{FF2B5EF4-FFF2-40B4-BE49-F238E27FC236}">
                          <a16:creationId xmlns:a16="http://schemas.microsoft.com/office/drawing/2014/main" id="{9918AF27-5448-06CE-F8D8-E9C1FA187B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983" name="Group 598">
                  <a:extLst>
                    <a:ext uri="{FF2B5EF4-FFF2-40B4-BE49-F238E27FC236}">
                      <a16:creationId xmlns:a16="http://schemas.microsoft.com/office/drawing/2014/main" id="{E45584C6-314F-40DB-8152-5BBDDC63CF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9034" name="Arc 599">
                    <a:extLst>
                      <a:ext uri="{FF2B5EF4-FFF2-40B4-BE49-F238E27FC236}">
                        <a16:creationId xmlns:a16="http://schemas.microsoft.com/office/drawing/2014/main" id="{2CF23341-8FAA-4418-50DF-AED4CEC680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35" name="Arc 600">
                    <a:extLst>
                      <a:ext uri="{FF2B5EF4-FFF2-40B4-BE49-F238E27FC236}">
                        <a16:creationId xmlns:a16="http://schemas.microsoft.com/office/drawing/2014/main" id="{A9260463-2C6F-6CE3-D996-C5406C0E8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036" name="Group 601">
                    <a:extLst>
                      <a:ext uri="{FF2B5EF4-FFF2-40B4-BE49-F238E27FC236}">
                        <a16:creationId xmlns:a16="http://schemas.microsoft.com/office/drawing/2014/main" id="{28DF14BE-0C12-0F13-26D1-8DE84C643A6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9037" name="Arc 602">
                      <a:extLst>
                        <a:ext uri="{FF2B5EF4-FFF2-40B4-BE49-F238E27FC236}">
                          <a16:creationId xmlns:a16="http://schemas.microsoft.com/office/drawing/2014/main" id="{A0B8D647-45E0-E849-C571-E32643C017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38" name="Arc 603">
                      <a:extLst>
                        <a:ext uri="{FF2B5EF4-FFF2-40B4-BE49-F238E27FC236}">
                          <a16:creationId xmlns:a16="http://schemas.microsoft.com/office/drawing/2014/main" id="{46E85041-58DD-7D92-22C3-BC2F84FE9C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984" name="Group 604">
                  <a:extLst>
                    <a:ext uri="{FF2B5EF4-FFF2-40B4-BE49-F238E27FC236}">
                      <a16:creationId xmlns:a16="http://schemas.microsoft.com/office/drawing/2014/main" id="{CF9F1FB9-F076-F50F-8550-EE38E1754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9029" name="Arc 605">
                    <a:extLst>
                      <a:ext uri="{FF2B5EF4-FFF2-40B4-BE49-F238E27FC236}">
                        <a16:creationId xmlns:a16="http://schemas.microsoft.com/office/drawing/2014/main" id="{24277286-C117-24DB-DE14-DBB2788C6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30" name="Arc 606">
                    <a:extLst>
                      <a:ext uri="{FF2B5EF4-FFF2-40B4-BE49-F238E27FC236}">
                        <a16:creationId xmlns:a16="http://schemas.microsoft.com/office/drawing/2014/main" id="{51351DFE-1CA2-3BBA-1CC5-801CCDBDF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031" name="Group 607">
                    <a:extLst>
                      <a:ext uri="{FF2B5EF4-FFF2-40B4-BE49-F238E27FC236}">
                        <a16:creationId xmlns:a16="http://schemas.microsoft.com/office/drawing/2014/main" id="{EBCCFB68-1DB5-521D-C071-2FA1CE678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9032" name="Arc 608">
                      <a:extLst>
                        <a:ext uri="{FF2B5EF4-FFF2-40B4-BE49-F238E27FC236}">
                          <a16:creationId xmlns:a16="http://schemas.microsoft.com/office/drawing/2014/main" id="{727FE066-393B-4289-86AD-D24F314476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33" name="Arc 609">
                      <a:extLst>
                        <a:ext uri="{FF2B5EF4-FFF2-40B4-BE49-F238E27FC236}">
                          <a16:creationId xmlns:a16="http://schemas.microsoft.com/office/drawing/2014/main" id="{B2DCC7BB-96DD-8CFE-2F8F-64BADA32CE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985" name="Group 610">
                  <a:extLst>
                    <a:ext uri="{FF2B5EF4-FFF2-40B4-BE49-F238E27FC236}">
                      <a16:creationId xmlns:a16="http://schemas.microsoft.com/office/drawing/2014/main" id="{EC100486-2D59-CAE3-DA16-BDCB6BD48E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9024" name="Arc 611">
                    <a:extLst>
                      <a:ext uri="{FF2B5EF4-FFF2-40B4-BE49-F238E27FC236}">
                        <a16:creationId xmlns:a16="http://schemas.microsoft.com/office/drawing/2014/main" id="{7756F57F-9541-669F-1BE8-C6B9C1D8C8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25" name="Arc 612">
                    <a:extLst>
                      <a:ext uri="{FF2B5EF4-FFF2-40B4-BE49-F238E27FC236}">
                        <a16:creationId xmlns:a16="http://schemas.microsoft.com/office/drawing/2014/main" id="{DDC40D45-6F24-41C7-01A9-AEBD41365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026" name="Group 613">
                    <a:extLst>
                      <a:ext uri="{FF2B5EF4-FFF2-40B4-BE49-F238E27FC236}">
                        <a16:creationId xmlns:a16="http://schemas.microsoft.com/office/drawing/2014/main" id="{01661737-FDAD-7631-C62C-0F9FC5B2A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9027" name="Arc 614">
                      <a:extLst>
                        <a:ext uri="{FF2B5EF4-FFF2-40B4-BE49-F238E27FC236}">
                          <a16:creationId xmlns:a16="http://schemas.microsoft.com/office/drawing/2014/main" id="{96D7F37B-F05B-C2EE-08BC-394CCC72FC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28" name="Arc 615">
                      <a:extLst>
                        <a:ext uri="{FF2B5EF4-FFF2-40B4-BE49-F238E27FC236}">
                          <a16:creationId xmlns:a16="http://schemas.microsoft.com/office/drawing/2014/main" id="{E15B9F38-2719-B898-DDE5-C6B4BF1E5E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986" name="Arc 616">
                  <a:extLst>
                    <a:ext uri="{FF2B5EF4-FFF2-40B4-BE49-F238E27FC236}">
                      <a16:creationId xmlns:a16="http://schemas.microsoft.com/office/drawing/2014/main" id="{3AE7E6D5-5127-B322-220D-14052DEC6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87" name="Arc 617">
                  <a:extLst>
                    <a:ext uri="{FF2B5EF4-FFF2-40B4-BE49-F238E27FC236}">
                      <a16:creationId xmlns:a16="http://schemas.microsoft.com/office/drawing/2014/main" id="{C9FE7858-2F51-A85A-54CA-295D5B568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88" name="Group 618">
                  <a:extLst>
                    <a:ext uri="{FF2B5EF4-FFF2-40B4-BE49-F238E27FC236}">
                      <a16:creationId xmlns:a16="http://schemas.microsoft.com/office/drawing/2014/main" id="{1192F1A0-F9F5-2BB1-2483-6DAA19565C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22" name="Arc 619">
                    <a:extLst>
                      <a:ext uri="{FF2B5EF4-FFF2-40B4-BE49-F238E27FC236}">
                        <a16:creationId xmlns:a16="http://schemas.microsoft.com/office/drawing/2014/main" id="{36447132-C166-8FD5-13B6-EA68ED58D9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23" name="Arc 620">
                    <a:extLst>
                      <a:ext uri="{FF2B5EF4-FFF2-40B4-BE49-F238E27FC236}">
                        <a16:creationId xmlns:a16="http://schemas.microsoft.com/office/drawing/2014/main" id="{1F45F4F6-059C-4712-1B13-B3170771AF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89" name="Arc 621">
                  <a:extLst>
                    <a:ext uri="{FF2B5EF4-FFF2-40B4-BE49-F238E27FC236}">
                      <a16:creationId xmlns:a16="http://schemas.microsoft.com/office/drawing/2014/main" id="{6204B3BF-8C83-EBFF-AC57-8849B0FAA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90" name="Arc 622">
                  <a:extLst>
                    <a:ext uri="{FF2B5EF4-FFF2-40B4-BE49-F238E27FC236}">
                      <a16:creationId xmlns:a16="http://schemas.microsoft.com/office/drawing/2014/main" id="{E8B9EAA1-2F2E-FA34-12F4-4C1CCC3B9B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91" name="Group 623">
                  <a:extLst>
                    <a:ext uri="{FF2B5EF4-FFF2-40B4-BE49-F238E27FC236}">
                      <a16:creationId xmlns:a16="http://schemas.microsoft.com/office/drawing/2014/main" id="{A51D987C-88A0-7CE5-010C-D289945419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20" name="Arc 624">
                    <a:extLst>
                      <a:ext uri="{FF2B5EF4-FFF2-40B4-BE49-F238E27FC236}">
                        <a16:creationId xmlns:a16="http://schemas.microsoft.com/office/drawing/2014/main" id="{30A699A3-1B72-F3C0-B363-F4CA70D4D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21" name="Arc 625">
                    <a:extLst>
                      <a:ext uri="{FF2B5EF4-FFF2-40B4-BE49-F238E27FC236}">
                        <a16:creationId xmlns:a16="http://schemas.microsoft.com/office/drawing/2014/main" id="{1C65D2CC-63C4-B88D-7FB5-5662BB251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92" name="Arc 626">
                  <a:extLst>
                    <a:ext uri="{FF2B5EF4-FFF2-40B4-BE49-F238E27FC236}">
                      <a16:creationId xmlns:a16="http://schemas.microsoft.com/office/drawing/2014/main" id="{F2A28B7E-1B16-3B95-3BD1-04F567E92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93" name="Arc 627">
                  <a:extLst>
                    <a:ext uri="{FF2B5EF4-FFF2-40B4-BE49-F238E27FC236}">
                      <a16:creationId xmlns:a16="http://schemas.microsoft.com/office/drawing/2014/main" id="{C57B832A-13D1-9074-F5D5-FDC85FFB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94" name="Group 628">
                  <a:extLst>
                    <a:ext uri="{FF2B5EF4-FFF2-40B4-BE49-F238E27FC236}">
                      <a16:creationId xmlns:a16="http://schemas.microsoft.com/office/drawing/2014/main" id="{0DF2860E-815C-47FB-039A-71F0DD623E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18" name="Arc 629">
                    <a:extLst>
                      <a:ext uri="{FF2B5EF4-FFF2-40B4-BE49-F238E27FC236}">
                        <a16:creationId xmlns:a16="http://schemas.microsoft.com/office/drawing/2014/main" id="{EAE006A9-92F8-E94E-DF73-0CAF63686A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19" name="Arc 630">
                    <a:extLst>
                      <a:ext uri="{FF2B5EF4-FFF2-40B4-BE49-F238E27FC236}">
                        <a16:creationId xmlns:a16="http://schemas.microsoft.com/office/drawing/2014/main" id="{A56AA3A2-93DD-239E-8877-747CB3F66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95" name="Arc 631">
                  <a:extLst>
                    <a:ext uri="{FF2B5EF4-FFF2-40B4-BE49-F238E27FC236}">
                      <a16:creationId xmlns:a16="http://schemas.microsoft.com/office/drawing/2014/main" id="{7143969D-B09C-5DAA-4CD7-CD0C4B657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96" name="Arc 632">
                  <a:extLst>
                    <a:ext uri="{FF2B5EF4-FFF2-40B4-BE49-F238E27FC236}">
                      <a16:creationId xmlns:a16="http://schemas.microsoft.com/office/drawing/2014/main" id="{2572DA28-935B-B49E-760F-5B6AE26B4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97" name="Group 633">
                  <a:extLst>
                    <a:ext uri="{FF2B5EF4-FFF2-40B4-BE49-F238E27FC236}">
                      <a16:creationId xmlns:a16="http://schemas.microsoft.com/office/drawing/2014/main" id="{0A260C98-5CA3-959A-00A5-89BD745999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16" name="Arc 634">
                    <a:extLst>
                      <a:ext uri="{FF2B5EF4-FFF2-40B4-BE49-F238E27FC236}">
                        <a16:creationId xmlns:a16="http://schemas.microsoft.com/office/drawing/2014/main" id="{92AF2078-5108-1D9C-C27F-A26E412C03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17" name="Arc 635">
                    <a:extLst>
                      <a:ext uri="{FF2B5EF4-FFF2-40B4-BE49-F238E27FC236}">
                        <a16:creationId xmlns:a16="http://schemas.microsoft.com/office/drawing/2014/main" id="{000D1D6B-7CFF-F1EA-BC9F-AF5A72B228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98" name="Arc 636">
                  <a:extLst>
                    <a:ext uri="{FF2B5EF4-FFF2-40B4-BE49-F238E27FC236}">
                      <a16:creationId xmlns:a16="http://schemas.microsoft.com/office/drawing/2014/main" id="{638DBCB5-A11A-861C-66EB-8DB6EE00E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99" name="Arc 637">
                  <a:extLst>
                    <a:ext uri="{FF2B5EF4-FFF2-40B4-BE49-F238E27FC236}">
                      <a16:creationId xmlns:a16="http://schemas.microsoft.com/office/drawing/2014/main" id="{D4677BB4-4793-8C58-DD7B-F1D6E4DBE5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9000" name="Group 638">
                  <a:extLst>
                    <a:ext uri="{FF2B5EF4-FFF2-40B4-BE49-F238E27FC236}">
                      <a16:creationId xmlns:a16="http://schemas.microsoft.com/office/drawing/2014/main" id="{C026B7F5-570A-60A5-E0F9-C2FA441ADC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14" name="Arc 639">
                    <a:extLst>
                      <a:ext uri="{FF2B5EF4-FFF2-40B4-BE49-F238E27FC236}">
                        <a16:creationId xmlns:a16="http://schemas.microsoft.com/office/drawing/2014/main" id="{1B20550F-0A39-991E-06E4-E331678FD3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15" name="Arc 640">
                    <a:extLst>
                      <a:ext uri="{FF2B5EF4-FFF2-40B4-BE49-F238E27FC236}">
                        <a16:creationId xmlns:a16="http://schemas.microsoft.com/office/drawing/2014/main" id="{DBA33E9F-CF1D-4915-0A9A-FD628D228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001" name="Arc 641">
                  <a:extLst>
                    <a:ext uri="{FF2B5EF4-FFF2-40B4-BE49-F238E27FC236}">
                      <a16:creationId xmlns:a16="http://schemas.microsoft.com/office/drawing/2014/main" id="{A56A353B-939D-40EE-0049-E0C7A268B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2" name="Arc 642">
                  <a:extLst>
                    <a:ext uri="{FF2B5EF4-FFF2-40B4-BE49-F238E27FC236}">
                      <a16:creationId xmlns:a16="http://schemas.microsoft.com/office/drawing/2014/main" id="{76BC6974-635A-ABC9-8995-54F51DBBFE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9003" name="Group 643">
                  <a:extLst>
                    <a:ext uri="{FF2B5EF4-FFF2-40B4-BE49-F238E27FC236}">
                      <a16:creationId xmlns:a16="http://schemas.microsoft.com/office/drawing/2014/main" id="{86D1C17C-D271-5CE1-A3FD-4FE00DC16C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9012" name="Arc 644">
                    <a:extLst>
                      <a:ext uri="{FF2B5EF4-FFF2-40B4-BE49-F238E27FC236}">
                        <a16:creationId xmlns:a16="http://schemas.microsoft.com/office/drawing/2014/main" id="{7365D19B-507F-5087-4C04-478558A23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9013" name="Arc 645">
                    <a:extLst>
                      <a:ext uri="{FF2B5EF4-FFF2-40B4-BE49-F238E27FC236}">
                        <a16:creationId xmlns:a16="http://schemas.microsoft.com/office/drawing/2014/main" id="{C526D8ED-0903-9F10-8B82-85F4C46966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004" name="Arc 646">
                  <a:extLst>
                    <a:ext uri="{FF2B5EF4-FFF2-40B4-BE49-F238E27FC236}">
                      <a16:creationId xmlns:a16="http://schemas.microsoft.com/office/drawing/2014/main" id="{89F63660-A56C-AF79-FF6B-B9AA22FA8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5" name="Arc 647">
                  <a:extLst>
                    <a:ext uri="{FF2B5EF4-FFF2-40B4-BE49-F238E27FC236}">
                      <a16:creationId xmlns:a16="http://schemas.microsoft.com/office/drawing/2014/main" id="{AFF864D8-D2B0-A226-E62D-B8A989B45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6" name="Arc 648">
                  <a:extLst>
                    <a:ext uri="{FF2B5EF4-FFF2-40B4-BE49-F238E27FC236}">
                      <a16:creationId xmlns:a16="http://schemas.microsoft.com/office/drawing/2014/main" id="{97173CD3-3331-7C98-F845-74AF30C0ED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7" name="Arc 649">
                  <a:extLst>
                    <a:ext uri="{FF2B5EF4-FFF2-40B4-BE49-F238E27FC236}">
                      <a16:creationId xmlns:a16="http://schemas.microsoft.com/office/drawing/2014/main" id="{6C5AF2CC-FC19-2164-ED77-5549EBA60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8" name="Arc 650">
                  <a:extLst>
                    <a:ext uri="{FF2B5EF4-FFF2-40B4-BE49-F238E27FC236}">
                      <a16:creationId xmlns:a16="http://schemas.microsoft.com/office/drawing/2014/main" id="{27218467-EA14-3D02-09F6-FA8382B7E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9" name="Arc 651">
                  <a:extLst>
                    <a:ext uri="{FF2B5EF4-FFF2-40B4-BE49-F238E27FC236}">
                      <a16:creationId xmlns:a16="http://schemas.microsoft.com/office/drawing/2014/main" id="{B66FB17F-6103-8324-5D7E-BC0F05CCC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10" name="Arc 652">
                  <a:extLst>
                    <a:ext uri="{FF2B5EF4-FFF2-40B4-BE49-F238E27FC236}">
                      <a16:creationId xmlns:a16="http://schemas.microsoft.com/office/drawing/2014/main" id="{F2A40ED4-A270-889C-AF5F-24FF37758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11" name="Arc 653">
                  <a:extLst>
                    <a:ext uri="{FF2B5EF4-FFF2-40B4-BE49-F238E27FC236}">
                      <a16:creationId xmlns:a16="http://schemas.microsoft.com/office/drawing/2014/main" id="{4726C6DC-ACEF-F18C-B5AF-372EAB9E2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974" name="Group 654">
                <a:extLst>
                  <a:ext uri="{FF2B5EF4-FFF2-40B4-BE49-F238E27FC236}">
                    <a16:creationId xmlns:a16="http://schemas.microsoft.com/office/drawing/2014/main" id="{18CF220A-8C1A-8133-60F7-E13F30C2B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3" y="164"/>
                <a:ext cx="79" cy="215"/>
                <a:chOff x="3836" y="265"/>
                <a:chExt cx="128" cy="215"/>
              </a:xfrm>
            </p:grpSpPr>
            <p:sp>
              <p:nvSpPr>
                <p:cNvPr id="28980" name="Arc 655">
                  <a:extLst>
                    <a:ext uri="{FF2B5EF4-FFF2-40B4-BE49-F238E27FC236}">
                      <a16:creationId xmlns:a16="http://schemas.microsoft.com/office/drawing/2014/main" id="{19E3DBC2-EB34-8B97-77FF-EDB41EE2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81" name="Arc 656">
                  <a:extLst>
                    <a:ext uri="{FF2B5EF4-FFF2-40B4-BE49-F238E27FC236}">
                      <a16:creationId xmlns:a16="http://schemas.microsoft.com/office/drawing/2014/main" id="{EE115B76-E6D0-D8C6-6793-0E8116EB5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975" name="Group 657">
                <a:extLst>
                  <a:ext uri="{FF2B5EF4-FFF2-40B4-BE49-F238E27FC236}">
                    <a16:creationId xmlns:a16="http://schemas.microsoft.com/office/drawing/2014/main" id="{270AC3F8-3562-5F58-DC01-DC749D5166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178" y="164"/>
                <a:ext cx="79" cy="215"/>
                <a:chOff x="3836" y="265"/>
                <a:chExt cx="128" cy="215"/>
              </a:xfrm>
            </p:grpSpPr>
            <p:sp>
              <p:nvSpPr>
                <p:cNvPr id="28978" name="Arc 658">
                  <a:extLst>
                    <a:ext uri="{FF2B5EF4-FFF2-40B4-BE49-F238E27FC236}">
                      <a16:creationId xmlns:a16="http://schemas.microsoft.com/office/drawing/2014/main" id="{5D2E2230-9D2B-BECF-A9FB-418C3489EB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79" name="Arc 659">
                  <a:extLst>
                    <a:ext uri="{FF2B5EF4-FFF2-40B4-BE49-F238E27FC236}">
                      <a16:creationId xmlns:a16="http://schemas.microsoft.com/office/drawing/2014/main" id="{5A43A9C2-4592-5885-CB25-8E8BF3E2D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976" name="Line 660">
                <a:extLst>
                  <a:ext uri="{FF2B5EF4-FFF2-40B4-BE49-F238E27FC236}">
                    <a16:creationId xmlns:a16="http://schemas.microsoft.com/office/drawing/2014/main" id="{6D42128B-1A10-CE09-9661-31C10C81A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17" y="380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Line 661">
                <a:extLst>
                  <a:ext uri="{FF2B5EF4-FFF2-40B4-BE49-F238E27FC236}">
                    <a16:creationId xmlns:a16="http://schemas.microsoft.com/office/drawing/2014/main" id="{97160171-8739-2DEF-F9F2-803721BFEE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28" y="379"/>
                <a:ext cx="168" cy="12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970" name="Group 223">
              <a:extLst>
                <a:ext uri="{FF2B5EF4-FFF2-40B4-BE49-F238E27FC236}">
                  <a16:creationId xmlns:a16="http://schemas.microsoft.com/office/drawing/2014/main" id="{D51DD0E1-4565-8770-C2B0-4B20FEDF5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9912" y="4273867"/>
              <a:ext cx="584874" cy="451277"/>
              <a:chOff x="4313" y="2205"/>
              <a:chExt cx="454" cy="298"/>
            </a:xfrm>
          </p:grpSpPr>
          <p:sp>
            <p:nvSpPr>
              <p:cNvPr id="28971" name="Rectangle 221">
                <a:extLst>
                  <a:ext uri="{FF2B5EF4-FFF2-40B4-BE49-F238E27FC236}">
                    <a16:creationId xmlns:a16="http://schemas.microsoft.com/office/drawing/2014/main" id="{C52E802B-763D-B8F1-43DF-D3295C354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8972" name="Text Box 219">
                <a:extLst>
                  <a:ext uri="{FF2B5EF4-FFF2-40B4-BE49-F238E27FC236}">
                    <a16:creationId xmlns:a16="http://schemas.microsoft.com/office/drawing/2014/main" id="{BF90050B-49AE-C6AB-B0C7-57FC2EE8A4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2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29" name="Group 271">
            <a:extLst>
              <a:ext uri="{FF2B5EF4-FFF2-40B4-BE49-F238E27FC236}">
                <a16:creationId xmlns:a16="http://schemas.microsoft.com/office/drawing/2014/main" id="{8F1E19F0-1878-37FE-1D6B-112514061DD7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1123950"/>
            <a:ext cx="4445000" cy="576263"/>
            <a:chOff x="1204913" y="1629172"/>
            <a:chExt cx="4444269" cy="575692"/>
          </a:xfrm>
        </p:grpSpPr>
        <p:grpSp>
          <p:nvGrpSpPr>
            <p:cNvPr id="28894" name="Group 664">
              <a:extLst>
                <a:ext uri="{FF2B5EF4-FFF2-40B4-BE49-F238E27FC236}">
                  <a16:creationId xmlns:a16="http://schemas.microsoft.com/office/drawing/2014/main" id="{F198123E-DACD-BF4E-2140-95D669BB4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4913" y="1629172"/>
              <a:ext cx="3979862" cy="415925"/>
              <a:chOff x="1620" y="568"/>
              <a:chExt cx="2507" cy="262"/>
            </a:xfrm>
          </p:grpSpPr>
          <p:grpSp>
            <p:nvGrpSpPr>
              <p:cNvPr id="3" name="Group 13">
                <a:extLst>
                  <a:ext uri="{FF2B5EF4-FFF2-40B4-BE49-F238E27FC236}">
                    <a16:creationId xmlns:a16="http://schemas.microsoft.com/office/drawing/2014/main" id="{FAADA746-DA9B-26F5-04E1-EE133EBF25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5" y="568"/>
                <a:ext cx="1951" cy="262"/>
                <a:chOff x="1895" y="265"/>
                <a:chExt cx="1951" cy="262"/>
              </a:xfrm>
            </p:grpSpPr>
            <p:grpSp>
              <p:nvGrpSpPr>
                <p:cNvPr id="28907" name="Group 14">
                  <a:extLst>
                    <a:ext uri="{FF2B5EF4-FFF2-40B4-BE49-F238E27FC236}">
                      <a16:creationId xmlns:a16="http://schemas.microsoft.com/office/drawing/2014/main" id="{86E9C655-69CC-4600-73A4-B47E029ED6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964" name="Arc 15">
                    <a:extLst>
                      <a:ext uri="{FF2B5EF4-FFF2-40B4-BE49-F238E27FC236}">
                        <a16:creationId xmlns:a16="http://schemas.microsoft.com/office/drawing/2014/main" id="{BC4D7FD9-CA4F-B121-CC89-4F3D9F95A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65" name="Arc 16">
                    <a:extLst>
                      <a:ext uri="{FF2B5EF4-FFF2-40B4-BE49-F238E27FC236}">
                        <a16:creationId xmlns:a16="http://schemas.microsoft.com/office/drawing/2014/main" id="{B1F1706D-0DE7-0384-F6B5-C69F03C53F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966" name="Group 17">
                    <a:extLst>
                      <a:ext uri="{FF2B5EF4-FFF2-40B4-BE49-F238E27FC236}">
                        <a16:creationId xmlns:a16="http://schemas.microsoft.com/office/drawing/2014/main" id="{43B04AB1-0D92-06FF-39A8-57CACD568C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967" name="Arc 18">
                      <a:extLst>
                        <a:ext uri="{FF2B5EF4-FFF2-40B4-BE49-F238E27FC236}">
                          <a16:creationId xmlns:a16="http://schemas.microsoft.com/office/drawing/2014/main" id="{D611A9CD-E96F-40F5-D412-78A9FF5BA3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68" name="Arc 19">
                      <a:extLst>
                        <a:ext uri="{FF2B5EF4-FFF2-40B4-BE49-F238E27FC236}">
                          <a16:creationId xmlns:a16="http://schemas.microsoft.com/office/drawing/2014/main" id="{24D3475E-8397-B0EA-0A90-F11507BC3A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908" name="Group 20">
                  <a:extLst>
                    <a:ext uri="{FF2B5EF4-FFF2-40B4-BE49-F238E27FC236}">
                      <a16:creationId xmlns:a16="http://schemas.microsoft.com/office/drawing/2014/main" id="{73FF8372-017F-E232-3EF0-F1446E4093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959" name="Arc 21">
                    <a:extLst>
                      <a:ext uri="{FF2B5EF4-FFF2-40B4-BE49-F238E27FC236}">
                        <a16:creationId xmlns:a16="http://schemas.microsoft.com/office/drawing/2014/main" id="{D2A27E6D-C0B1-A562-22F4-3E4F00C88E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60" name="Arc 22">
                    <a:extLst>
                      <a:ext uri="{FF2B5EF4-FFF2-40B4-BE49-F238E27FC236}">
                        <a16:creationId xmlns:a16="http://schemas.microsoft.com/office/drawing/2014/main" id="{F0B099C8-05ED-8778-9630-F2A3299FE9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961" name="Group 23">
                    <a:extLst>
                      <a:ext uri="{FF2B5EF4-FFF2-40B4-BE49-F238E27FC236}">
                        <a16:creationId xmlns:a16="http://schemas.microsoft.com/office/drawing/2014/main" id="{12BE4D99-FC71-BE5B-9432-1BB19E45A5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962" name="Arc 24">
                      <a:extLst>
                        <a:ext uri="{FF2B5EF4-FFF2-40B4-BE49-F238E27FC236}">
                          <a16:creationId xmlns:a16="http://schemas.microsoft.com/office/drawing/2014/main" id="{5240C785-9CFD-7DEF-8739-EC666645B2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63" name="Arc 25">
                      <a:extLst>
                        <a:ext uri="{FF2B5EF4-FFF2-40B4-BE49-F238E27FC236}">
                          <a16:creationId xmlns:a16="http://schemas.microsoft.com/office/drawing/2014/main" id="{34979EAC-A6C8-6AF8-E0C7-DF1C2BB4AF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909" name="Group 26">
                  <a:extLst>
                    <a:ext uri="{FF2B5EF4-FFF2-40B4-BE49-F238E27FC236}">
                      <a16:creationId xmlns:a16="http://schemas.microsoft.com/office/drawing/2014/main" id="{5649A689-2851-AC4D-B705-2435DA51E1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954" name="Arc 27">
                    <a:extLst>
                      <a:ext uri="{FF2B5EF4-FFF2-40B4-BE49-F238E27FC236}">
                        <a16:creationId xmlns:a16="http://schemas.microsoft.com/office/drawing/2014/main" id="{9554991F-8EFF-5765-3B2E-9AED99CC9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55" name="Arc 28">
                    <a:extLst>
                      <a:ext uri="{FF2B5EF4-FFF2-40B4-BE49-F238E27FC236}">
                        <a16:creationId xmlns:a16="http://schemas.microsoft.com/office/drawing/2014/main" id="{2A09AECB-901F-3058-E4C9-7B9EDAEB00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" name="Group 29">
                    <a:extLst>
                      <a:ext uri="{FF2B5EF4-FFF2-40B4-BE49-F238E27FC236}">
                        <a16:creationId xmlns:a16="http://schemas.microsoft.com/office/drawing/2014/main" id="{A42EC907-2574-FDB7-AC4E-1A7FC01843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957" name="Arc 30">
                      <a:extLst>
                        <a:ext uri="{FF2B5EF4-FFF2-40B4-BE49-F238E27FC236}">
                          <a16:creationId xmlns:a16="http://schemas.microsoft.com/office/drawing/2014/main" id="{D3A445AD-FC7F-3F79-72B3-F634E161B4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58" name="Arc 31">
                      <a:extLst>
                        <a:ext uri="{FF2B5EF4-FFF2-40B4-BE49-F238E27FC236}">
                          <a16:creationId xmlns:a16="http://schemas.microsoft.com/office/drawing/2014/main" id="{FBE34218-F03A-E402-BC50-0E3C174C5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" name="Group 32">
                  <a:extLst>
                    <a:ext uri="{FF2B5EF4-FFF2-40B4-BE49-F238E27FC236}">
                      <a16:creationId xmlns:a16="http://schemas.microsoft.com/office/drawing/2014/main" id="{078483DB-8812-02A8-2C6E-7B80289EA8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949" name="Arc 33">
                    <a:extLst>
                      <a:ext uri="{FF2B5EF4-FFF2-40B4-BE49-F238E27FC236}">
                        <a16:creationId xmlns:a16="http://schemas.microsoft.com/office/drawing/2014/main" id="{5691E364-AA6D-66B8-A202-9B8C356C3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50" name="Arc 34">
                    <a:extLst>
                      <a:ext uri="{FF2B5EF4-FFF2-40B4-BE49-F238E27FC236}">
                        <a16:creationId xmlns:a16="http://schemas.microsoft.com/office/drawing/2014/main" id="{A973BB76-B7C7-303E-54A3-B733BD17F2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0" name="Group 35">
                    <a:extLst>
                      <a:ext uri="{FF2B5EF4-FFF2-40B4-BE49-F238E27FC236}">
                        <a16:creationId xmlns:a16="http://schemas.microsoft.com/office/drawing/2014/main" id="{990733B2-D97B-21C2-A16E-74FD0F4D53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952" name="Arc 36">
                      <a:extLst>
                        <a:ext uri="{FF2B5EF4-FFF2-40B4-BE49-F238E27FC236}">
                          <a16:creationId xmlns:a16="http://schemas.microsoft.com/office/drawing/2014/main" id="{DA226939-876F-4C5D-254F-7324E43053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53" name="Arc 37">
                      <a:extLst>
                        <a:ext uri="{FF2B5EF4-FFF2-40B4-BE49-F238E27FC236}">
                          <a16:creationId xmlns:a16="http://schemas.microsoft.com/office/drawing/2014/main" id="{9A1259BD-F7F8-4B90-2325-E305B85090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911" name="Arc 38">
                  <a:extLst>
                    <a:ext uri="{FF2B5EF4-FFF2-40B4-BE49-F238E27FC236}">
                      <a16:creationId xmlns:a16="http://schemas.microsoft.com/office/drawing/2014/main" id="{A96286F4-79B0-C7DE-4301-8F1392A7E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12" name="Arc 39">
                  <a:extLst>
                    <a:ext uri="{FF2B5EF4-FFF2-40B4-BE49-F238E27FC236}">
                      <a16:creationId xmlns:a16="http://schemas.microsoft.com/office/drawing/2014/main" id="{3EEDEF46-4E6C-FC74-EE40-31447A3E3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1" name="Group 40">
                  <a:extLst>
                    <a:ext uri="{FF2B5EF4-FFF2-40B4-BE49-F238E27FC236}">
                      <a16:creationId xmlns:a16="http://schemas.microsoft.com/office/drawing/2014/main" id="{75798CEE-4D8F-12EC-9E2E-1BA6BF2E30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47" name="Arc 41">
                    <a:extLst>
                      <a:ext uri="{FF2B5EF4-FFF2-40B4-BE49-F238E27FC236}">
                        <a16:creationId xmlns:a16="http://schemas.microsoft.com/office/drawing/2014/main" id="{FF746808-1E57-4AD3-853B-F2CBDA3020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48" name="Arc 42">
                    <a:extLst>
                      <a:ext uri="{FF2B5EF4-FFF2-40B4-BE49-F238E27FC236}">
                        <a16:creationId xmlns:a16="http://schemas.microsoft.com/office/drawing/2014/main" id="{2E8C6370-2ADD-B637-3B03-349E7E41E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14" name="Arc 43">
                  <a:extLst>
                    <a:ext uri="{FF2B5EF4-FFF2-40B4-BE49-F238E27FC236}">
                      <a16:creationId xmlns:a16="http://schemas.microsoft.com/office/drawing/2014/main" id="{3C877F4E-DEBC-C3E3-F5EE-39BED4AA5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15" name="Arc 44">
                  <a:extLst>
                    <a:ext uri="{FF2B5EF4-FFF2-40B4-BE49-F238E27FC236}">
                      <a16:creationId xmlns:a16="http://schemas.microsoft.com/office/drawing/2014/main" id="{1B2F1A73-7A8A-42F9-EB75-D753C13A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2" name="Group 45">
                  <a:extLst>
                    <a:ext uri="{FF2B5EF4-FFF2-40B4-BE49-F238E27FC236}">
                      <a16:creationId xmlns:a16="http://schemas.microsoft.com/office/drawing/2014/main" id="{4C9D83AE-3B85-4CF5-0651-FB134550AB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45" name="Arc 46">
                    <a:extLst>
                      <a:ext uri="{FF2B5EF4-FFF2-40B4-BE49-F238E27FC236}">
                        <a16:creationId xmlns:a16="http://schemas.microsoft.com/office/drawing/2014/main" id="{3BF3D621-6B7B-7238-2EBF-A9FAD031F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46" name="Arc 47">
                    <a:extLst>
                      <a:ext uri="{FF2B5EF4-FFF2-40B4-BE49-F238E27FC236}">
                        <a16:creationId xmlns:a16="http://schemas.microsoft.com/office/drawing/2014/main" id="{7D27A092-E828-D61D-985B-026B1CE62A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17" name="Arc 48">
                  <a:extLst>
                    <a:ext uri="{FF2B5EF4-FFF2-40B4-BE49-F238E27FC236}">
                      <a16:creationId xmlns:a16="http://schemas.microsoft.com/office/drawing/2014/main" id="{BA82746D-C94E-FCEC-EEA7-79F8005D9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18" name="Arc 49">
                  <a:extLst>
                    <a:ext uri="{FF2B5EF4-FFF2-40B4-BE49-F238E27FC236}">
                      <a16:creationId xmlns:a16="http://schemas.microsoft.com/office/drawing/2014/main" id="{1CA5377A-8AA3-B3EE-82E9-2D821B71EA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3" name="Group 50">
                  <a:extLst>
                    <a:ext uri="{FF2B5EF4-FFF2-40B4-BE49-F238E27FC236}">
                      <a16:creationId xmlns:a16="http://schemas.microsoft.com/office/drawing/2014/main" id="{5E01ED7C-4267-94E1-3F5F-9CDC6F2A4E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43" name="Arc 51">
                    <a:extLst>
                      <a:ext uri="{FF2B5EF4-FFF2-40B4-BE49-F238E27FC236}">
                        <a16:creationId xmlns:a16="http://schemas.microsoft.com/office/drawing/2014/main" id="{AF330E17-A619-CCFE-1AC8-F0818AD71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44" name="Arc 52">
                    <a:extLst>
                      <a:ext uri="{FF2B5EF4-FFF2-40B4-BE49-F238E27FC236}">
                        <a16:creationId xmlns:a16="http://schemas.microsoft.com/office/drawing/2014/main" id="{59B78CE2-B618-D105-C1D1-A3D5574BE8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20" name="Arc 53">
                  <a:extLst>
                    <a:ext uri="{FF2B5EF4-FFF2-40B4-BE49-F238E27FC236}">
                      <a16:creationId xmlns:a16="http://schemas.microsoft.com/office/drawing/2014/main" id="{8B896331-A4C3-1F7F-2C7C-6EA379E9B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21" name="Arc 54">
                  <a:extLst>
                    <a:ext uri="{FF2B5EF4-FFF2-40B4-BE49-F238E27FC236}">
                      <a16:creationId xmlns:a16="http://schemas.microsoft.com/office/drawing/2014/main" id="{1819AA7D-7AC3-3864-6842-DB4716D92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22" name="Group 55">
                  <a:extLst>
                    <a:ext uri="{FF2B5EF4-FFF2-40B4-BE49-F238E27FC236}">
                      <a16:creationId xmlns:a16="http://schemas.microsoft.com/office/drawing/2014/main" id="{FC96A952-6DAD-A5D2-199C-03B786AAA3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41" name="Arc 56">
                    <a:extLst>
                      <a:ext uri="{FF2B5EF4-FFF2-40B4-BE49-F238E27FC236}">
                        <a16:creationId xmlns:a16="http://schemas.microsoft.com/office/drawing/2014/main" id="{414D0365-F151-AC47-C7FB-34B24E21AF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42" name="Arc 57">
                    <a:extLst>
                      <a:ext uri="{FF2B5EF4-FFF2-40B4-BE49-F238E27FC236}">
                        <a16:creationId xmlns:a16="http://schemas.microsoft.com/office/drawing/2014/main" id="{351EA767-8CDA-D1F0-75DF-BE9EFED8D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23" name="Arc 58">
                  <a:extLst>
                    <a:ext uri="{FF2B5EF4-FFF2-40B4-BE49-F238E27FC236}">
                      <a16:creationId xmlns:a16="http://schemas.microsoft.com/office/drawing/2014/main" id="{93CF282A-10CF-43E7-21FF-F062BD398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24" name="Arc 59">
                  <a:extLst>
                    <a:ext uri="{FF2B5EF4-FFF2-40B4-BE49-F238E27FC236}">
                      <a16:creationId xmlns:a16="http://schemas.microsoft.com/office/drawing/2014/main" id="{FF3F966B-EDE4-BF7E-5823-4DB3352528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4" name="Group 60">
                  <a:extLst>
                    <a:ext uri="{FF2B5EF4-FFF2-40B4-BE49-F238E27FC236}">
                      <a16:creationId xmlns:a16="http://schemas.microsoft.com/office/drawing/2014/main" id="{3BB02AAA-BC13-22D6-1A80-FFE7A07093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39" name="Arc 61">
                    <a:extLst>
                      <a:ext uri="{FF2B5EF4-FFF2-40B4-BE49-F238E27FC236}">
                        <a16:creationId xmlns:a16="http://schemas.microsoft.com/office/drawing/2014/main" id="{B3747539-15FE-715F-3282-B6C661A668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40" name="Arc 62">
                    <a:extLst>
                      <a:ext uri="{FF2B5EF4-FFF2-40B4-BE49-F238E27FC236}">
                        <a16:creationId xmlns:a16="http://schemas.microsoft.com/office/drawing/2014/main" id="{FBDB1D55-6BDE-F630-8572-DC1369223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26" name="Arc 63">
                  <a:extLst>
                    <a:ext uri="{FF2B5EF4-FFF2-40B4-BE49-F238E27FC236}">
                      <a16:creationId xmlns:a16="http://schemas.microsoft.com/office/drawing/2014/main" id="{220E6F6A-D8FE-0C18-FF36-5020CCA244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27" name="Arc 64">
                  <a:extLst>
                    <a:ext uri="{FF2B5EF4-FFF2-40B4-BE49-F238E27FC236}">
                      <a16:creationId xmlns:a16="http://schemas.microsoft.com/office/drawing/2014/main" id="{EF558CC1-7943-7812-8776-18E42B2AA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928" name="Group 65">
                  <a:extLst>
                    <a:ext uri="{FF2B5EF4-FFF2-40B4-BE49-F238E27FC236}">
                      <a16:creationId xmlns:a16="http://schemas.microsoft.com/office/drawing/2014/main" id="{CC02E2E3-B08B-B6D5-6E4F-DC6738E198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937" name="Arc 66">
                    <a:extLst>
                      <a:ext uri="{FF2B5EF4-FFF2-40B4-BE49-F238E27FC236}">
                        <a16:creationId xmlns:a16="http://schemas.microsoft.com/office/drawing/2014/main" id="{CBF6796D-3A34-74D7-3F74-9C8C661A9D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938" name="Arc 67">
                    <a:extLst>
                      <a:ext uri="{FF2B5EF4-FFF2-40B4-BE49-F238E27FC236}">
                        <a16:creationId xmlns:a16="http://schemas.microsoft.com/office/drawing/2014/main" id="{73B62AC6-6ECA-3102-9EC0-D3F79A58D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929" name="Arc 68">
                  <a:extLst>
                    <a:ext uri="{FF2B5EF4-FFF2-40B4-BE49-F238E27FC236}">
                      <a16:creationId xmlns:a16="http://schemas.microsoft.com/office/drawing/2014/main" id="{AEFB3DE9-3669-612C-F838-9ED6A6CDDB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0" name="Arc 69">
                  <a:extLst>
                    <a:ext uri="{FF2B5EF4-FFF2-40B4-BE49-F238E27FC236}">
                      <a16:creationId xmlns:a16="http://schemas.microsoft.com/office/drawing/2014/main" id="{451FA16D-458F-EA16-6BAB-B3893659F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1" name="Arc 70">
                  <a:extLst>
                    <a:ext uri="{FF2B5EF4-FFF2-40B4-BE49-F238E27FC236}">
                      <a16:creationId xmlns:a16="http://schemas.microsoft.com/office/drawing/2014/main" id="{CB531714-84A6-5B0E-D0A6-661A0C271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2" name="Arc 71">
                  <a:extLst>
                    <a:ext uri="{FF2B5EF4-FFF2-40B4-BE49-F238E27FC236}">
                      <a16:creationId xmlns:a16="http://schemas.microsoft.com/office/drawing/2014/main" id="{6E62333F-3B73-9BCB-D1F0-D2AFCBD79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3" name="Arc 72">
                  <a:extLst>
                    <a:ext uri="{FF2B5EF4-FFF2-40B4-BE49-F238E27FC236}">
                      <a16:creationId xmlns:a16="http://schemas.microsoft.com/office/drawing/2014/main" id="{2CDD9D26-DFF9-8930-E271-85A56BB91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4" name="Arc 73">
                  <a:extLst>
                    <a:ext uri="{FF2B5EF4-FFF2-40B4-BE49-F238E27FC236}">
                      <a16:creationId xmlns:a16="http://schemas.microsoft.com/office/drawing/2014/main" id="{76FAC00A-1461-80A2-1064-E073CCFAC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5" name="Arc 74">
                  <a:extLst>
                    <a:ext uri="{FF2B5EF4-FFF2-40B4-BE49-F238E27FC236}">
                      <a16:creationId xmlns:a16="http://schemas.microsoft.com/office/drawing/2014/main" id="{CE1CA57D-1AE0-E395-8D5E-F5BB7F982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36" name="Arc 75">
                  <a:extLst>
                    <a:ext uri="{FF2B5EF4-FFF2-40B4-BE49-F238E27FC236}">
                      <a16:creationId xmlns:a16="http://schemas.microsoft.com/office/drawing/2014/main" id="{41A3B5B8-9F29-F043-007C-5F77C6F6E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899" name="Group 77">
                <a:extLst>
                  <a:ext uri="{FF2B5EF4-FFF2-40B4-BE49-F238E27FC236}">
                    <a16:creationId xmlns:a16="http://schemas.microsoft.com/office/drawing/2014/main" id="{DD4731D4-01CE-26C9-DAB4-09067F0D9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8" y="568"/>
                <a:ext cx="128" cy="215"/>
                <a:chOff x="3836" y="265"/>
                <a:chExt cx="128" cy="215"/>
              </a:xfrm>
            </p:grpSpPr>
            <p:sp>
              <p:nvSpPr>
                <p:cNvPr id="28905" name="Arc 78">
                  <a:extLst>
                    <a:ext uri="{FF2B5EF4-FFF2-40B4-BE49-F238E27FC236}">
                      <a16:creationId xmlns:a16="http://schemas.microsoft.com/office/drawing/2014/main" id="{9AD45680-5D7D-AB0B-A797-B304E699D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06" name="Arc 79">
                  <a:extLst>
                    <a:ext uri="{FF2B5EF4-FFF2-40B4-BE49-F238E27FC236}">
                      <a16:creationId xmlns:a16="http://schemas.microsoft.com/office/drawing/2014/main" id="{015CAC28-62B5-E7E4-F223-9008E4CF1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900" name="Group 116">
                <a:extLst>
                  <a:ext uri="{FF2B5EF4-FFF2-40B4-BE49-F238E27FC236}">
                    <a16:creationId xmlns:a16="http://schemas.microsoft.com/office/drawing/2014/main" id="{A8B0E184-09D8-791E-409F-076E03DCF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79" y="568"/>
                <a:ext cx="128" cy="215"/>
                <a:chOff x="3836" y="265"/>
                <a:chExt cx="128" cy="215"/>
              </a:xfrm>
            </p:grpSpPr>
            <p:sp>
              <p:nvSpPr>
                <p:cNvPr id="28903" name="Arc 117">
                  <a:extLst>
                    <a:ext uri="{FF2B5EF4-FFF2-40B4-BE49-F238E27FC236}">
                      <a16:creationId xmlns:a16="http://schemas.microsoft.com/office/drawing/2014/main" id="{0BFEB4AD-0291-2A22-988D-569FEF0F9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904" name="Arc 118">
                  <a:extLst>
                    <a:ext uri="{FF2B5EF4-FFF2-40B4-BE49-F238E27FC236}">
                      <a16:creationId xmlns:a16="http://schemas.microsoft.com/office/drawing/2014/main" id="{CC17E9F1-AFB0-783F-8CCD-787ACA701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901" name="Line 662">
                <a:extLst>
                  <a:ext uri="{FF2B5EF4-FFF2-40B4-BE49-F238E27FC236}">
                    <a16:creationId xmlns:a16="http://schemas.microsoft.com/office/drawing/2014/main" id="{6D3CEA39-3102-BF14-7A87-95DC4F9FF6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0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Line 663">
                <a:extLst>
                  <a:ext uri="{FF2B5EF4-FFF2-40B4-BE49-F238E27FC236}">
                    <a16:creationId xmlns:a16="http://schemas.microsoft.com/office/drawing/2014/main" id="{848B5E48-1887-CAEE-E1B5-7EB84D9EB7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9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895" name="Group 223">
              <a:extLst>
                <a:ext uri="{FF2B5EF4-FFF2-40B4-BE49-F238E27FC236}">
                  <a16:creationId xmlns:a16="http://schemas.microsoft.com/office/drawing/2014/main" id="{E3AB0C1D-415B-601F-6E6C-D6CF895D9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4308" y="1753587"/>
              <a:ext cx="584874" cy="451277"/>
              <a:chOff x="4323" y="2205"/>
              <a:chExt cx="454" cy="298"/>
            </a:xfrm>
          </p:grpSpPr>
          <p:sp>
            <p:nvSpPr>
              <p:cNvPr id="28896" name="Rectangle 221">
                <a:extLst>
                  <a:ext uri="{FF2B5EF4-FFF2-40B4-BE49-F238E27FC236}">
                    <a16:creationId xmlns:a16="http://schemas.microsoft.com/office/drawing/2014/main" id="{467642CF-6EE7-62D6-904B-999FCBF3A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8897" name="Text Box 219">
                <a:extLst>
                  <a:ext uri="{FF2B5EF4-FFF2-40B4-BE49-F238E27FC236}">
                    <a16:creationId xmlns:a16="http://schemas.microsoft.com/office/drawing/2014/main" id="{748C9634-9596-259B-D90E-DC7CBFFD47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28773" name="Group 447">
            <a:extLst>
              <a:ext uri="{FF2B5EF4-FFF2-40B4-BE49-F238E27FC236}">
                <a16:creationId xmlns:a16="http://schemas.microsoft.com/office/drawing/2014/main" id="{D623D9AF-9A96-5BED-6EE1-2999062AEA7D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692150"/>
            <a:ext cx="1820862" cy="1095375"/>
            <a:chOff x="3779912" y="1196752"/>
            <a:chExt cx="1820863" cy="1094928"/>
          </a:xfrm>
        </p:grpSpPr>
        <p:grpSp>
          <p:nvGrpSpPr>
            <p:cNvPr id="28855" name="Group 340">
              <a:extLst>
                <a:ext uri="{FF2B5EF4-FFF2-40B4-BE49-F238E27FC236}">
                  <a16:creationId xmlns:a16="http://schemas.microsoft.com/office/drawing/2014/main" id="{33F07C57-3C55-77F0-1EA0-FCA6553FA145}"/>
                </a:ext>
              </a:extLst>
            </p:cNvPr>
            <p:cNvGrpSpPr>
              <a:grpSpLocks/>
            </p:cNvGrpSpPr>
            <p:nvPr/>
          </p:nvGrpSpPr>
          <p:grpSpPr bwMode="auto">
            <a:xfrm rot="-1504992">
              <a:off x="3779912" y="1629693"/>
              <a:ext cx="1820863" cy="661987"/>
              <a:chOff x="4422" y="3113"/>
              <a:chExt cx="1147" cy="417"/>
            </a:xfrm>
          </p:grpSpPr>
          <p:grpSp>
            <p:nvGrpSpPr>
              <p:cNvPr id="28861" name="Group 266">
                <a:extLst>
                  <a:ext uri="{FF2B5EF4-FFF2-40B4-BE49-F238E27FC236}">
                    <a16:creationId xmlns:a16="http://schemas.microsoft.com/office/drawing/2014/main" id="{57C71303-6B3A-3EE6-BBD9-F0F9BB7B4B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925786" flipV="1">
                <a:off x="4866" y="2669"/>
                <a:ext cx="259" cy="1147"/>
                <a:chOff x="2971" y="709"/>
                <a:chExt cx="259" cy="1147"/>
              </a:xfrm>
            </p:grpSpPr>
            <p:grpSp>
              <p:nvGrpSpPr>
                <p:cNvPr id="28863" name="Group 267">
                  <a:extLst>
                    <a:ext uri="{FF2B5EF4-FFF2-40B4-BE49-F238E27FC236}">
                      <a16:creationId xmlns:a16="http://schemas.microsoft.com/office/drawing/2014/main" id="{D679C128-BB3A-B437-F16C-4B68DBAE0C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71" y="709"/>
                  <a:ext cx="259" cy="1147"/>
                  <a:chOff x="3236" y="507"/>
                  <a:chExt cx="259" cy="1147"/>
                </a:xfrm>
              </p:grpSpPr>
              <p:sp>
                <p:nvSpPr>
                  <p:cNvPr id="28867" name="AutoShape 268">
                    <a:extLst>
                      <a:ext uri="{FF2B5EF4-FFF2-40B4-BE49-F238E27FC236}">
                        <a16:creationId xmlns:a16="http://schemas.microsoft.com/office/drawing/2014/main" id="{4DF4E9D2-BD62-BF68-1C76-46475F350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6634" flipV="1">
                    <a:off x="3425" y="1060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68" name="AutoShape 269">
                    <a:extLst>
                      <a:ext uri="{FF2B5EF4-FFF2-40B4-BE49-F238E27FC236}">
                        <a16:creationId xmlns:a16="http://schemas.microsoft.com/office/drawing/2014/main" id="{CDEFD94A-C182-0651-E95A-809347DD00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41861" flipV="1">
                    <a:off x="3318" y="991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69" name="AutoShape 270">
                    <a:extLst>
                      <a:ext uri="{FF2B5EF4-FFF2-40B4-BE49-F238E27FC236}">
                        <a16:creationId xmlns:a16="http://schemas.microsoft.com/office/drawing/2014/main" id="{111DD823-6F14-9D58-26DA-1476BB7159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99" y="981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0" name="AutoShape 271">
                    <a:extLst>
                      <a:ext uri="{FF2B5EF4-FFF2-40B4-BE49-F238E27FC236}">
                        <a16:creationId xmlns:a16="http://schemas.microsoft.com/office/drawing/2014/main" id="{85E8FF7E-53C8-2C04-B7CB-93962230FC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64" y="954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1" name="AutoShape 272">
                    <a:extLst>
                      <a:ext uri="{FF2B5EF4-FFF2-40B4-BE49-F238E27FC236}">
                        <a16:creationId xmlns:a16="http://schemas.microsoft.com/office/drawing/2014/main" id="{893BDC6A-0130-5122-848D-E6EAD4AF9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3394" y="1322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2" name="Rectangle 273">
                    <a:extLst>
                      <a:ext uri="{FF2B5EF4-FFF2-40B4-BE49-F238E27FC236}">
                        <a16:creationId xmlns:a16="http://schemas.microsoft.com/office/drawing/2014/main" id="{28534591-9E02-DA53-C692-6CCC90C13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143913" flipH="1">
                    <a:off x="3214" y="1407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3" name="Rectangle 274">
                    <a:extLst>
                      <a:ext uri="{FF2B5EF4-FFF2-40B4-BE49-F238E27FC236}">
                        <a16:creationId xmlns:a16="http://schemas.microsoft.com/office/drawing/2014/main" id="{A9DCC81C-3452-8C92-9B03-FD9CF1C13D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3147" y="1368"/>
                    <a:ext cx="408" cy="45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4" name="AutoShape 275">
                    <a:extLst>
                      <a:ext uri="{FF2B5EF4-FFF2-40B4-BE49-F238E27FC236}">
                        <a16:creationId xmlns:a16="http://schemas.microsoft.com/office/drawing/2014/main" id="{65BA04DA-DA11-4C39-B708-2E0267DA08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339" y="1185"/>
                    <a:ext cx="81" cy="181"/>
                  </a:xfrm>
                  <a:prstGeom prst="flowChartManualInpu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5" name="Rectangle 276">
                    <a:extLst>
                      <a:ext uri="{FF2B5EF4-FFF2-40B4-BE49-F238E27FC236}">
                        <a16:creationId xmlns:a16="http://schemas.microsoft.com/office/drawing/2014/main" id="{B0C47576-DD6D-AD35-55DC-42CDCF0FF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334850" flipH="1">
                    <a:off x="3277" y="1399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6" name="Oval 277">
                    <a:extLst>
                      <a:ext uri="{FF2B5EF4-FFF2-40B4-BE49-F238E27FC236}">
                        <a16:creationId xmlns:a16="http://schemas.microsoft.com/office/drawing/2014/main" id="{D99B6EA6-6539-337F-7558-35C84B1D0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42" y="1263"/>
                    <a:ext cx="136" cy="9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7" name="Oval 278">
                    <a:extLst>
                      <a:ext uri="{FF2B5EF4-FFF2-40B4-BE49-F238E27FC236}">
                        <a16:creationId xmlns:a16="http://schemas.microsoft.com/office/drawing/2014/main" id="{C3654C84-DBA2-1C43-B13F-845D6E69C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339" y="1238"/>
                    <a:ext cx="181" cy="10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78" name="Freeform 279">
                    <a:extLst>
                      <a:ext uri="{FF2B5EF4-FFF2-40B4-BE49-F238E27FC236}">
                        <a16:creationId xmlns:a16="http://schemas.microsoft.com/office/drawing/2014/main" id="{456349BD-B189-5F30-2658-D87D2C6DDB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5940763" flipH="1">
                    <a:off x="3169" y="1326"/>
                    <a:ext cx="545" cy="106"/>
                  </a:xfrm>
                  <a:custGeom>
                    <a:avLst/>
                    <a:gdLst>
                      <a:gd name="T0" fmla="*/ 0 w 635"/>
                      <a:gd name="T1" fmla="*/ 4 h 121"/>
                      <a:gd name="T2" fmla="*/ 3 w 635"/>
                      <a:gd name="T3" fmla="*/ 4 h 121"/>
                      <a:gd name="T4" fmla="*/ 3 w 635"/>
                      <a:gd name="T5" fmla="*/ 4 h 121"/>
                      <a:gd name="T6" fmla="*/ 3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79" name="Arc 280">
                    <a:extLst>
                      <a:ext uri="{FF2B5EF4-FFF2-40B4-BE49-F238E27FC236}">
                        <a16:creationId xmlns:a16="http://schemas.microsoft.com/office/drawing/2014/main" id="{665C280C-3E4E-9EA1-6887-310E7AA03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2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80" name="Arc 281">
                    <a:extLst>
                      <a:ext uri="{FF2B5EF4-FFF2-40B4-BE49-F238E27FC236}">
                        <a16:creationId xmlns:a16="http://schemas.microsoft.com/office/drawing/2014/main" id="{83150FAA-9183-5307-E179-F0D71ABA7D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69" y="50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81" name="Arc 282">
                    <a:extLst>
                      <a:ext uri="{FF2B5EF4-FFF2-40B4-BE49-F238E27FC236}">
                        <a16:creationId xmlns:a16="http://schemas.microsoft.com/office/drawing/2014/main" id="{6BEC5692-DAB9-2FBE-1372-AD6736908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0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82" name="Arc 283">
                    <a:extLst>
                      <a:ext uri="{FF2B5EF4-FFF2-40B4-BE49-F238E27FC236}">
                        <a16:creationId xmlns:a16="http://schemas.microsoft.com/office/drawing/2014/main" id="{170AECE9-7D5B-BBF0-AB13-F649711951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50" y="562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83" name="Freeform 284">
                    <a:extLst>
                      <a:ext uri="{FF2B5EF4-FFF2-40B4-BE49-F238E27FC236}">
                        <a16:creationId xmlns:a16="http://schemas.microsoft.com/office/drawing/2014/main" id="{DB8F5B3F-5DEA-1F6A-51C0-B19754154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400000" flipH="1" flipV="1">
                    <a:off x="3045" y="1392"/>
                    <a:ext cx="468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4" name="AutoShape 285">
                    <a:extLst>
                      <a:ext uri="{FF2B5EF4-FFF2-40B4-BE49-F238E27FC236}">
                        <a16:creationId xmlns:a16="http://schemas.microsoft.com/office/drawing/2014/main" id="{684F5DA4-FB65-BE8E-E993-D6EDB2135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7073" flipH="1">
                    <a:off x="3217" y="1181"/>
                    <a:ext cx="101" cy="41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85" name="Oval 286">
                    <a:extLst>
                      <a:ext uri="{FF2B5EF4-FFF2-40B4-BE49-F238E27FC236}">
                        <a16:creationId xmlns:a16="http://schemas.microsoft.com/office/drawing/2014/main" id="{6AC0CBE8-CC53-4719-12A2-3A5D510F7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7693914" flipH="1">
                    <a:off x="3257" y="1129"/>
                    <a:ext cx="54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86" name="Freeform 287">
                    <a:extLst>
                      <a:ext uri="{FF2B5EF4-FFF2-40B4-BE49-F238E27FC236}">
                        <a16:creationId xmlns:a16="http://schemas.microsoft.com/office/drawing/2014/main" id="{96ECA645-2F02-7309-8400-BEB194A88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4882863" flipH="1" flipV="1">
                    <a:off x="3168" y="1227"/>
                    <a:ext cx="201" cy="65"/>
                  </a:xfrm>
                  <a:custGeom>
                    <a:avLst/>
                    <a:gdLst>
                      <a:gd name="T0" fmla="*/ 0 w 318"/>
                      <a:gd name="T1" fmla="*/ 1 h 106"/>
                      <a:gd name="T2" fmla="*/ 1 w 318"/>
                      <a:gd name="T3" fmla="*/ 1 h 106"/>
                      <a:gd name="T4" fmla="*/ 1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7" name="Freeform 288">
                    <a:extLst>
                      <a:ext uri="{FF2B5EF4-FFF2-40B4-BE49-F238E27FC236}">
                        <a16:creationId xmlns:a16="http://schemas.microsoft.com/office/drawing/2014/main" id="{0E6B90E7-B9BA-8B84-9037-50CA1ABA4B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7487468" flipH="1">
                    <a:off x="3200" y="1149"/>
                    <a:ext cx="173" cy="80"/>
                  </a:xfrm>
                  <a:custGeom>
                    <a:avLst/>
                    <a:gdLst>
                      <a:gd name="T0" fmla="*/ 1 w 235"/>
                      <a:gd name="T1" fmla="*/ 2 h 97"/>
                      <a:gd name="T2" fmla="*/ 1 w 235"/>
                      <a:gd name="T3" fmla="*/ 2 h 97"/>
                      <a:gd name="T4" fmla="*/ 1 w 235"/>
                      <a:gd name="T5" fmla="*/ 2 h 97"/>
                      <a:gd name="T6" fmla="*/ 1 w 235"/>
                      <a:gd name="T7" fmla="*/ 2 h 97"/>
                      <a:gd name="T8" fmla="*/ 1 w 235"/>
                      <a:gd name="T9" fmla="*/ 2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" name="AutoShape 289">
                    <a:extLst>
                      <a:ext uri="{FF2B5EF4-FFF2-40B4-BE49-F238E27FC236}">
                        <a16:creationId xmlns:a16="http://schemas.microsoft.com/office/drawing/2014/main" id="{1B88C3FA-0331-5AD6-5168-592FB404A6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535869" flipH="1">
                    <a:off x="3228" y="1267"/>
                    <a:ext cx="100" cy="42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89" name="AutoShape 290">
                    <a:extLst>
                      <a:ext uri="{FF2B5EF4-FFF2-40B4-BE49-F238E27FC236}">
                        <a16:creationId xmlns:a16="http://schemas.microsoft.com/office/drawing/2014/main" id="{CA068E1F-4E54-D0A3-2A73-1AF36D6C04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1287838" flipH="1">
                    <a:off x="3244" y="1230"/>
                    <a:ext cx="31" cy="68"/>
                  </a:xfrm>
                  <a:prstGeom prst="can">
                    <a:avLst>
                      <a:gd name="adj" fmla="val 54839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90" name="AutoShape 291">
                    <a:extLst>
                      <a:ext uri="{FF2B5EF4-FFF2-40B4-BE49-F238E27FC236}">
                        <a16:creationId xmlns:a16="http://schemas.microsoft.com/office/drawing/2014/main" id="{649F8DD6-8DC1-C428-2EF9-C877166D77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985589" flipH="1">
                    <a:off x="3246" y="1319"/>
                    <a:ext cx="85" cy="46"/>
                  </a:xfrm>
                  <a:prstGeom prst="flowChartExtra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891" name="Line 292">
                    <a:extLst>
                      <a:ext uri="{FF2B5EF4-FFF2-40B4-BE49-F238E27FC236}">
                        <a16:creationId xmlns:a16="http://schemas.microsoft.com/office/drawing/2014/main" id="{1FE93319-62BD-44A8-1FE0-8F58B0946A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243" y="1392"/>
                    <a:ext cx="12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2" name="Line 293">
                    <a:extLst>
                      <a:ext uri="{FF2B5EF4-FFF2-40B4-BE49-F238E27FC236}">
                        <a16:creationId xmlns:a16="http://schemas.microsoft.com/office/drawing/2014/main" id="{FC535B1F-9240-7B49-D61C-F26E11D575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3267" y="1178"/>
                    <a:ext cx="0" cy="45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3" name="Oval 294">
                    <a:extLst>
                      <a:ext uri="{FF2B5EF4-FFF2-40B4-BE49-F238E27FC236}">
                        <a16:creationId xmlns:a16="http://schemas.microsoft.com/office/drawing/2014/main" id="{1E39D0ED-BF66-77BC-4B0B-06146A9000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281420">
                    <a:off x="3260" y="1120"/>
                    <a:ext cx="57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8864" name="Freeform 295">
                  <a:extLst>
                    <a:ext uri="{FF2B5EF4-FFF2-40B4-BE49-F238E27FC236}">
                      <a16:creationId xmlns:a16="http://schemas.microsoft.com/office/drawing/2014/main" id="{CEB2495E-FC32-B0BF-4307-DA065BA11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346925">
                  <a:off x="3049" y="1415"/>
                  <a:ext cx="52" cy="136"/>
                </a:xfrm>
                <a:custGeom>
                  <a:avLst/>
                  <a:gdLst>
                    <a:gd name="T0" fmla="*/ 45 w 52"/>
                    <a:gd name="T1" fmla="*/ 136 h 136"/>
                    <a:gd name="T2" fmla="*/ 45 w 52"/>
                    <a:gd name="T3" fmla="*/ 45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65" name="Freeform 296">
                  <a:extLst>
                    <a:ext uri="{FF2B5EF4-FFF2-40B4-BE49-F238E27FC236}">
                      <a16:creationId xmlns:a16="http://schemas.microsoft.com/office/drawing/2014/main" id="{DC695BF8-006F-EA23-880A-BAE970D36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400"/>
                  <a:ext cx="131" cy="126"/>
                </a:xfrm>
                <a:custGeom>
                  <a:avLst/>
                  <a:gdLst>
                    <a:gd name="T0" fmla="*/ 135277315 w 91"/>
                    <a:gd name="T1" fmla="*/ 6 h 136"/>
                    <a:gd name="T2" fmla="*/ 67058457 w 91"/>
                    <a:gd name="T3" fmla="*/ 6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66" name="Freeform 297">
                  <a:extLst>
                    <a:ext uri="{FF2B5EF4-FFF2-40B4-BE49-F238E27FC236}">
                      <a16:creationId xmlns:a16="http://schemas.microsoft.com/office/drawing/2014/main" id="{7FC7205A-D51D-21C9-4E43-2DBFC106F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51707">
                  <a:off x="3094" y="1384"/>
                  <a:ext cx="121" cy="96"/>
                </a:xfrm>
                <a:custGeom>
                  <a:avLst/>
                  <a:gdLst>
                    <a:gd name="T0" fmla="*/ 1 w 181"/>
                    <a:gd name="T1" fmla="*/ 738 h 91"/>
                    <a:gd name="T2" fmla="*/ 1 w 181"/>
                    <a:gd name="T3" fmla="*/ 376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62" name="AutoShape 339">
                <a:extLst>
                  <a:ext uri="{FF2B5EF4-FFF2-40B4-BE49-F238E27FC236}">
                    <a16:creationId xmlns:a16="http://schemas.microsoft.com/office/drawing/2014/main" id="{A566485C-51BD-B56E-9141-3E26CC350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80116">
                <a:off x="5330" y="3303"/>
                <a:ext cx="181" cy="273"/>
              </a:xfrm>
              <a:prstGeom prst="roundRect">
                <a:avLst>
                  <a:gd name="adj" fmla="val 22097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8856" name="Group 442">
              <a:extLst>
                <a:ext uri="{FF2B5EF4-FFF2-40B4-BE49-F238E27FC236}">
                  <a16:creationId xmlns:a16="http://schemas.microsoft.com/office/drawing/2014/main" id="{7AEFC782-0A37-5BD3-01C5-42BC8CBF4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27984" y="1196752"/>
              <a:ext cx="1029668" cy="366712"/>
              <a:chOff x="2771775" y="1052736"/>
              <a:chExt cx="1029668" cy="366712"/>
            </a:xfrm>
          </p:grpSpPr>
          <p:sp>
            <p:nvSpPr>
              <p:cNvPr id="28857" name="Line 8">
                <a:extLst>
                  <a:ext uri="{FF2B5EF4-FFF2-40B4-BE49-F238E27FC236}">
                    <a16:creationId xmlns:a16="http://schemas.microsoft.com/office/drawing/2014/main" id="{4443AE1B-2B42-7709-06D0-65987DE4D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1775" y="1228725"/>
                <a:ext cx="711200" cy="0"/>
              </a:xfrm>
              <a:prstGeom prst="line">
                <a:avLst/>
              </a:prstGeom>
              <a:noFill/>
              <a:ln w="38100">
                <a:solidFill>
                  <a:srgbClr val="FFCC99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58" name="Group 444">
                <a:extLst>
                  <a:ext uri="{FF2B5EF4-FFF2-40B4-BE49-F238E27FC236}">
                    <a16:creationId xmlns:a16="http://schemas.microsoft.com/office/drawing/2014/main" id="{843C2F68-E65E-0A8A-49BD-53B7F2BDD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1880" y="1052736"/>
                <a:ext cx="309563" cy="366712"/>
                <a:chOff x="7885113" y="2636838"/>
                <a:chExt cx="309563" cy="366712"/>
              </a:xfrm>
            </p:grpSpPr>
            <p:sp>
              <p:nvSpPr>
                <p:cNvPr id="28859" name="Text Box 202">
                  <a:extLst>
                    <a:ext uri="{FF2B5EF4-FFF2-40B4-BE49-F238E27FC236}">
                      <a16:creationId xmlns:a16="http://schemas.microsoft.com/office/drawing/2014/main" id="{793A313A-9622-E686-4FB4-41491A00E1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85113" y="2636838"/>
                  <a:ext cx="309563" cy="3667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CC99"/>
                      </a:solidFill>
                    </a:rPr>
                    <a:t>F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9ADF4289-7EFF-9A52-81A5-8F85AA322969}"/>
                    </a:ext>
                  </a:extLst>
                </p:cNvPr>
                <p:cNvCxnSpPr/>
                <p:nvPr/>
              </p:nvCxnSpPr>
              <p:spPr bwMode="auto">
                <a:xfrm>
                  <a:off x="7983787" y="2682857"/>
                  <a:ext cx="17145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8787" name="Group 489">
            <a:extLst>
              <a:ext uri="{FF2B5EF4-FFF2-40B4-BE49-F238E27FC236}">
                <a16:creationId xmlns:a16="http://schemas.microsoft.com/office/drawing/2014/main" id="{A1C1C8BD-CA88-FF26-5FF0-3D7182BD2F9D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700088"/>
            <a:ext cx="1008063" cy="369887"/>
            <a:chOff x="5558580" y="3983882"/>
            <a:chExt cx="1007592" cy="369332"/>
          </a:xfrm>
        </p:grpSpPr>
        <p:sp>
          <p:nvSpPr>
            <p:cNvPr id="28851" name="Line 8">
              <a:extLst>
                <a:ext uri="{FF2B5EF4-FFF2-40B4-BE49-F238E27FC236}">
                  <a16:creationId xmlns:a16="http://schemas.microsoft.com/office/drawing/2014/main" id="{3C24D05D-A068-EA8D-398F-81DBC5D762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4972" y="4159871"/>
              <a:ext cx="711200" cy="0"/>
            </a:xfrm>
            <a:prstGeom prst="line">
              <a:avLst/>
            </a:prstGeom>
            <a:noFill/>
            <a:ln w="38100">
              <a:solidFill>
                <a:srgbClr val="FFCC99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852" name="Group 453">
              <a:extLst>
                <a:ext uri="{FF2B5EF4-FFF2-40B4-BE49-F238E27FC236}">
                  <a16:creationId xmlns:a16="http://schemas.microsoft.com/office/drawing/2014/main" id="{6FC39A44-7A52-7D5C-39AA-5188D3CF5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8580" y="3983882"/>
              <a:ext cx="563686" cy="369332"/>
              <a:chOff x="7885112" y="2636838"/>
              <a:chExt cx="563686" cy="369332"/>
            </a:xfrm>
          </p:grpSpPr>
          <p:sp>
            <p:nvSpPr>
              <p:cNvPr id="28853" name="Text Box 202">
                <a:extLst>
                  <a:ext uri="{FF2B5EF4-FFF2-40B4-BE49-F238E27FC236}">
                    <a16:creationId xmlns:a16="http://schemas.microsoft.com/office/drawing/2014/main" id="{D34064EE-0048-C58A-AA04-4D62E45C21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5112" y="2636838"/>
                <a:ext cx="56368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CC99"/>
                    </a:solidFill>
                  </a:rPr>
                  <a:t>F</a:t>
                </a:r>
                <a:r>
                  <a:rPr lang="en-US" altLang="en-US" b="1" baseline="-25000">
                    <a:solidFill>
                      <a:srgbClr val="FFCC99"/>
                    </a:solidFill>
                  </a:rPr>
                  <a:t>s</a:t>
                </a:r>
              </a:p>
            </p:txBody>
          </p:sp>
          <p:cxnSp>
            <p:nvCxnSpPr>
              <p:cNvPr id="456" name="Straight Arrow Connector 455">
                <a:extLst>
                  <a:ext uri="{FF2B5EF4-FFF2-40B4-BE49-F238E27FC236}">
                    <a16:creationId xmlns:a16="http://schemas.microsoft.com/office/drawing/2014/main" id="{3556BBEC-0031-CA60-7505-F19A5229405D}"/>
                  </a:ext>
                </a:extLst>
              </p:cNvPr>
              <p:cNvCxnSpPr/>
              <p:nvPr/>
            </p:nvCxnSpPr>
            <p:spPr bwMode="auto">
              <a:xfrm>
                <a:off x="7983491" y="2682806"/>
                <a:ext cx="171370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8791" name="Group 495">
            <a:extLst>
              <a:ext uri="{FF2B5EF4-FFF2-40B4-BE49-F238E27FC236}">
                <a16:creationId xmlns:a16="http://schemas.microsoft.com/office/drawing/2014/main" id="{EEC951BF-1685-DB59-DC2E-CE92B239497C}"/>
              </a:ext>
            </a:extLst>
          </p:cNvPr>
          <p:cNvGrpSpPr>
            <a:grpSpLocks/>
          </p:cNvGrpSpPr>
          <p:nvPr/>
        </p:nvGrpSpPr>
        <p:grpSpPr bwMode="auto">
          <a:xfrm>
            <a:off x="4414838" y="696913"/>
            <a:ext cx="1176337" cy="368300"/>
            <a:chOff x="4840058" y="3983882"/>
            <a:chExt cx="1177538" cy="369331"/>
          </a:xfrm>
        </p:grpSpPr>
        <p:sp>
          <p:nvSpPr>
            <p:cNvPr id="28847" name="Line 8">
              <a:extLst>
                <a:ext uri="{FF2B5EF4-FFF2-40B4-BE49-F238E27FC236}">
                  <a16:creationId xmlns:a16="http://schemas.microsoft.com/office/drawing/2014/main" id="{5C2B8FFF-B1B3-DD8C-D00D-88D2CDBAB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058" y="4159871"/>
              <a:ext cx="711200" cy="0"/>
            </a:xfrm>
            <a:prstGeom prst="line">
              <a:avLst/>
            </a:prstGeom>
            <a:noFill/>
            <a:ln w="38100">
              <a:solidFill>
                <a:srgbClr val="FFCC99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848" name="Group 497">
              <a:extLst>
                <a:ext uri="{FF2B5EF4-FFF2-40B4-BE49-F238E27FC236}">
                  <a16:creationId xmlns:a16="http://schemas.microsoft.com/office/drawing/2014/main" id="{D52DBC39-51ED-0CFF-6580-60CE10AA1E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8580" y="3983882"/>
              <a:ext cx="459016" cy="369331"/>
              <a:chOff x="7885112" y="2636838"/>
              <a:chExt cx="459016" cy="369331"/>
            </a:xfrm>
          </p:grpSpPr>
          <p:sp>
            <p:nvSpPr>
              <p:cNvPr id="28849" name="Text Box 202">
                <a:extLst>
                  <a:ext uri="{FF2B5EF4-FFF2-40B4-BE49-F238E27FC236}">
                    <a16:creationId xmlns:a16="http://schemas.microsoft.com/office/drawing/2014/main" id="{48DDCBED-99F8-92D6-CC09-0D36F9FBB5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5112" y="2636838"/>
                <a:ext cx="459016" cy="369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CC99"/>
                    </a:solidFill>
                  </a:rPr>
                  <a:t>F</a:t>
                </a:r>
                <a:r>
                  <a:rPr lang="en-US" altLang="en-US" b="1" baseline="-25000">
                    <a:solidFill>
                      <a:srgbClr val="FFCC99"/>
                    </a:solidFill>
                  </a:rPr>
                  <a:t>s</a:t>
                </a: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0D4BE53A-E676-EA39-4D06-1DC3CC233272}"/>
                  </a:ext>
                </a:extLst>
              </p:cNvPr>
              <p:cNvCxnSpPr/>
              <p:nvPr/>
            </p:nvCxnSpPr>
            <p:spPr bwMode="auto">
              <a:xfrm>
                <a:off x="7983398" y="2683004"/>
                <a:ext cx="17162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8797" name="Group 3">
            <a:extLst>
              <a:ext uri="{FF2B5EF4-FFF2-40B4-BE49-F238E27FC236}">
                <a16:creationId xmlns:a16="http://schemas.microsoft.com/office/drawing/2014/main" id="{63FD1E2C-5BF1-9618-6015-9B2EB73CF137}"/>
              </a:ext>
            </a:extLst>
          </p:cNvPr>
          <p:cNvGrpSpPr>
            <a:grpSpLocks/>
          </p:cNvGrpSpPr>
          <p:nvPr/>
        </p:nvGrpSpPr>
        <p:grpSpPr bwMode="auto">
          <a:xfrm>
            <a:off x="1258888" y="1125538"/>
            <a:ext cx="3779837" cy="574675"/>
            <a:chOff x="1259633" y="1772816"/>
            <a:chExt cx="3779825" cy="576263"/>
          </a:xfrm>
        </p:grpSpPr>
        <p:grpSp>
          <p:nvGrpSpPr>
            <p:cNvPr id="28772" name="Group 664">
              <a:extLst>
                <a:ext uri="{FF2B5EF4-FFF2-40B4-BE49-F238E27FC236}">
                  <a16:creationId xmlns:a16="http://schemas.microsoft.com/office/drawing/2014/main" id="{A7DB6410-97FB-A9C1-0A40-D046D32E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9633" y="1772816"/>
              <a:ext cx="3233658" cy="416338"/>
              <a:chOff x="1620" y="568"/>
              <a:chExt cx="2507" cy="262"/>
            </a:xfrm>
          </p:grpSpPr>
          <p:grpSp>
            <p:nvGrpSpPr>
              <p:cNvPr id="28776" name="Group 13">
                <a:extLst>
                  <a:ext uri="{FF2B5EF4-FFF2-40B4-BE49-F238E27FC236}">
                    <a16:creationId xmlns:a16="http://schemas.microsoft.com/office/drawing/2014/main" id="{703987B6-B85E-653C-0149-6B7B9F5936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5" y="568"/>
                <a:ext cx="1951" cy="262"/>
                <a:chOff x="1895" y="265"/>
                <a:chExt cx="1951" cy="262"/>
              </a:xfrm>
            </p:grpSpPr>
            <p:grpSp>
              <p:nvGrpSpPr>
                <p:cNvPr id="28785" name="Group 14">
                  <a:extLst>
                    <a:ext uri="{FF2B5EF4-FFF2-40B4-BE49-F238E27FC236}">
                      <a16:creationId xmlns:a16="http://schemas.microsoft.com/office/drawing/2014/main" id="{CA5397DB-FBCD-37BF-BFBF-A4AC93BAE1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842" name="Arc 15">
                    <a:extLst>
                      <a:ext uri="{FF2B5EF4-FFF2-40B4-BE49-F238E27FC236}">
                        <a16:creationId xmlns:a16="http://schemas.microsoft.com/office/drawing/2014/main" id="{8D067B88-60A8-CF11-4800-08E5B81CE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43" name="Arc 16">
                    <a:extLst>
                      <a:ext uri="{FF2B5EF4-FFF2-40B4-BE49-F238E27FC236}">
                        <a16:creationId xmlns:a16="http://schemas.microsoft.com/office/drawing/2014/main" id="{F84D6250-2F33-0E2A-737A-CA4B95565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844" name="Group 17">
                    <a:extLst>
                      <a:ext uri="{FF2B5EF4-FFF2-40B4-BE49-F238E27FC236}">
                        <a16:creationId xmlns:a16="http://schemas.microsoft.com/office/drawing/2014/main" id="{A8694B36-9CD1-C4ED-49E3-C91BF49A2F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845" name="Arc 18">
                      <a:extLst>
                        <a:ext uri="{FF2B5EF4-FFF2-40B4-BE49-F238E27FC236}">
                          <a16:creationId xmlns:a16="http://schemas.microsoft.com/office/drawing/2014/main" id="{B7B10689-8E71-7E9D-D914-4146977725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46" name="Arc 19">
                      <a:extLst>
                        <a:ext uri="{FF2B5EF4-FFF2-40B4-BE49-F238E27FC236}">
                          <a16:creationId xmlns:a16="http://schemas.microsoft.com/office/drawing/2014/main" id="{1B40A0BB-68FC-0F94-CB59-9B27DCB908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786" name="Group 20">
                  <a:extLst>
                    <a:ext uri="{FF2B5EF4-FFF2-40B4-BE49-F238E27FC236}">
                      <a16:creationId xmlns:a16="http://schemas.microsoft.com/office/drawing/2014/main" id="{A0F3D19C-2660-570A-95AD-D68CD31F3B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837" name="Arc 21">
                    <a:extLst>
                      <a:ext uri="{FF2B5EF4-FFF2-40B4-BE49-F238E27FC236}">
                        <a16:creationId xmlns:a16="http://schemas.microsoft.com/office/drawing/2014/main" id="{EAEF51FC-4BCA-BB4F-AE5F-537A53645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38" name="Arc 22">
                    <a:extLst>
                      <a:ext uri="{FF2B5EF4-FFF2-40B4-BE49-F238E27FC236}">
                        <a16:creationId xmlns:a16="http://schemas.microsoft.com/office/drawing/2014/main" id="{5915C26F-874E-513B-5465-B25C6A0B8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839" name="Group 23">
                    <a:extLst>
                      <a:ext uri="{FF2B5EF4-FFF2-40B4-BE49-F238E27FC236}">
                        <a16:creationId xmlns:a16="http://schemas.microsoft.com/office/drawing/2014/main" id="{F2BEC6F5-966E-C4A5-55ED-709315C111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840" name="Arc 24">
                      <a:extLst>
                        <a:ext uri="{FF2B5EF4-FFF2-40B4-BE49-F238E27FC236}">
                          <a16:creationId xmlns:a16="http://schemas.microsoft.com/office/drawing/2014/main" id="{A5C5BD5C-1A3D-9579-940D-46BF083B79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41" name="Arc 25">
                      <a:extLst>
                        <a:ext uri="{FF2B5EF4-FFF2-40B4-BE49-F238E27FC236}">
                          <a16:creationId xmlns:a16="http://schemas.microsoft.com/office/drawing/2014/main" id="{360A8DB0-9F49-530F-0D26-FE754A1D21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5" name="Group 26">
                  <a:extLst>
                    <a:ext uri="{FF2B5EF4-FFF2-40B4-BE49-F238E27FC236}">
                      <a16:creationId xmlns:a16="http://schemas.microsoft.com/office/drawing/2014/main" id="{EB6E68EC-FD8F-C876-553A-A5CA9DECAE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832" name="Arc 27">
                    <a:extLst>
                      <a:ext uri="{FF2B5EF4-FFF2-40B4-BE49-F238E27FC236}">
                        <a16:creationId xmlns:a16="http://schemas.microsoft.com/office/drawing/2014/main" id="{CAA6CD63-ABE4-8953-2737-7A3D86DAA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33" name="Arc 28">
                    <a:extLst>
                      <a:ext uri="{FF2B5EF4-FFF2-40B4-BE49-F238E27FC236}">
                        <a16:creationId xmlns:a16="http://schemas.microsoft.com/office/drawing/2014/main" id="{8426AD21-2A1D-4815-5BE2-CFCE405C3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834" name="Group 29">
                    <a:extLst>
                      <a:ext uri="{FF2B5EF4-FFF2-40B4-BE49-F238E27FC236}">
                        <a16:creationId xmlns:a16="http://schemas.microsoft.com/office/drawing/2014/main" id="{898BACAF-81C7-ACC2-B5E9-AC87767DCF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835" name="Arc 30">
                      <a:extLst>
                        <a:ext uri="{FF2B5EF4-FFF2-40B4-BE49-F238E27FC236}">
                          <a16:creationId xmlns:a16="http://schemas.microsoft.com/office/drawing/2014/main" id="{1652752D-BEC1-5811-7048-FC44796306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36" name="Arc 31">
                      <a:extLst>
                        <a:ext uri="{FF2B5EF4-FFF2-40B4-BE49-F238E27FC236}">
                          <a16:creationId xmlns:a16="http://schemas.microsoft.com/office/drawing/2014/main" id="{F6A283B7-ABE2-EEF8-B8D9-1342B228A5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788" name="Group 32">
                  <a:extLst>
                    <a:ext uri="{FF2B5EF4-FFF2-40B4-BE49-F238E27FC236}">
                      <a16:creationId xmlns:a16="http://schemas.microsoft.com/office/drawing/2014/main" id="{E05F05E5-B002-A312-D9C7-CD31982E0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28827" name="Arc 33">
                    <a:extLst>
                      <a:ext uri="{FF2B5EF4-FFF2-40B4-BE49-F238E27FC236}">
                        <a16:creationId xmlns:a16="http://schemas.microsoft.com/office/drawing/2014/main" id="{2A4A65A2-D18F-43AD-0370-CFAA50BB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8" name="Arc 34">
                    <a:extLst>
                      <a:ext uri="{FF2B5EF4-FFF2-40B4-BE49-F238E27FC236}">
                        <a16:creationId xmlns:a16="http://schemas.microsoft.com/office/drawing/2014/main" id="{70583AE3-FB0D-A09D-CDBA-E2302973F9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8829" name="Group 35">
                    <a:extLst>
                      <a:ext uri="{FF2B5EF4-FFF2-40B4-BE49-F238E27FC236}">
                        <a16:creationId xmlns:a16="http://schemas.microsoft.com/office/drawing/2014/main" id="{BD198B8A-7CE2-8D4B-A684-35E4D9B248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28830" name="Arc 36">
                      <a:extLst>
                        <a:ext uri="{FF2B5EF4-FFF2-40B4-BE49-F238E27FC236}">
                          <a16:creationId xmlns:a16="http://schemas.microsoft.com/office/drawing/2014/main" id="{84A83ABD-3B9D-C1BF-D13B-DE3E2675C7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31" name="Arc 37">
                      <a:extLst>
                        <a:ext uri="{FF2B5EF4-FFF2-40B4-BE49-F238E27FC236}">
                          <a16:creationId xmlns:a16="http://schemas.microsoft.com/office/drawing/2014/main" id="{662AE05D-A817-387E-410E-912D4C14F2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789" name="Arc 38">
                  <a:extLst>
                    <a:ext uri="{FF2B5EF4-FFF2-40B4-BE49-F238E27FC236}">
                      <a16:creationId xmlns:a16="http://schemas.microsoft.com/office/drawing/2014/main" id="{A75F53CB-1EA9-970D-6CB2-2AEE767A9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90" name="Arc 39">
                  <a:extLst>
                    <a:ext uri="{FF2B5EF4-FFF2-40B4-BE49-F238E27FC236}">
                      <a16:creationId xmlns:a16="http://schemas.microsoft.com/office/drawing/2014/main" id="{169EA6F0-70FF-C9F5-D21D-7F1C0FCFF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6" name="Group 40">
                  <a:extLst>
                    <a:ext uri="{FF2B5EF4-FFF2-40B4-BE49-F238E27FC236}">
                      <a16:creationId xmlns:a16="http://schemas.microsoft.com/office/drawing/2014/main" id="{6F41D5EF-9EAF-8E2F-15BB-D26F63BAB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25" name="Arc 41">
                    <a:extLst>
                      <a:ext uri="{FF2B5EF4-FFF2-40B4-BE49-F238E27FC236}">
                        <a16:creationId xmlns:a16="http://schemas.microsoft.com/office/drawing/2014/main" id="{BEDC3BA7-3213-8DF8-E31D-78F80B412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6" name="Arc 42">
                    <a:extLst>
                      <a:ext uri="{FF2B5EF4-FFF2-40B4-BE49-F238E27FC236}">
                        <a16:creationId xmlns:a16="http://schemas.microsoft.com/office/drawing/2014/main" id="{8629D85C-AA5D-9ABB-19E5-DBE92A0A0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792" name="Arc 43">
                  <a:extLst>
                    <a:ext uri="{FF2B5EF4-FFF2-40B4-BE49-F238E27FC236}">
                      <a16:creationId xmlns:a16="http://schemas.microsoft.com/office/drawing/2014/main" id="{1FCF3EA7-A09E-CA54-926A-204503750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93" name="Arc 44">
                  <a:extLst>
                    <a:ext uri="{FF2B5EF4-FFF2-40B4-BE49-F238E27FC236}">
                      <a16:creationId xmlns:a16="http://schemas.microsoft.com/office/drawing/2014/main" id="{E9573380-A843-F752-6CB6-E4622D667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794" name="Group 45">
                  <a:extLst>
                    <a:ext uri="{FF2B5EF4-FFF2-40B4-BE49-F238E27FC236}">
                      <a16:creationId xmlns:a16="http://schemas.microsoft.com/office/drawing/2014/main" id="{E56D3535-1D56-155B-25DC-07A4199F92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23" name="Arc 46">
                    <a:extLst>
                      <a:ext uri="{FF2B5EF4-FFF2-40B4-BE49-F238E27FC236}">
                        <a16:creationId xmlns:a16="http://schemas.microsoft.com/office/drawing/2014/main" id="{B38A26EE-708F-C17B-7FEE-9613294FD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4" name="Arc 47">
                    <a:extLst>
                      <a:ext uri="{FF2B5EF4-FFF2-40B4-BE49-F238E27FC236}">
                        <a16:creationId xmlns:a16="http://schemas.microsoft.com/office/drawing/2014/main" id="{B2A68524-096D-A047-B4AD-131A30489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795" name="Arc 48">
                  <a:extLst>
                    <a:ext uri="{FF2B5EF4-FFF2-40B4-BE49-F238E27FC236}">
                      <a16:creationId xmlns:a16="http://schemas.microsoft.com/office/drawing/2014/main" id="{FA0003BD-92C9-FDD3-0BAE-E8301E5B5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96" name="Arc 49">
                  <a:extLst>
                    <a:ext uri="{FF2B5EF4-FFF2-40B4-BE49-F238E27FC236}">
                      <a16:creationId xmlns:a16="http://schemas.microsoft.com/office/drawing/2014/main" id="{3F707ED0-721B-F379-CF3F-D7846F6B6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17" name="Group 50">
                  <a:extLst>
                    <a:ext uri="{FF2B5EF4-FFF2-40B4-BE49-F238E27FC236}">
                      <a16:creationId xmlns:a16="http://schemas.microsoft.com/office/drawing/2014/main" id="{E2E2A1CC-5664-4015-5025-3E90BA4EB7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21" name="Arc 51">
                    <a:extLst>
                      <a:ext uri="{FF2B5EF4-FFF2-40B4-BE49-F238E27FC236}">
                        <a16:creationId xmlns:a16="http://schemas.microsoft.com/office/drawing/2014/main" id="{47EDD8C5-80A0-0244-8DA6-910377219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2" name="Arc 52">
                    <a:extLst>
                      <a:ext uri="{FF2B5EF4-FFF2-40B4-BE49-F238E27FC236}">
                        <a16:creationId xmlns:a16="http://schemas.microsoft.com/office/drawing/2014/main" id="{033BFDB0-BD18-6B4B-5D3C-3D4103427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798" name="Arc 53">
                  <a:extLst>
                    <a:ext uri="{FF2B5EF4-FFF2-40B4-BE49-F238E27FC236}">
                      <a16:creationId xmlns:a16="http://schemas.microsoft.com/office/drawing/2014/main" id="{160A3125-4317-CCFB-B4B3-633C19A85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99" name="Arc 54">
                  <a:extLst>
                    <a:ext uri="{FF2B5EF4-FFF2-40B4-BE49-F238E27FC236}">
                      <a16:creationId xmlns:a16="http://schemas.microsoft.com/office/drawing/2014/main" id="{B4680EF5-675A-B969-814E-316CBB3198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800" name="Group 55">
                  <a:extLst>
                    <a:ext uri="{FF2B5EF4-FFF2-40B4-BE49-F238E27FC236}">
                      <a16:creationId xmlns:a16="http://schemas.microsoft.com/office/drawing/2014/main" id="{7D3A4289-C118-5E2A-F19F-2A2568D629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19" name="Arc 56">
                    <a:extLst>
                      <a:ext uri="{FF2B5EF4-FFF2-40B4-BE49-F238E27FC236}">
                        <a16:creationId xmlns:a16="http://schemas.microsoft.com/office/drawing/2014/main" id="{BE24D582-1B01-8410-8B6A-2B03F8F42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20" name="Arc 57">
                    <a:extLst>
                      <a:ext uri="{FF2B5EF4-FFF2-40B4-BE49-F238E27FC236}">
                        <a16:creationId xmlns:a16="http://schemas.microsoft.com/office/drawing/2014/main" id="{440F7E6F-EBE2-79AC-D345-889A14081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01" name="Arc 58">
                  <a:extLst>
                    <a:ext uri="{FF2B5EF4-FFF2-40B4-BE49-F238E27FC236}">
                      <a16:creationId xmlns:a16="http://schemas.microsoft.com/office/drawing/2014/main" id="{5F2BF8A0-9B78-3B46-8CF9-94E771061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02" name="Arc 59">
                  <a:extLst>
                    <a:ext uri="{FF2B5EF4-FFF2-40B4-BE49-F238E27FC236}">
                      <a16:creationId xmlns:a16="http://schemas.microsoft.com/office/drawing/2014/main" id="{EC2E09A1-4F10-5E7C-7093-EE0DDDD2C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803" name="Group 60">
                  <a:extLst>
                    <a:ext uri="{FF2B5EF4-FFF2-40B4-BE49-F238E27FC236}">
                      <a16:creationId xmlns:a16="http://schemas.microsoft.com/office/drawing/2014/main" id="{2BA9A76E-162C-8D5F-5F1C-2DEF234136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17" name="Arc 61">
                    <a:extLst>
                      <a:ext uri="{FF2B5EF4-FFF2-40B4-BE49-F238E27FC236}">
                        <a16:creationId xmlns:a16="http://schemas.microsoft.com/office/drawing/2014/main" id="{04358C3F-6F75-DE9D-57F9-281954F63C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18" name="Arc 62">
                    <a:extLst>
                      <a:ext uri="{FF2B5EF4-FFF2-40B4-BE49-F238E27FC236}">
                        <a16:creationId xmlns:a16="http://schemas.microsoft.com/office/drawing/2014/main" id="{4CF0C63C-42C3-3DBC-EA3F-61E9291EF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04" name="Arc 63">
                  <a:extLst>
                    <a:ext uri="{FF2B5EF4-FFF2-40B4-BE49-F238E27FC236}">
                      <a16:creationId xmlns:a16="http://schemas.microsoft.com/office/drawing/2014/main" id="{0A924360-B127-A404-8D56-4DEB06447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05" name="Arc 64">
                  <a:extLst>
                    <a:ext uri="{FF2B5EF4-FFF2-40B4-BE49-F238E27FC236}">
                      <a16:creationId xmlns:a16="http://schemas.microsoft.com/office/drawing/2014/main" id="{FD82645A-63A1-1F80-4234-4AF28F60B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8806" name="Group 65">
                  <a:extLst>
                    <a:ext uri="{FF2B5EF4-FFF2-40B4-BE49-F238E27FC236}">
                      <a16:creationId xmlns:a16="http://schemas.microsoft.com/office/drawing/2014/main" id="{E896324D-B00E-9D77-1BA5-C7386C57FC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28815" name="Arc 66">
                    <a:extLst>
                      <a:ext uri="{FF2B5EF4-FFF2-40B4-BE49-F238E27FC236}">
                        <a16:creationId xmlns:a16="http://schemas.microsoft.com/office/drawing/2014/main" id="{405A32D9-4E09-BEB6-8F66-4ADB8C31C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816" name="Arc 67">
                    <a:extLst>
                      <a:ext uri="{FF2B5EF4-FFF2-40B4-BE49-F238E27FC236}">
                        <a16:creationId xmlns:a16="http://schemas.microsoft.com/office/drawing/2014/main" id="{62EEE8EC-8595-E18E-FC94-B38F4906B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07" name="Arc 68">
                  <a:extLst>
                    <a:ext uri="{FF2B5EF4-FFF2-40B4-BE49-F238E27FC236}">
                      <a16:creationId xmlns:a16="http://schemas.microsoft.com/office/drawing/2014/main" id="{8F9C151E-5C90-471F-FA69-860111344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08" name="Arc 69">
                  <a:extLst>
                    <a:ext uri="{FF2B5EF4-FFF2-40B4-BE49-F238E27FC236}">
                      <a16:creationId xmlns:a16="http://schemas.microsoft.com/office/drawing/2014/main" id="{BA62645D-BA8B-E023-F597-7511B12D3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09" name="Arc 70">
                  <a:extLst>
                    <a:ext uri="{FF2B5EF4-FFF2-40B4-BE49-F238E27FC236}">
                      <a16:creationId xmlns:a16="http://schemas.microsoft.com/office/drawing/2014/main" id="{BF7F0F07-8442-4CA9-62FA-66A997D17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10" name="Arc 71">
                  <a:extLst>
                    <a:ext uri="{FF2B5EF4-FFF2-40B4-BE49-F238E27FC236}">
                      <a16:creationId xmlns:a16="http://schemas.microsoft.com/office/drawing/2014/main" id="{3B456CB1-CD3C-855D-B7BD-2B2841AE16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11" name="Arc 72">
                  <a:extLst>
                    <a:ext uri="{FF2B5EF4-FFF2-40B4-BE49-F238E27FC236}">
                      <a16:creationId xmlns:a16="http://schemas.microsoft.com/office/drawing/2014/main" id="{FBA3DBE9-17BB-2EEF-55B8-6802CF497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12" name="Arc 73">
                  <a:extLst>
                    <a:ext uri="{FF2B5EF4-FFF2-40B4-BE49-F238E27FC236}">
                      <a16:creationId xmlns:a16="http://schemas.microsoft.com/office/drawing/2014/main" id="{EEACA583-C8FA-1C97-EDBD-A5AA5F6AC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13" name="Arc 74">
                  <a:extLst>
                    <a:ext uri="{FF2B5EF4-FFF2-40B4-BE49-F238E27FC236}">
                      <a16:creationId xmlns:a16="http://schemas.microsoft.com/office/drawing/2014/main" id="{507F1140-A596-2EFC-7F78-3DD43B957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14" name="Arc 75">
                  <a:extLst>
                    <a:ext uri="{FF2B5EF4-FFF2-40B4-BE49-F238E27FC236}">
                      <a16:creationId xmlns:a16="http://schemas.microsoft.com/office/drawing/2014/main" id="{DD3CE5E4-1763-E3A2-D94D-35EDAB92F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77" name="Group 77">
                <a:extLst>
                  <a:ext uri="{FF2B5EF4-FFF2-40B4-BE49-F238E27FC236}">
                    <a16:creationId xmlns:a16="http://schemas.microsoft.com/office/drawing/2014/main" id="{5FD5F122-E6B0-2D12-E5CB-456A73A49E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8" y="568"/>
                <a:ext cx="128" cy="215"/>
                <a:chOff x="3836" y="265"/>
                <a:chExt cx="128" cy="215"/>
              </a:xfrm>
            </p:grpSpPr>
            <p:sp>
              <p:nvSpPr>
                <p:cNvPr id="28783" name="Arc 78">
                  <a:extLst>
                    <a:ext uri="{FF2B5EF4-FFF2-40B4-BE49-F238E27FC236}">
                      <a16:creationId xmlns:a16="http://schemas.microsoft.com/office/drawing/2014/main" id="{74CAECFA-C44A-983B-3EFF-286933FAA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84" name="Arc 79">
                  <a:extLst>
                    <a:ext uri="{FF2B5EF4-FFF2-40B4-BE49-F238E27FC236}">
                      <a16:creationId xmlns:a16="http://schemas.microsoft.com/office/drawing/2014/main" id="{589064BD-E112-3D34-CD44-B6E9684CD6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78" name="Group 116">
                <a:extLst>
                  <a:ext uri="{FF2B5EF4-FFF2-40B4-BE49-F238E27FC236}">
                    <a16:creationId xmlns:a16="http://schemas.microsoft.com/office/drawing/2014/main" id="{0FDD6CA6-B100-774B-6708-76B8E9C081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79" y="568"/>
                <a:ext cx="128" cy="215"/>
                <a:chOff x="3836" y="265"/>
                <a:chExt cx="128" cy="215"/>
              </a:xfrm>
            </p:grpSpPr>
            <p:sp>
              <p:nvSpPr>
                <p:cNvPr id="28781" name="Arc 117">
                  <a:extLst>
                    <a:ext uri="{FF2B5EF4-FFF2-40B4-BE49-F238E27FC236}">
                      <a16:creationId xmlns:a16="http://schemas.microsoft.com/office/drawing/2014/main" id="{3F127FB9-C3C9-0AA8-7386-E9F719DAB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782" name="Arc 118">
                  <a:extLst>
                    <a:ext uri="{FF2B5EF4-FFF2-40B4-BE49-F238E27FC236}">
                      <a16:creationId xmlns:a16="http://schemas.microsoft.com/office/drawing/2014/main" id="{A622B7A1-49D1-5097-A96A-5AEBE03C1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8779" name="Line 662">
                <a:extLst>
                  <a:ext uri="{FF2B5EF4-FFF2-40B4-BE49-F238E27FC236}">
                    <a16:creationId xmlns:a16="http://schemas.microsoft.com/office/drawing/2014/main" id="{3707728E-677B-16B4-B244-4951C42B7A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0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Line 663">
                <a:extLst>
                  <a:ext uri="{FF2B5EF4-FFF2-40B4-BE49-F238E27FC236}">
                    <a16:creationId xmlns:a16="http://schemas.microsoft.com/office/drawing/2014/main" id="{22446D42-7528-690C-D897-F25FE4601B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9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" name="Group 223">
              <a:extLst>
                <a:ext uri="{FF2B5EF4-FFF2-40B4-BE49-F238E27FC236}">
                  <a16:creationId xmlns:a16="http://schemas.microsoft.com/office/drawing/2014/main" id="{7683F3AD-7920-665E-96E3-B43040C28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4488" y="1897354"/>
              <a:ext cx="584970" cy="451725"/>
              <a:chOff x="4323" y="2205"/>
              <a:chExt cx="454" cy="298"/>
            </a:xfrm>
          </p:grpSpPr>
          <p:sp>
            <p:nvSpPr>
              <p:cNvPr id="28774" name="Rectangle 221">
                <a:extLst>
                  <a:ext uri="{FF2B5EF4-FFF2-40B4-BE49-F238E27FC236}">
                    <a16:creationId xmlns:a16="http://schemas.microsoft.com/office/drawing/2014/main" id="{724E4261-83F4-AE35-0AE8-B57E27D64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28775" name="Text Box 219">
                <a:extLst>
                  <a:ext uri="{FF2B5EF4-FFF2-40B4-BE49-F238E27FC236}">
                    <a16:creationId xmlns:a16="http://schemas.microsoft.com/office/drawing/2014/main" id="{3665DC5C-D050-2442-7474-DFB0125A34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28898" name="Group 448">
            <a:extLst>
              <a:ext uri="{FF2B5EF4-FFF2-40B4-BE49-F238E27FC236}">
                <a16:creationId xmlns:a16="http://schemas.microsoft.com/office/drawing/2014/main" id="{5AA91B5F-82E2-018F-64A3-41D2B9E76C4B}"/>
              </a:ext>
            </a:extLst>
          </p:cNvPr>
          <p:cNvGrpSpPr>
            <a:grpSpLocks/>
          </p:cNvGrpSpPr>
          <p:nvPr/>
        </p:nvGrpSpPr>
        <p:grpSpPr bwMode="auto">
          <a:xfrm>
            <a:off x="4479925" y="700088"/>
            <a:ext cx="1820863" cy="1101725"/>
            <a:chOff x="5066702" y="1196752"/>
            <a:chExt cx="1820863" cy="1101302"/>
          </a:xfrm>
        </p:grpSpPr>
        <p:grpSp>
          <p:nvGrpSpPr>
            <p:cNvPr id="28733" name="Group 340">
              <a:extLst>
                <a:ext uri="{FF2B5EF4-FFF2-40B4-BE49-F238E27FC236}">
                  <a16:creationId xmlns:a16="http://schemas.microsoft.com/office/drawing/2014/main" id="{052872FB-481D-5137-0815-2EFAFFD1D22B}"/>
                </a:ext>
              </a:extLst>
            </p:cNvPr>
            <p:cNvGrpSpPr>
              <a:grpSpLocks/>
            </p:cNvGrpSpPr>
            <p:nvPr/>
          </p:nvGrpSpPr>
          <p:grpSpPr bwMode="auto">
            <a:xfrm rot="-1504992">
              <a:off x="5066702" y="1636067"/>
              <a:ext cx="1820863" cy="661987"/>
              <a:chOff x="4422" y="3113"/>
              <a:chExt cx="1147" cy="417"/>
            </a:xfrm>
          </p:grpSpPr>
          <p:grpSp>
            <p:nvGrpSpPr>
              <p:cNvPr id="28739" name="Group 266">
                <a:extLst>
                  <a:ext uri="{FF2B5EF4-FFF2-40B4-BE49-F238E27FC236}">
                    <a16:creationId xmlns:a16="http://schemas.microsoft.com/office/drawing/2014/main" id="{E0E5A8BA-01F6-AABB-4C64-887429A1C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925786" flipV="1">
                <a:off x="4866" y="2669"/>
                <a:ext cx="259" cy="1147"/>
                <a:chOff x="2971" y="709"/>
                <a:chExt cx="259" cy="1147"/>
              </a:xfrm>
            </p:grpSpPr>
            <p:grpSp>
              <p:nvGrpSpPr>
                <p:cNvPr id="28741" name="Group 267">
                  <a:extLst>
                    <a:ext uri="{FF2B5EF4-FFF2-40B4-BE49-F238E27FC236}">
                      <a16:creationId xmlns:a16="http://schemas.microsoft.com/office/drawing/2014/main" id="{24C35C6C-C9FF-3BBF-D212-BB0A2C1D8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71" y="709"/>
                  <a:ext cx="259" cy="1147"/>
                  <a:chOff x="3236" y="507"/>
                  <a:chExt cx="259" cy="1147"/>
                </a:xfrm>
              </p:grpSpPr>
              <p:sp>
                <p:nvSpPr>
                  <p:cNvPr id="28745" name="AutoShape 268">
                    <a:extLst>
                      <a:ext uri="{FF2B5EF4-FFF2-40B4-BE49-F238E27FC236}">
                        <a16:creationId xmlns:a16="http://schemas.microsoft.com/office/drawing/2014/main" id="{8390B1C5-4EA4-2141-B224-68572E5AE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6634" flipV="1">
                    <a:off x="3425" y="1060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46" name="AutoShape 269">
                    <a:extLst>
                      <a:ext uri="{FF2B5EF4-FFF2-40B4-BE49-F238E27FC236}">
                        <a16:creationId xmlns:a16="http://schemas.microsoft.com/office/drawing/2014/main" id="{42452752-C131-63A5-F4B9-4788F9580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41861" flipV="1">
                    <a:off x="3318" y="991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47" name="AutoShape 270">
                    <a:extLst>
                      <a:ext uri="{FF2B5EF4-FFF2-40B4-BE49-F238E27FC236}">
                        <a16:creationId xmlns:a16="http://schemas.microsoft.com/office/drawing/2014/main" id="{DF96BA6D-C79D-CE95-1C1D-ADF628614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99" y="981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48" name="AutoShape 271">
                    <a:extLst>
                      <a:ext uri="{FF2B5EF4-FFF2-40B4-BE49-F238E27FC236}">
                        <a16:creationId xmlns:a16="http://schemas.microsoft.com/office/drawing/2014/main" id="{E8DA1FB3-C306-9A77-F225-AAE51DF2BC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64" y="954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49" name="AutoShape 272">
                    <a:extLst>
                      <a:ext uri="{FF2B5EF4-FFF2-40B4-BE49-F238E27FC236}">
                        <a16:creationId xmlns:a16="http://schemas.microsoft.com/office/drawing/2014/main" id="{191EFBBB-0000-425A-1B80-CE896F99B8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3394" y="1322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0" name="Rectangle 273">
                    <a:extLst>
                      <a:ext uri="{FF2B5EF4-FFF2-40B4-BE49-F238E27FC236}">
                        <a16:creationId xmlns:a16="http://schemas.microsoft.com/office/drawing/2014/main" id="{5545F02C-749E-2D1F-A7F7-3A5F98F108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143913" flipH="1">
                    <a:off x="3214" y="1407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1" name="Rectangle 274">
                    <a:extLst>
                      <a:ext uri="{FF2B5EF4-FFF2-40B4-BE49-F238E27FC236}">
                        <a16:creationId xmlns:a16="http://schemas.microsoft.com/office/drawing/2014/main" id="{537FC40F-625F-C0D4-B4D7-C4DE5309BD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3147" y="1368"/>
                    <a:ext cx="408" cy="45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2" name="AutoShape 275">
                    <a:extLst>
                      <a:ext uri="{FF2B5EF4-FFF2-40B4-BE49-F238E27FC236}">
                        <a16:creationId xmlns:a16="http://schemas.microsoft.com/office/drawing/2014/main" id="{8B136B6B-F7EE-44A1-1A6B-88CEC1DC52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339" y="1185"/>
                    <a:ext cx="81" cy="181"/>
                  </a:xfrm>
                  <a:prstGeom prst="flowChartManualInpu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3" name="Rectangle 276">
                    <a:extLst>
                      <a:ext uri="{FF2B5EF4-FFF2-40B4-BE49-F238E27FC236}">
                        <a16:creationId xmlns:a16="http://schemas.microsoft.com/office/drawing/2014/main" id="{B09CE824-26DB-E294-6401-6E6033E6CA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334850" flipH="1">
                    <a:off x="3277" y="1399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4" name="Oval 277">
                    <a:extLst>
                      <a:ext uri="{FF2B5EF4-FFF2-40B4-BE49-F238E27FC236}">
                        <a16:creationId xmlns:a16="http://schemas.microsoft.com/office/drawing/2014/main" id="{C77BAC49-713B-5B83-C8A0-12F15E048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42" y="1263"/>
                    <a:ext cx="136" cy="9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5" name="Oval 278">
                    <a:extLst>
                      <a:ext uri="{FF2B5EF4-FFF2-40B4-BE49-F238E27FC236}">
                        <a16:creationId xmlns:a16="http://schemas.microsoft.com/office/drawing/2014/main" id="{2DE3A0B0-21CC-5D5B-44A1-6486B61404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339" y="1238"/>
                    <a:ext cx="181" cy="10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56" name="Freeform 279">
                    <a:extLst>
                      <a:ext uri="{FF2B5EF4-FFF2-40B4-BE49-F238E27FC236}">
                        <a16:creationId xmlns:a16="http://schemas.microsoft.com/office/drawing/2014/main" id="{F8D12DFB-5437-5AF3-D420-55CB09BFF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5940763" flipH="1">
                    <a:off x="3169" y="1326"/>
                    <a:ext cx="545" cy="106"/>
                  </a:xfrm>
                  <a:custGeom>
                    <a:avLst/>
                    <a:gdLst>
                      <a:gd name="T0" fmla="*/ 0 w 635"/>
                      <a:gd name="T1" fmla="*/ 4 h 121"/>
                      <a:gd name="T2" fmla="*/ 3 w 635"/>
                      <a:gd name="T3" fmla="*/ 4 h 121"/>
                      <a:gd name="T4" fmla="*/ 3 w 635"/>
                      <a:gd name="T5" fmla="*/ 4 h 121"/>
                      <a:gd name="T6" fmla="*/ 3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57" name="Arc 280">
                    <a:extLst>
                      <a:ext uri="{FF2B5EF4-FFF2-40B4-BE49-F238E27FC236}">
                        <a16:creationId xmlns:a16="http://schemas.microsoft.com/office/drawing/2014/main" id="{51ACED03-45CB-3E83-1ABF-5FB71B6A9E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2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758" name="Arc 281">
                    <a:extLst>
                      <a:ext uri="{FF2B5EF4-FFF2-40B4-BE49-F238E27FC236}">
                        <a16:creationId xmlns:a16="http://schemas.microsoft.com/office/drawing/2014/main" id="{BD707493-B09F-AA6F-09AA-0B4C5A0922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69" y="50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759" name="Arc 282">
                    <a:extLst>
                      <a:ext uri="{FF2B5EF4-FFF2-40B4-BE49-F238E27FC236}">
                        <a16:creationId xmlns:a16="http://schemas.microsoft.com/office/drawing/2014/main" id="{C8B56D3D-CCA5-E964-BD3A-184035B25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0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760" name="Arc 283">
                    <a:extLst>
                      <a:ext uri="{FF2B5EF4-FFF2-40B4-BE49-F238E27FC236}">
                        <a16:creationId xmlns:a16="http://schemas.microsoft.com/office/drawing/2014/main" id="{2425C745-6674-1FEB-993D-299A5B939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50" y="562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8761" name="Freeform 284">
                    <a:extLst>
                      <a:ext uri="{FF2B5EF4-FFF2-40B4-BE49-F238E27FC236}">
                        <a16:creationId xmlns:a16="http://schemas.microsoft.com/office/drawing/2014/main" id="{972E2981-C399-CF0C-4AC4-F951F04BD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400000" flipH="1" flipV="1">
                    <a:off x="3045" y="1392"/>
                    <a:ext cx="468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62" name="AutoShape 285">
                    <a:extLst>
                      <a:ext uri="{FF2B5EF4-FFF2-40B4-BE49-F238E27FC236}">
                        <a16:creationId xmlns:a16="http://schemas.microsoft.com/office/drawing/2014/main" id="{AFAE7551-E94E-E83E-45AA-7EA40ACAA6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7073" flipH="1">
                    <a:off x="3217" y="1181"/>
                    <a:ext cx="101" cy="41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63" name="Oval 286">
                    <a:extLst>
                      <a:ext uri="{FF2B5EF4-FFF2-40B4-BE49-F238E27FC236}">
                        <a16:creationId xmlns:a16="http://schemas.microsoft.com/office/drawing/2014/main" id="{549D5A7B-F60C-C82A-650C-FF3E1805A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7693914" flipH="1">
                    <a:off x="3257" y="1129"/>
                    <a:ext cx="54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64" name="Freeform 287">
                    <a:extLst>
                      <a:ext uri="{FF2B5EF4-FFF2-40B4-BE49-F238E27FC236}">
                        <a16:creationId xmlns:a16="http://schemas.microsoft.com/office/drawing/2014/main" id="{65B38A42-6A2A-1B83-432D-9AF275865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4882863" flipH="1" flipV="1">
                    <a:off x="3168" y="1227"/>
                    <a:ext cx="201" cy="65"/>
                  </a:xfrm>
                  <a:custGeom>
                    <a:avLst/>
                    <a:gdLst>
                      <a:gd name="T0" fmla="*/ 0 w 318"/>
                      <a:gd name="T1" fmla="*/ 1 h 106"/>
                      <a:gd name="T2" fmla="*/ 1 w 318"/>
                      <a:gd name="T3" fmla="*/ 1 h 106"/>
                      <a:gd name="T4" fmla="*/ 1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65" name="Freeform 288">
                    <a:extLst>
                      <a:ext uri="{FF2B5EF4-FFF2-40B4-BE49-F238E27FC236}">
                        <a16:creationId xmlns:a16="http://schemas.microsoft.com/office/drawing/2014/main" id="{D27F13A1-6552-57C6-B6A6-30B7CD95AC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7487468" flipH="1">
                    <a:off x="3200" y="1149"/>
                    <a:ext cx="173" cy="80"/>
                  </a:xfrm>
                  <a:custGeom>
                    <a:avLst/>
                    <a:gdLst>
                      <a:gd name="T0" fmla="*/ 1 w 235"/>
                      <a:gd name="T1" fmla="*/ 2 h 97"/>
                      <a:gd name="T2" fmla="*/ 1 w 235"/>
                      <a:gd name="T3" fmla="*/ 2 h 97"/>
                      <a:gd name="T4" fmla="*/ 1 w 235"/>
                      <a:gd name="T5" fmla="*/ 2 h 97"/>
                      <a:gd name="T6" fmla="*/ 1 w 235"/>
                      <a:gd name="T7" fmla="*/ 2 h 97"/>
                      <a:gd name="T8" fmla="*/ 1 w 235"/>
                      <a:gd name="T9" fmla="*/ 2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66" name="AutoShape 289">
                    <a:extLst>
                      <a:ext uri="{FF2B5EF4-FFF2-40B4-BE49-F238E27FC236}">
                        <a16:creationId xmlns:a16="http://schemas.microsoft.com/office/drawing/2014/main" id="{BEBC0892-8998-D1FC-BF93-8C4C451A99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535869" flipH="1">
                    <a:off x="3228" y="1267"/>
                    <a:ext cx="100" cy="42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67" name="AutoShape 290">
                    <a:extLst>
                      <a:ext uri="{FF2B5EF4-FFF2-40B4-BE49-F238E27FC236}">
                        <a16:creationId xmlns:a16="http://schemas.microsoft.com/office/drawing/2014/main" id="{F4F588FD-C7BD-B17C-C1E3-81B1D4E41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1287838" flipH="1">
                    <a:off x="3244" y="1230"/>
                    <a:ext cx="31" cy="68"/>
                  </a:xfrm>
                  <a:prstGeom prst="can">
                    <a:avLst>
                      <a:gd name="adj" fmla="val 54839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68" name="AutoShape 291">
                    <a:extLst>
                      <a:ext uri="{FF2B5EF4-FFF2-40B4-BE49-F238E27FC236}">
                        <a16:creationId xmlns:a16="http://schemas.microsoft.com/office/drawing/2014/main" id="{D8DE094B-A010-54A0-658C-A1A83EE05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985589" flipH="1">
                    <a:off x="3246" y="1319"/>
                    <a:ext cx="85" cy="46"/>
                  </a:xfrm>
                  <a:prstGeom prst="flowChartExtra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28769" name="Line 292">
                    <a:extLst>
                      <a:ext uri="{FF2B5EF4-FFF2-40B4-BE49-F238E27FC236}">
                        <a16:creationId xmlns:a16="http://schemas.microsoft.com/office/drawing/2014/main" id="{86DDB222-672A-4978-8EFD-0833C2D592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243" y="1392"/>
                    <a:ext cx="12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70" name="Line 293">
                    <a:extLst>
                      <a:ext uri="{FF2B5EF4-FFF2-40B4-BE49-F238E27FC236}">
                        <a16:creationId xmlns:a16="http://schemas.microsoft.com/office/drawing/2014/main" id="{F68B1949-E34C-5463-E20F-C2FC8DB9AE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3267" y="1178"/>
                    <a:ext cx="0" cy="45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771" name="Oval 294">
                    <a:extLst>
                      <a:ext uri="{FF2B5EF4-FFF2-40B4-BE49-F238E27FC236}">
                        <a16:creationId xmlns:a16="http://schemas.microsoft.com/office/drawing/2014/main" id="{7D82B4EA-22A4-3F1E-80AE-8B2F6173DE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281420">
                    <a:off x="3260" y="1120"/>
                    <a:ext cx="57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28742" name="Freeform 295">
                  <a:extLst>
                    <a:ext uri="{FF2B5EF4-FFF2-40B4-BE49-F238E27FC236}">
                      <a16:creationId xmlns:a16="http://schemas.microsoft.com/office/drawing/2014/main" id="{5FB912CB-0C2F-7324-D3F2-0941DCC1F0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346925">
                  <a:off x="3049" y="1415"/>
                  <a:ext cx="52" cy="136"/>
                </a:xfrm>
                <a:custGeom>
                  <a:avLst/>
                  <a:gdLst>
                    <a:gd name="T0" fmla="*/ 45 w 52"/>
                    <a:gd name="T1" fmla="*/ 136 h 136"/>
                    <a:gd name="T2" fmla="*/ 45 w 52"/>
                    <a:gd name="T3" fmla="*/ 45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43" name="Freeform 296">
                  <a:extLst>
                    <a:ext uri="{FF2B5EF4-FFF2-40B4-BE49-F238E27FC236}">
                      <a16:creationId xmlns:a16="http://schemas.microsoft.com/office/drawing/2014/main" id="{E05F1742-3967-964E-0B13-2862127138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400"/>
                  <a:ext cx="131" cy="126"/>
                </a:xfrm>
                <a:custGeom>
                  <a:avLst/>
                  <a:gdLst>
                    <a:gd name="T0" fmla="*/ 135277315 w 91"/>
                    <a:gd name="T1" fmla="*/ 6 h 136"/>
                    <a:gd name="T2" fmla="*/ 67058457 w 91"/>
                    <a:gd name="T3" fmla="*/ 6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44" name="Freeform 297">
                  <a:extLst>
                    <a:ext uri="{FF2B5EF4-FFF2-40B4-BE49-F238E27FC236}">
                      <a16:creationId xmlns:a16="http://schemas.microsoft.com/office/drawing/2014/main" id="{1945C94E-F018-9A8B-799D-2F1312377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51707">
                  <a:off x="3094" y="1384"/>
                  <a:ext cx="121" cy="96"/>
                </a:xfrm>
                <a:custGeom>
                  <a:avLst/>
                  <a:gdLst>
                    <a:gd name="T0" fmla="*/ 1 w 181"/>
                    <a:gd name="T1" fmla="*/ 738 h 91"/>
                    <a:gd name="T2" fmla="*/ 1 w 181"/>
                    <a:gd name="T3" fmla="*/ 376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40" name="AutoShape 339">
                <a:extLst>
                  <a:ext uri="{FF2B5EF4-FFF2-40B4-BE49-F238E27FC236}">
                    <a16:creationId xmlns:a16="http://schemas.microsoft.com/office/drawing/2014/main" id="{E7AD89B0-5013-E79B-87F7-A40D8856F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80116">
                <a:off x="5330" y="3303"/>
                <a:ext cx="181" cy="273"/>
              </a:xfrm>
              <a:prstGeom prst="roundRect">
                <a:avLst>
                  <a:gd name="adj" fmla="val 22097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28734" name="Group 402">
              <a:extLst>
                <a:ext uri="{FF2B5EF4-FFF2-40B4-BE49-F238E27FC236}">
                  <a16:creationId xmlns:a16="http://schemas.microsoft.com/office/drawing/2014/main" id="{A89768D2-7BED-51F6-318E-A16D48B2B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2572" y="1196752"/>
              <a:ext cx="1029668" cy="366712"/>
              <a:chOff x="2771775" y="1052736"/>
              <a:chExt cx="1029668" cy="366712"/>
            </a:xfrm>
          </p:grpSpPr>
          <p:sp>
            <p:nvSpPr>
              <p:cNvPr id="28735" name="Line 8">
                <a:extLst>
                  <a:ext uri="{FF2B5EF4-FFF2-40B4-BE49-F238E27FC236}">
                    <a16:creationId xmlns:a16="http://schemas.microsoft.com/office/drawing/2014/main" id="{B91C51EE-B7D9-E6E4-2BA5-6733FE5976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1775" y="1228725"/>
                <a:ext cx="711200" cy="0"/>
              </a:xfrm>
              <a:prstGeom prst="line">
                <a:avLst/>
              </a:prstGeom>
              <a:noFill/>
              <a:ln w="38100">
                <a:solidFill>
                  <a:srgbClr val="FFCC99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736" name="Group 399">
                <a:extLst>
                  <a:ext uri="{FF2B5EF4-FFF2-40B4-BE49-F238E27FC236}">
                    <a16:creationId xmlns:a16="http://schemas.microsoft.com/office/drawing/2014/main" id="{27838A00-D84B-E98E-3B22-F5B3F0EF22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1880" y="1052736"/>
                <a:ext cx="309563" cy="366712"/>
                <a:chOff x="7885113" y="2636838"/>
                <a:chExt cx="309563" cy="366712"/>
              </a:xfrm>
            </p:grpSpPr>
            <p:sp>
              <p:nvSpPr>
                <p:cNvPr id="28737" name="Text Box 202">
                  <a:extLst>
                    <a:ext uri="{FF2B5EF4-FFF2-40B4-BE49-F238E27FC236}">
                      <a16:creationId xmlns:a16="http://schemas.microsoft.com/office/drawing/2014/main" id="{A263CE33-2664-CFB9-DF18-868161212E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85113" y="2636838"/>
                  <a:ext cx="309563" cy="3667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CC99"/>
                      </a:solidFill>
                    </a:rPr>
                    <a:t>F</a:t>
                  </a:r>
                </a:p>
              </p:txBody>
            </p:sp>
            <p:cxnSp>
              <p:nvCxnSpPr>
                <p:cNvPr id="402" name="Straight Arrow Connector 401">
                  <a:extLst>
                    <a:ext uri="{FF2B5EF4-FFF2-40B4-BE49-F238E27FC236}">
                      <a16:creationId xmlns:a16="http://schemas.microsoft.com/office/drawing/2014/main" id="{CB287379-7DA5-6565-2C59-655598A06840}"/>
                    </a:ext>
                  </a:extLst>
                </p:cNvPr>
                <p:cNvCxnSpPr/>
                <p:nvPr/>
              </p:nvCxnSpPr>
              <p:spPr bwMode="auto">
                <a:xfrm>
                  <a:off x="7983288" y="2682857"/>
                  <a:ext cx="17145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8910" name="Group 6">
            <a:extLst>
              <a:ext uri="{FF2B5EF4-FFF2-40B4-BE49-F238E27FC236}">
                <a16:creationId xmlns:a16="http://schemas.microsoft.com/office/drawing/2014/main" id="{2E9346E9-45D4-78CE-38BA-D28A30DC8A64}"/>
              </a:ext>
            </a:extLst>
          </p:cNvPr>
          <p:cNvGrpSpPr>
            <a:grpSpLocks/>
          </p:cNvGrpSpPr>
          <p:nvPr/>
        </p:nvGrpSpPr>
        <p:grpSpPr bwMode="auto">
          <a:xfrm>
            <a:off x="4418013" y="620713"/>
            <a:ext cx="720725" cy="2055812"/>
            <a:chOff x="4418013" y="620713"/>
            <a:chExt cx="720725" cy="2055812"/>
          </a:xfrm>
        </p:grpSpPr>
        <p:cxnSp>
          <p:nvCxnSpPr>
            <p:cNvPr id="277" name="Straight Connector 276">
              <a:extLst>
                <a:ext uri="{FF2B5EF4-FFF2-40B4-BE49-F238E27FC236}">
                  <a16:creationId xmlns:a16="http://schemas.microsoft.com/office/drawing/2014/main" id="{9AAE4638-EFE0-EF27-276D-C659BF021EFF}"/>
                </a:ext>
              </a:extLst>
            </p:cNvPr>
            <p:cNvCxnSpPr/>
            <p:nvPr/>
          </p:nvCxnSpPr>
          <p:spPr>
            <a:xfrm>
              <a:off x="4716463" y="620713"/>
              <a:ext cx="36512" cy="1806575"/>
            </a:xfrm>
            <a:prstGeom prst="line">
              <a:avLst/>
            </a:prstGeom>
            <a:ln w="28575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32" name="Text Box 225">
              <a:extLst>
                <a:ext uri="{FF2B5EF4-FFF2-40B4-BE49-F238E27FC236}">
                  <a16:creationId xmlns:a16="http://schemas.microsoft.com/office/drawing/2014/main" id="{A844426D-15EC-F992-6FF2-E83A6EB35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2308225"/>
              <a:ext cx="7207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x = 0</a:t>
              </a:r>
            </a:p>
          </p:txBody>
        </p:sp>
      </p:grpSp>
      <p:grpSp>
        <p:nvGrpSpPr>
          <p:cNvPr id="28913" name="Group 8">
            <a:extLst>
              <a:ext uri="{FF2B5EF4-FFF2-40B4-BE49-F238E27FC236}">
                <a16:creationId xmlns:a16="http://schemas.microsoft.com/office/drawing/2014/main" id="{758B32AC-267A-0664-DD0A-F10736AACD88}"/>
              </a:ext>
            </a:extLst>
          </p:cNvPr>
          <p:cNvGrpSpPr>
            <a:grpSpLocks/>
          </p:cNvGrpSpPr>
          <p:nvPr/>
        </p:nvGrpSpPr>
        <p:grpSpPr bwMode="auto">
          <a:xfrm>
            <a:off x="4108450" y="1727200"/>
            <a:ext cx="633413" cy="369888"/>
            <a:chOff x="4108450" y="1726648"/>
            <a:chExt cx="633413" cy="369888"/>
          </a:xfrm>
        </p:grpSpPr>
        <p:cxnSp>
          <p:nvCxnSpPr>
            <p:cNvPr id="343" name="Straight Arrow Connector 342">
              <a:extLst>
                <a:ext uri="{FF2B5EF4-FFF2-40B4-BE49-F238E27FC236}">
                  <a16:creationId xmlns:a16="http://schemas.microsoft.com/office/drawing/2014/main" id="{06DBE216-AC2B-FFF5-CA9C-EBE99FC7D6F0}"/>
                </a:ext>
              </a:extLst>
            </p:cNvPr>
            <p:cNvCxnSpPr/>
            <p:nvPr/>
          </p:nvCxnSpPr>
          <p:spPr>
            <a:xfrm>
              <a:off x="4108450" y="2060023"/>
              <a:ext cx="633413" cy="0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30" name="Text Box 225">
              <a:extLst>
                <a:ext uri="{FF2B5EF4-FFF2-40B4-BE49-F238E27FC236}">
                  <a16:creationId xmlns:a16="http://schemas.microsoft.com/office/drawing/2014/main" id="{BAA347FC-AB8E-E4FE-89F4-E58127F954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1325" y="1726648"/>
              <a:ext cx="4016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c</a:t>
              </a:r>
              <a:endParaRPr lang="en-US" altLang="en-US" b="1">
                <a:solidFill>
                  <a:srgbClr val="00B0F0"/>
                </a:solidFill>
              </a:endParaRPr>
            </a:p>
          </p:txBody>
        </p:sp>
      </p:grpSp>
      <p:grpSp>
        <p:nvGrpSpPr>
          <p:cNvPr id="28916" name="Group 9">
            <a:extLst>
              <a:ext uri="{FF2B5EF4-FFF2-40B4-BE49-F238E27FC236}">
                <a16:creationId xmlns:a16="http://schemas.microsoft.com/office/drawing/2014/main" id="{D4446D37-80EA-3918-1A4A-024D911573E3}"/>
              </a:ext>
            </a:extLst>
          </p:cNvPr>
          <p:cNvGrpSpPr>
            <a:grpSpLocks/>
          </p:cNvGrpSpPr>
          <p:nvPr/>
        </p:nvGrpSpPr>
        <p:grpSpPr bwMode="auto">
          <a:xfrm>
            <a:off x="4746625" y="1733550"/>
            <a:ext cx="633413" cy="369888"/>
            <a:chOff x="4746625" y="1732998"/>
            <a:chExt cx="633413" cy="369888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666A005D-C23F-C239-B875-D4A49F008796}"/>
                </a:ext>
              </a:extLst>
            </p:cNvPr>
            <p:cNvCxnSpPr/>
            <p:nvPr/>
          </p:nvCxnSpPr>
          <p:spPr>
            <a:xfrm>
              <a:off x="4746625" y="2060023"/>
              <a:ext cx="633413" cy="0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28" name="Text Box 225">
              <a:extLst>
                <a:ext uri="{FF2B5EF4-FFF2-40B4-BE49-F238E27FC236}">
                  <a16:creationId xmlns:a16="http://schemas.microsoft.com/office/drawing/2014/main" id="{95BF492D-0061-B35E-23D3-3000575178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4900" y="1732998"/>
              <a:ext cx="4016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e</a:t>
              </a:r>
              <a:endParaRPr lang="en-US" altLang="en-US" b="1">
                <a:solidFill>
                  <a:srgbClr val="00B0F0"/>
                </a:solidFill>
              </a:endParaRPr>
            </a:p>
          </p:txBody>
        </p:sp>
      </p:grpSp>
      <p:sp>
        <p:nvSpPr>
          <p:cNvPr id="341" name="Rectangle 340">
            <a:extLst>
              <a:ext uri="{FF2B5EF4-FFF2-40B4-BE49-F238E27FC236}">
                <a16:creationId xmlns:a16="http://schemas.microsoft.com/office/drawing/2014/main" id="{E7E7ADED-B5C5-F50B-8EEA-37D4C694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8" y="2682875"/>
            <a:ext cx="8675687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The spring force is an example of a variable force which is conservative.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Consider a block of mass ‘m’ attached to a spring (say massless) of spring constant ‘k’.  Unit of spring constant is N/m.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The spring force F in an ideal spring is directly proportional to the displacement of the block from the equilibrium position.</a:t>
            </a:r>
          </a:p>
        </p:txBody>
      </p:sp>
      <p:sp>
        <p:nvSpPr>
          <p:cNvPr id="28695" name="Rectangle 345">
            <a:extLst>
              <a:ext uri="{FF2B5EF4-FFF2-40B4-BE49-F238E27FC236}">
                <a16:creationId xmlns:a16="http://schemas.microsoft.com/office/drawing/2014/main" id="{DD704605-F52A-DC68-42D4-208FFAFFB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088" y="4473575"/>
            <a:ext cx="11652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F</a:t>
            </a:r>
            <a:r>
              <a:rPr lang="en-US" altLang="en-US" b="1" baseline="-25000">
                <a:solidFill>
                  <a:srgbClr val="00B0F0"/>
                </a:solidFill>
              </a:rPr>
              <a:t>s</a:t>
            </a:r>
            <a:r>
              <a:rPr lang="en-US" altLang="en-US" b="1">
                <a:solidFill>
                  <a:srgbClr val="00B0F0"/>
                </a:solidFill>
              </a:rPr>
              <a:t> = – kx</a:t>
            </a:r>
          </a:p>
        </p:txBody>
      </p:sp>
      <p:sp>
        <p:nvSpPr>
          <p:cNvPr id="347" name="Rectangle 346">
            <a:extLst>
              <a:ext uri="{FF2B5EF4-FFF2-40B4-BE49-F238E27FC236}">
                <a16:creationId xmlns:a16="http://schemas.microsoft.com/office/drawing/2014/main" id="{703E8EC9-C916-8618-3A41-52054961B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868863"/>
            <a:ext cx="8677275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CC00"/>
                </a:solidFill>
              </a:rPr>
              <a:t>Suppose the block is pushed by an external force F and the spring is compressed by x</a:t>
            </a:r>
            <a:r>
              <a:rPr lang="en-US" altLang="en-US" b="1" baseline="-25000">
                <a:solidFill>
                  <a:srgbClr val="CCCC00"/>
                </a:solidFill>
              </a:rPr>
              <a:t>c</a:t>
            </a:r>
            <a:r>
              <a:rPr lang="en-US" altLang="en-US" b="1">
                <a:solidFill>
                  <a:srgbClr val="CCCC00"/>
                </a:solidFill>
              </a:rPr>
              <a:t>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7030A0"/>
                </a:solidFill>
              </a:rPr>
              <a:t>Then, the work done by the spring force F</a:t>
            </a:r>
            <a:r>
              <a:rPr lang="en-US" altLang="en-US" b="1" baseline="-25000">
                <a:solidFill>
                  <a:srgbClr val="7030A0"/>
                </a:solidFill>
              </a:rPr>
              <a:t>s</a:t>
            </a:r>
            <a:r>
              <a:rPr lang="en-US" altLang="en-US" b="1">
                <a:solidFill>
                  <a:srgbClr val="7030A0"/>
                </a:solidFill>
              </a:rPr>
              <a:t> is</a:t>
            </a:r>
          </a:p>
        </p:txBody>
      </p:sp>
      <p:grpSp>
        <p:nvGrpSpPr>
          <p:cNvPr id="28919" name="Group 77">
            <a:extLst>
              <a:ext uri="{FF2B5EF4-FFF2-40B4-BE49-F238E27FC236}">
                <a16:creationId xmlns:a16="http://schemas.microsoft.com/office/drawing/2014/main" id="{501D5767-54E6-9470-FE73-D1E068282ADA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5805488"/>
            <a:ext cx="1462088" cy="844550"/>
            <a:chOff x="680043" y="2871211"/>
            <a:chExt cx="1461878" cy="846380"/>
          </a:xfrm>
        </p:grpSpPr>
        <p:grpSp>
          <p:nvGrpSpPr>
            <p:cNvPr id="28722" name="Group 65">
              <a:extLst>
                <a:ext uri="{FF2B5EF4-FFF2-40B4-BE49-F238E27FC236}">
                  <a16:creationId xmlns:a16="http://schemas.microsoft.com/office/drawing/2014/main" id="{F9B53D51-EA69-6D0F-9565-839EDE351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2166" y="2871211"/>
              <a:ext cx="989755" cy="846380"/>
              <a:chOff x="1648852" y="3263425"/>
              <a:chExt cx="989940" cy="845475"/>
            </a:xfrm>
          </p:grpSpPr>
          <p:sp>
            <p:nvSpPr>
              <p:cNvPr id="28724" name="Rectangle 40">
                <a:extLst>
                  <a:ext uri="{FF2B5EF4-FFF2-40B4-BE49-F238E27FC236}">
                    <a16:creationId xmlns:a16="http://schemas.microsoft.com/office/drawing/2014/main" id="{8A96CA7C-3A6F-3ED5-D9FD-EB3463A7F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354" y="3524254"/>
                <a:ext cx="938438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FF"/>
                    </a:solidFill>
                    <a:sym typeface="Symbol" panose="05050102010706020507" pitchFamily="18" charset="2"/>
                  </a:rPr>
                  <a:t></a:t>
                </a:r>
                <a:r>
                  <a:rPr lang="en-US" altLang="en-US" b="1">
                    <a:solidFill>
                      <a:srgbClr val="FF99FF"/>
                    </a:solidFill>
                  </a:rPr>
                  <a:t>  F</a:t>
                </a:r>
                <a:r>
                  <a:rPr lang="en-US" altLang="en-US" b="1" baseline="-25000">
                    <a:solidFill>
                      <a:srgbClr val="FF99FF"/>
                    </a:solidFill>
                  </a:rPr>
                  <a:t>s</a:t>
                </a:r>
                <a:r>
                  <a:rPr lang="en-US" altLang="en-US" b="1">
                    <a:solidFill>
                      <a:srgbClr val="FF99FF"/>
                    </a:solidFill>
                  </a:rPr>
                  <a:t> dx </a:t>
                </a:r>
                <a:endParaRPr lang="en-US" altLang="en-US" b="1">
                  <a:solidFill>
                    <a:srgbClr val="FF99FF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8725" name="Rectangle 41">
                <a:extLst>
                  <a:ext uri="{FF2B5EF4-FFF2-40B4-BE49-F238E27FC236}">
                    <a16:creationId xmlns:a16="http://schemas.microsoft.com/office/drawing/2014/main" id="{BC4A4222-FBD1-9DE9-0FD9-F852CCF8D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013" y="3739407"/>
                <a:ext cx="313070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FF"/>
                    </a:solidFill>
                    <a:sym typeface="Symbol" panose="05050102010706020507" pitchFamily="18" charset="2"/>
                  </a:rPr>
                  <a:t>0</a:t>
                </a:r>
                <a:endParaRPr lang="en-US" altLang="en-US" b="1" baseline="-25000">
                  <a:solidFill>
                    <a:srgbClr val="FF99FF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8726" name="Rectangle 42">
                <a:extLst>
                  <a:ext uri="{FF2B5EF4-FFF2-40B4-BE49-F238E27FC236}">
                    <a16:creationId xmlns:a16="http://schemas.microsoft.com/office/drawing/2014/main" id="{38881E22-79BC-6A7E-7259-2D9D26903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852" y="3263425"/>
                <a:ext cx="398074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FF"/>
                    </a:solidFill>
                  </a:rPr>
                  <a:t>x</a:t>
                </a:r>
                <a:r>
                  <a:rPr lang="en-US" altLang="en-US" b="1" baseline="-25000">
                    <a:solidFill>
                      <a:srgbClr val="FF99FF"/>
                    </a:solidFill>
                  </a:rPr>
                  <a:t>c</a:t>
                </a:r>
                <a:endParaRPr lang="en-US" altLang="en-US" b="1" baseline="-25000">
                  <a:solidFill>
                    <a:srgbClr val="FF99FF"/>
                  </a:solidFill>
                  <a:sym typeface="Symbol" panose="05050102010706020507" pitchFamily="18" charset="2"/>
                </a:endParaRPr>
              </a:p>
            </p:txBody>
          </p:sp>
        </p:grpSp>
        <p:sp>
          <p:nvSpPr>
            <p:cNvPr id="28723" name="Rectangle 76">
              <a:extLst>
                <a:ext uri="{FF2B5EF4-FFF2-40B4-BE49-F238E27FC236}">
                  <a16:creationId xmlns:a16="http://schemas.microsoft.com/office/drawing/2014/main" id="{D1E7636B-5B39-E453-2A6D-FC01093C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043" y="3131676"/>
              <a:ext cx="721914" cy="369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99FF"/>
                  </a:solidFill>
                </a:rPr>
                <a:t>W</a:t>
              </a:r>
              <a:r>
                <a:rPr lang="en-US" altLang="en-US" baseline="-25000">
                  <a:solidFill>
                    <a:srgbClr val="FF99FF"/>
                  </a:solidFill>
                </a:rPr>
                <a:t>s </a:t>
              </a:r>
              <a:r>
                <a:rPr lang="en-US" altLang="en-US" b="1">
                  <a:solidFill>
                    <a:srgbClr val="FF99FF"/>
                  </a:solidFill>
                </a:rPr>
                <a:t>=</a:t>
              </a:r>
              <a:r>
                <a:rPr lang="en-US" altLang="en-US">
                  <a:solidFill>
                    <a:srgbClr val="FF99FF"/>
                  </a:solidFill>
                </a:rPr>
                <a:t> </a:t>
              </a:r>
              <a:endParaRPr lang="en-IN" altLang="en-US">
                <a:solidFill>
                  <a:srgbClr val="FF99FF"/>
                </a:solidFill>
              </a:endParaRPr>
            </a:p>
          </p:txBody>
        </p:sp>
      </p:grpSp>
      <p:grpSp>
        <p:nvGrpSpPr>
          <p:cNvPr id="28925" name="Group 77">
            <a:extLst>
              <a:ext uri="{FF2B5EF4-FFF2-40B4-BE49-F238E27FC236}">
                <a16:creationId xmlns:a16="http://schemas.microsoft.com/office/drawing/2014/main" id="{8F8D4A56-F7A8-5EF2-6386-764130EF2996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5805488"/>
            <a:ext cx="1368425" cy="844550"/>
            <a:chOff x="922703" y="2871211"/>
            <a:chExt cx="1368610" cy="846380"/>
          </a:xfrm>
        </p:grpSpPr>
        <p:grpSp>
          <p:nvGrpSpPr>
            <p:cNvPr id="28717" name="Group 65">
              <a:extLst>
                <a:ext uri="{FF2B5EF4-FFF2-40B4-BE49-F238E27FC236}">
                  <a16:creationId xmlns:a16="http://schemas.microsoft.com/office/drawing/2014/main" id="{DD0E8D9B-1D15-8757-D630-B8BA779B5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3569" y="2871211"/>
              <a:ext cx="947744" cy="846380"/>
              <a:chOff x="1840292" y="3263425"/>
              <a:chExt cx="947922" cy="845475"/>
            </a:xfrm>
          </p:grpSpPr>
          <p:sp>
            <p:nvSpPr>
              <p:cNvPr id="28719" name="Rectangle 40">
                <a:extLst>
                  <a:ext uri="{FF2B5EF4-FFF2-40B4-BE49-F238E27FC236}">
                    <a16:creationId xmlns:a16="http://schemas.microsoft.com/office/drawing/2014/main" id="{37316C03-06B4-36E0-1946-39E15C42A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948" y="3524254"/>
                <a:ext cx="919266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  <a:sym typeface="Symbol" panose="05050102010706020507" pitchFamily="18" charset="2"/>
                  </a:rPr>
                  <a:t>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 kx dx </a:t>
                </a:r>
                <a:endParaRPr lang="en-US" altLang="en-US" b="1">
                  <a:solidFill>
                    <a:srgbClr val="FF66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8720" name="Rectangle 41">
                <a:extLst>
                  <a:ext uri="{FF2B5EF4-FFF2-40B4-BE49-F238E27FC236}">
                    <a16:creationId xmlns:a16="http://schemas.microsoft.com/office/drawing/2014/main" id="{4D960414-D49B-DD27-08BE-A1077ABF7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451" y="3739407"/>
                <a:ext cx="313070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  <a:sym typeface="Symbol" panose="05050102010706020507" pitchFamily="18" charset="2"/>
                  </a:rPr>
                  <a:t>0</a:t>
                </a:r>
                <a:endParaRPr lang="en-US" altLang="en-US" b="1" baseline="-25000">
                  <a:solidFill>
                    <a:srgbClr val="FF6600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28721" name="Rectangle 42">
                <a:extLst>
                  <a:ext uri="{FF2B5EF4-FFF2-40B4-BE49-F238E27FC236}">
                    <a16:creationId xmlns:a16="http://schemas.microsoft.com/office/drawing/2014/main" id="{0A4CAB49-561A-4FBF-F900-20D6319E5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292" y="3263425"/>
                <a:ext cx="398074" cy="369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</a:rPr>
                  <a:t>x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c</a:t>
                </a:r>
                <a:endParaRPr lang="en-US" altLang="en-US" b="1" baseline="-25000">
                  <a:solidFill>
                    <a:srgbClr val="FF6600"/>
                  </a:solidFill>
                  <a:sym typeface="Symbol" panose="05050102010706020507" pitchFamily="18" charset="2"/>
                </a:endParaRPr>
              </a:p>
            </p:txBody>
          </p:sp>
        </p:grpSp>
        <p:sp>
          <p:nvSpPr>
            <p:cNvPr id="28718" name="Rectangle 76">
              <a:extLst>
                <a:ext uri="{FF2B5EF4-FFF2-40B4-BE49-F238E27FC236}">
                  <a16:creationId xmlns:a16="http://schemas.microsoft.com/office/drawing/2014/main" id="{DC92751D-6357-B842-5931-52D15258C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703" y="3131676"/>
              <a:ext cx="619288" cy="369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aseline="-25000">
                  <a:solidFill>
                    <a:srgbClr val="FF6600"/>
                  </a:solidFill>
                </a:rPr>
                <a:t> </a:t>
              </a:r>
              <a:r>
                <a:rPr lang="en-US" altLang="en-US" b="1">
                  <a:solidFill>
                    <a:srgbClr val="FF6600"/>
                  </a:solidFill>
                </a:rPr>
                <a:t>=</a:t>
              </a:r>
              <a:r>
                <a:rPr lang="en-US" altLang="en-US">
                  <a:solidFill>
                    <a:srgbClr val="FF6600"/>
                  </a:solidFill>
                </a:rPr>
                <a:t> </a:t>
              </a:r>
              <a:r>
                <a:rPr lang="en-US" altLang="en-US" b="1">
                  <a:solidFill>
                    <a:srgbClr val="FF6600"/>
                  </a:solidFill>
                </a:rPr>
                <a:t>– </a:t>
              </a:r>
              <a:endParaRPr lang="en-IN" altLang="en-US">
                <a:solidFill>
                  <a:srgbClr val="FF6600"/>
                </a:solidFill>
              </a:endParaRPr>
            </a:p>
          </p:txBody>
        </p:sp>
      </p:grpSp>
      <p:grpSp>
        <p:nvGrpSpPr>
          <p:cNvPr id="28951" name="Group 77">
            <a:extLst>
              <a:ext uri="{FF2B5EF4-FFF2-40B4-BE49-F238E27FC236}">
                <a16:creationId xmlns:a16="http://schemas.microsoft.com/office/drawing/2014/main" id="{2CBC19E5-2C09-2F58-7A30-6B9BC39B5B5C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065838"/>
            <a:ext cx="1392238" cy="369887"/>
            <a:chOff x="922703" y="3131676"/>
            <a:chExt cx="1393073" cy="370537"/>
          </a:xfrm>
        </p:grpSpPr>
        <p:sp>
          <p:nvSpPr>
            <p:cNvPr id="28715" name="Rectangle 40">
              <a:extLst>
                <a:ext uri="{FF2B5EF4-FFF2-40B4-BE49-F238E27FC236}">
                  <a16:creationId xmlns:a16="http://schemas.microsoft.com/office/drawing/2014/main" id="{F08E8475-3EB1-5D74-715A-B3F9448BA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568" y="3132324"/>
              <a:ext cx="882208" cy="369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½ kx</a:t>
              </a:r>
              <a:r>
                <a:rPr lang="en-US" altLang="en-US" b="1" baseline="-25000">
                  <a:solidFill>
                    <a:srgbClr val="FFCC99"/>
                  </a:solidFill>
                </a:rPr>
                <a:t>c</a:t>
              </a:r>
              <a:r>
                <a:rPr lang="en-US" altLang="en-US" b="1" baseline="30000">
                  <a:solidFill>
                    <a:srgbClr val="FFCC99"/>
                  </a:solidFill>
                </a:rPr>
                <a:t>2  </a:t>
              </a:r>
              <a:endParaRPr lang="en-US" altLang="en-US" b="1">
                <a:solidFill>
                  <a:srgbClr val="FFCC99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28716" name="Rectangle 76">
              <a:extLst>
                <a:ext uri="{FF2B5EF4-FFF2-40B4-BE49-F238E27FC236}">
                  <a16:creationId xmlns:a16="http://schemas.microsoft.com/office/drawing/2014/main" id="{0846709B-BF3E-EA2B-15CA-412EC4F7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703" y="3131676"/>
              <a:ext cx="683430" cy="369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aseline="-25000">
                  <a:solidFill>
                    <a:srgbClr val="FFCC99"/>
                  </a:solidFill>
                </a:rPr>
                <a:t> </a:t>
              </a:r>
              <a:r>
                <a:rPr lang="en-US" altLang="en-US" b="1">
                  <a:solidFill>
                    <a:srgbClr val="FFCC99"/>
                  </a:solidFill>
                </a:rPr>
                <a:t>=</a:t>
              </a:r>
              <a:r>
                <a:rPr lang="en-US" altLang="en-US">
                  <a:solidFill>
                    <a:srgbClr val="FFCC99"/>
                  </a:solidFill>
                </a:rPr>
                <a:t>  </a:t>
              </a:r>
              <a:r>
                <a:rPr lang="en-US" altLang="en-US" b="1">
                  <a:solidFill>
                    <a:srgbClr val="FFCC99"/>
                  </a:solidFill>
                </a:rPr>
                <a:t>– </a:t>
              </a:r>
              <a:endParaRPr lang="en-IN" altLang="en-US">
                <a:solidFill>
                  <a:srgbClr val="FFCC99"/>
                </a:solidFill>
              </a:endParaRPr>
            </a:p>
          </p:txBody>
        </p:sp>
      </p:grpSp>
      <p:grpSp>
        <p:nvGrpSpPr>
          <p:cNvPr id="28956" name="Group 8">
            <a:extLst>
              <a:ext uri="{FF2B5EF4-FFF2-40B4-BE49-F238E27FC236}">
                <a16:creationId xmlns:a16="http://schemas.microsoft.com/office/drawing/2014/main" id="{73243B37-7536-35C9-E046-AA5EDADAA0AD}"/>
              </a:ext>
            </a:extLst>
          </p:cNvPr>
          <p:cNvGrpSpPr>
            <a:grpSpLocks/>
          </p:cNvGrpSpPr>
          <p:nvPr/>
        </p:nvGrpSpPr>
        <p:grpSpPr bwMode="auto">
          <a:xfrm>
            <a:off x="5634038" y="5989638"/>
            <a:ext cx="2106612" cy="476250"/>
            <a:chOff x="5633583" y="5989930"/>
            <a:chExt cx="2106770" cy="475774"/>
          </a:xfrm>
        </p:grpSpPr>
        <p:grpSp>
          <p:nvGrpSpPr>
            <p:cNvPr id="28705" name="Group 6">
              <a:extLst>
                <a:ext uri="{FF2B5EF4-FFF2-40B4-BE49-F238E27FC236}">
                  <a16:creationId xmlns:a16="http://schemas.microsoft.com/office/drawing/2014/main" id="{AB53F399-5834-A93B-4850-B5971B2C8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7853" y="6052821"/>
              <a:ext cx="1812500" cy="383950"/>
              <a:chOff x="5711829" y="6052821"/>
              <a:chExt cx="1812500" cy="383950"/>
            </a:xfrm>
          </p:grpSpPr>
          <p:sp>
            <p:nvSpPr>
              <p:cNvPr id="28711" name="Rectangle 76">
                <a:extLst>
                  <a:ext uri="{FF2B5EF4-FFF2-40B4-BE49-F238E27FC236}">
                    <a16:creationId xmlns:a16="http://schemas.microsoft.com/office/drawing/2014/main" id="{28D43F33-10D3-A2D4-A59D-3B5450D84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1829" y="6052821"/>
                <a:ext cx="52290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00FF00"/>
                    </a:solidFill>
                  </a:rPr>
                  <a:t>W</a:t>
                </a:r>
                <a:r>
                  <a:rPr lang="en-US" altLang="en-US" baseline="-25000">
                    <a:solidFill>
                      <a:srgbClr val="00FF00"/>
                    </a:solidFill>
                  </a:rPr>
                  <a:t>s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grpSp>
            <p:nvGrpSpPr>
              <p:cNvPr id="28712" name="Group 77">
                <a:extLst>
                  <a:ext uri="{FF2B5EF4-FFF2-40B4-BE49-F238E27FC236}">
                    <a16:creationId xmlns:a16="http://schemas.microsoft.com/office/drawing/2014/main" id="{81799E94-ABC2-2129-B603-BDBF23BE16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84170" y="6066792"/>
                <a:ext cx="1440159" cy="369979"/>
                <a:chOff x="922703" y="3131676"/>
                <a:chExt cx="1440643" cy="370537"/>
              </a:xfrm>
            </p:grpSpPr>
            <p:sp>
              <p:nvSpPr>
                <p:cNvPr id="28713" name="Rectangle 40">
                  <a:extLst>
                    <a:ext uri="{FF2B5EF4-FFF2-40B4-BE49-F238E27FC236}">
                      <a16:creationId xmlns:a16="http://schemas.microsoft.com/office/drawing/2014/main" id="{FB062135-51B2-625F-25B1-C3D5FD8A7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3569" y="3132324"/>
                  <a:ext cx="929777" cy="369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00FF00"/>
                      </a:solidFill>
                    </a:rPr>
                    <a:t>½ kx</a:t>
                  </a:r>
                  <a:r>
                    <a:rPr lang="en-US" altLang="en-US" b="1" baseline="-25000">
                      <a:solidFill>
                        <a:srgbClr val="00FF00"/>
                      </a:solidFill>
                    </a:rPr>
                    <a:t>c</a:t>
                  </a:r>
                  <a:r>
                    <a:rPr lang="en-US" altLang="en-US" b="1" baseline="30000">
                      <a:solidFill>
                        <a:srgbClr val="00FF00"/>
                      </a:solidFill>
                    </a:rPr>
                    <a:t>2  </a:t>
                  </a:r>
                  <a:endParaRPr lang="en-US" altLang="en-US" b="1">
                    <a:solidFill>
                      <a:srgbClr val="00FF00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28714" name="Rectangle 76">
                  <a:extLst>
                    <a:ext uri="{FF2B5EF4-FFF2-40B4-BE49-F238E27FC236}">
                      <a16:creationId xmlns:a16="http://schemas.microsoft.com/office/drawing/2014/main" id="{DCE3579C-F89B-1589-12BE-0EF36F7B7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2703" y="3131676"/>
                  <a:ext cx="683430" cy="3698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aseline="-25000">
                      <a:solidFill>
                        <a:srgbClr val="00FF00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00FF00"/>
                      </a:solidFill>
                    </a:rPr>
                    <a:t>=</a:t>
                  </a:r>
                  <a:r>
                    <a:rPr lang="en-US" altLang="en-US">
                      <a:solidFill>
                        <a:srgbClr val="00FF00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00FF00"/>
                      </a:solidFill>
                    </a:rPr>
                    <a:t>– </a:t>
                  </a:r>
                  <a:endParaRPr lang="en-IN" altLang="en-US">
                    <a:solidFill>
                      <a:srgbClr val="00FF00"/>
                    </a:solidFill>
                  </a:endParaRPr>
                </a:p>
              </p:txBody>
            </p:sp>
          </p:grpSp>
        </p:grpSp>
        <p:grpSp>
          <p:nvGrpSpPr>
            <p:cNvPr id="28706" name="Group 73">
              <a:extLst>
                <a:ext uri="{FF2B5EF4-FFF2-40B4-BE49-F238E27FC236}">
                  <a16:creationId xmlns:a16="http://schemas.microsoft.com/office/drawing/2014/main" id="{20FE7E35-B9D2-86D3-FD46-BA1075791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33583" y="6175905"/>
              <a:ext cx="152400" cy="152400"/>
              <a:chOff x="3168" y="1392"/>
              <a:chExt cx="144" cy="144"/>
            </a:xfrm>
          </p:grpSpPr>
          <p:sp>
            <p:nvSpPr>
              <p:cNvPr id="28708" name="Oval 74">
                <a:extLst>
                  <a:ext uri="{FF2B5EF4-FFF2-40B4-BE49-F238E27FC236}">
                    <a16:creationId xmlns:a16="http://schemas.microsoft.com/office/drawing/2014/main" id="{6210266D-47EF-919C-F2B5-3F2B50DD6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8709" name="Oval 75">
                <a:extLst>
                  <a:ext uri="{FF2B5EF4-FFF2-40B4-BE49-F238E27FC236}">
                    <a16:creationId xmlns:a16="http://schemas.microsoft.com/office/drawing/2014/main" id="{EEC3DD4E-E7EF-2D45-5449-38DA68225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8710" name="Oval 76">
                <a:extLst>
                  <a:ext uri="{FF2B5EF4-FFF2-40B4-BE49-F238E27FC236}">
                    <a16:creationId xmlns:a16="http://schemas.microsoft.com/office/drawing/2014/main" id="{83B8403D-ACF6-C87C-9F67-744E31202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FF00"/>
                  </a:solidFill>
                </a:endParaRPr>
              </a:p>
            </p:txBody>
          </p:sp>
        </p:grpSp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CBA855B8-2181-57F3-B1DC-67158791250A}"/>
                </a:ext>
              </a:extLst>
            </p:cNvPr>
            <p:cNvSpPr/>
            <p:nvPr/>
          </p:nvSpPr>
          <p:spPr>
            <a:xfrm>
              <a:off x="5913004" y="5989930"/>
              <a:ext cx="1682876" cy="475774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00FF00"/>
                </a:solidFill>
              </a:endParaRPr>
            </a:p>
          </p:txBody>
        </p:sp>
      </p:grpSp>
      <p:sp>
        <p:nvSpPr>
          <p:cNvPr id="367" name="Rectangle 366">
            <a:extLst>
              <a:ext uri="{FF2B5EF4-FFF2-40B4-BE49-F238E27FC236}">
                <a16:creationId xmlns:a16="http://schemas.microsoft.com/office/drawing/2014/main" id="{D0A7FBF2-741D-4889-271E-A9F208F3C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2898775"/>
            <a:ext cx="58674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Press UP (↑) arrow key!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0066"/>
                </a:solidFill>
              </a:rPr>
              <a:t>Play UP (↑) and DOWN (↓)arrow keys alternately to understand the oscillations of the spring!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Press </a:t>
            </a:r>
            <a:r>
              <a:rPr lang="en-US" altLang="en-US" b="1">
                <a:solidFill>
                  <a:srgbClr val="FF6600"/>
                </a:solidFill>
              </a:rPr>
              <a:t>DOWN (↓)</a:t>
            </a:r>
            <a:r>
              <a:rPr lang="en-US" altLang="en-US" b="1">
                <a:solidFill>
                  <a:srgbClr val="00FF00"/>
                </a:solidFill>
              </a:rPr>
              <a:t> arrow key </a:t>
            </a:r>
            <a:r>
              <a:rPr lang="en-US" altLang="en-US" b="1">
                <a:solidFill>
                  <a:srgbClr val="FF6600"/>
                </a:solidFill>
              </a:rPr>
              <a:t>successively</a:t>
            </a:r>
            <a:r>
              <a:rPr lang="en-US" altLang="en-US" b="1">
                <a:solidFill>
                  <a:srgbClr val="00FF00"/>
                </a:solidFill>
              </a:rPr>
              <a:t> to stop the oscillations!</a:t>
            </a:r>
            <a:endParaRPr lang="en-US" altLang="en-US" b="1">
              <a:solidFill>
                <a:srgbClr val="FF0066"/>
              </a:solidFill>
            </a:endParaRPr>
          </a:p>
        </p:txBody>
      </p:sp>
      <p:sp>
        <p:nvSpPr>
          <p:cNvPr id="28696" name="TextBox 47">
            <a:extLst>
              <a:ext uri="{FF2B5EF4-FFF2-40B4-BE49-F238E27FC236}">
                <a16:creationId xmlns:a16="http://schemas.microsoft.com/office/drawing/2014/main" id="{D59E65EE-AD2E-C35B-8DD4-5493E5F2B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8697" name="TextBox 49">
            <a:extLst>
              <a:ext uri="{FF2B5EF4-FFF2-40B4-BE49-F238E27FC236}">
                <a16:creationId xmlns:a16="http://schemas.microsoft.com/office/drawing/2014/main" id="{41D520B1-589F-1932-8A04-6964A5926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8698" name="TextBox 52">
            <a:extLst>
              <a:ext uri="{FF2B5EF4-FFF2-40B4-BE49-F238E27FC236}">
                <a16:creationId xmlns:a16="http://schemas.microsoft.com/office/drawing/2014/main" id="{7EAA1501-DF7C-B8C9-5E4B-94CD459D8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grpSp>
        <p:nvGrpSpPr>
          <p:cNvPr id="259" name="Group 14">
            <a:extLst>
              <a:ext uri="{FF2B5EF4-FFF2-40B4-BE49-F238E27FC236}">
                <a16:creationId xmlns:a16="http://schemas.microsoft.com/office/drawing/2014/main" id="{0D231FBC-83B9-49C7-809B-6F201AB32D58}"/>
              </a:ext>
            </a:extLst>
          </p:cNvPr>
          <p:cNvGrpSpPr>
            <a:grpSpLocks/>
          </p:cNvGrpSpPr>
          <p:nvPr/>
        </p:nvGrpSpPr>
        <p:grpSpPr bwMode="auto">
          <a:xfrm>
            <a:off x="6351588" y="484188"/>
            <a:ext cx="1676400" cy="784225"/>
            <a:chOff x="6351322" y="686702"/>
            <a:chExt cx="1677062" cy="784830"/>
          </a:xfrm>
        </p:grpSpPr>
        <p:sp>
          <p:nvSpPr>
            <p:cNvPr id="28703" name="Rectangle 13">
              <a:extLst>
                <a:ext uri="{FF2B5EF4-FFF2-40B4-BE49-F238E27FC236}">
                  <a16:creationId xmlns:a16="http://schemas.microsoft.com/office/drawing/2014/main" id="{83A61729-A791-38ED-F6EC-E47CBE1E6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322" y="686702"/>
              <a:ext cx="1677062" cy="784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F</a:t>
              </a:r>
              <a:r>
                <a:rPr lang="en-US" altLang="en-US" b="1" baseline="-25000">
                  <a:solidFill>
                    <a:srgbClr val="FFCC99"/>
                  </a:solidFill>
                </a:rPr>
                <a:t>s</a:t>
              </a:r>
              <a:r>
                <a:rPr lang="en-US" altLang="en-US" b="1">
                  <a:solidFill>
                    <a:srgbClr val="FFFF99"/>
                  </a:solidFill>
                </a:rPr>
                <a:t> is positive</a:t>
              </a:r>
            </a:p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c  </a:t>
              </a:r>
              <a:r>
                <a:rPr lang="en-US" altLang="en-US" b="1">
                  <a:solidFill>
                    <a:srgbClr val="FFFF99"/>
                  </a:solidFill>
                </a:rPr>
                <a:t>is negative</a:t>
              </a:r>
            </a:p>
          </p:txBody>
        </p:sp>
        <p:cxnSp>
          <p:nvCxnSpPr>
            <p:cNvPr id="371" name="Straight Arrow Connector 370">
              <a:extLst>
                <a:ext uri="{FF2B5EF4-FFF2-40B4-BE49-F238E27FC236}">
                  <a16:creationId xmlns:a16="http://schemas.microsoft.com/office/drawing/2014/main" id="{B9B3549B-51C5-09B7-3ED5-E94E2692CA27}"/>
                </a:ext>
              </a:extLst>
            </p:cNvPr>
            <p:cNvCxnSpPr/>
            <p:nvPr/>
          </p:nvCxnSpPr>
          <p:spPr bwMode="auto">
            <a:xfrm>
              <a:off x="6443433" y="724831"/>
              <a:ext cx="17151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0" name="Group 15">
            <a:extLst>
              <a:ext uri="{FF2B5EF4-FFF2-40B4-BE49-F238E27FC236}">
                <a16:creationId xmlns:a16="http://schemas.microsoft.com/office/drawing/2014/main" id="{EFF1F66A-3B63-7EA9-4DFB-96C136667276}"/>
              </a:ext>
            </a:extLst>
          </p:cNvPr>
          <p:cNvGrpSpPr>
            <a:grpSpLocks/>
          </p:cNvGrpSpPr>
          <p:nvPr/>
        </p:nvGrpSpPr>
        <p:grpSpPr bwMode="auto">
          <a:xfrm>
            <a:off x="6348413" y="476250"/>
            <a:ext cx="1666875" cy="785813"/>
            <a:chOff x="6503722" y="1708066"/>
            <a:chExt cx="1667444" cy="784830"/>
          </a:xfrm>
        </p:grpSpPr>
        <p:sp>
          <p:nvSpPr>
            <p:cNvPr id="28701" name="Rectangle 371">
              <a:extLst>
                <a:ext uri="{FF2B5EF4-FFF2-40B4-BE49-F238E27FC236}">
                  <a16:creationId xmlns:a16="http://schemas.microsoft.com/office/drawing/2014/main" id="{46E5D694-BBBC-4899-2E8D-531D651DF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3722" y="1708066"/>
              <a:ext cx="1667444" cy="784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F</a:t>
              </a:r>
              <a:r>
                <a:rPr lang="en-US" altLang="en-US" b="1" baseline="-25000">
                  <a:solidFill>
                    <a:srgbClr val="FFCC99"/>
                  </a:solidFill>
                </a:rPr>
                <a:t>s</a:t>
              </a:r>
              <a:r>
                <a:rPr lang="en-US" altLang="en-US" b="1">
                  <a:solidFill>
                    <a:srgbClr val="FFFF99"/>
                  </a:solidFill>
                </a:rPr>
                <a:t> is negative</a:t>
              </a:r>
            </a:p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e  </a:t>
              </a:r>
              <a:r>
                <a:rPr lang="en-US" altLang="en-US" b="1">
                  <a:solidFill>
                    <a:srgbClr val="FFFF99"/>
                  </a:solidFill>
                </a:rPr>
                <a:t>is positive</a:t>
              </a:r>
            </a:p>
          </p:txBody>
        </p:sp>
        <p:cxnSp>
          <p:nvCxnSpPr>
            <p:cNvPr id="373" name="Straight Arrow Connector 372">
              <a:extLst>
                <a:ext uri="{FF2B5EF4-FFF2-40B4-BE49-F238E27FC236}">
                  <a16:creationId xmlns:a16="http://schemas.microsoft.com/office/drawing/2014/main" id="{86D24932-1312-DE4A-0DDB-D168D2B03F07}"/>
                </a:ext>
              </a:extLst>
            </p:cNvPr>
            <p:cNvCxnSpPr/>
            <p:nvPr/>
          </p:nvCxnSpPr>
          <p:spPr bwMode="auto">
            <a:xfrm>
              <a:off x="6595828" y="1746118"/>
              <a:ext cx="171509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8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8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8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 tmFilter="0, 0; .2, .5; .8, .5; 1, 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5" dur="250" autoRev="1" fill="hold"/>
                                        <p:tgtEl>
                                          <p:spTgt spid="36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3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3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28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8" dur="500"/>
                                        <p:tgtEl>
                                          <p:spTgt spid="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28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500"/>
                                        <p:tgtEl>
                                          <p:spTgt spid="28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3" dur="500"/>
                                        <p:tgtEl>
                                          <p:spTgt spid="28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28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8695" grpId="0"/>
      <p:bldP spid="367" grpId="0"/>
      <p:bldP spid="367" grpId="1"/>
      <p:bldP spid="367" grpId="2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A944CA4-2C52-7AD6-9222-E73B39D2A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117475"/>
            <a:ext cx="86772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Note that the work done by the external </a:t>
            </a:r>
            <a:r>
              <a:rPr lang="en-US" altLang="en-US" b="1">
                <a:solidFill>
                  <a:srgbClr val="FFCC99"/>
                </a:solidFill>
              </a:rPr>
              <a:t>pushing force F is positive</a:t>
            </a:r>
            <a:r>
              <a:rPr lang="en-US" altLang="en-US" b="1">
                <a:solidFill>
                  <a:srgbClr val="00FF00"/>
                </a:solidFill>
              </a:rPr>
              <a:t> since it overcomes the </a:t>
            </a:r>
            <a:r>
              <a:rPr lang="en-US" altLang="en-US" b="1">
                <a:solidFill>
                  <a:srgbClr val="FFCC99"/>
                </a:solidFill>
              </a:rPr>
              <a:t>spring force F</a:t>
            </a:r>
            <a:r>
              <a:rPr lang="en-US" altLang="en-US" b="1" baseline="-25000">
                <a:solidFill>
                  <a:srgbClr val="FFCC99"/>
                </a:solidFill>
              </a:rPr>
              <a:t>s</a:t>
            </a:r>
            <a:r>
              <a:rPr lang="en-US" altLang="en-US" b="1">
                <a:solidFill>
                  <a:srgbClr val="00FF00"/>
                </a:solidFill>
              </a:rPr>
              <a:t>.</a:t>
            </a: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6E4BBA65-C608-263E-EFA1-90AB9FCA9A76}"/>
              </a:ext>
            </a:extLst>
          </p:cNvPr>
          <p:cNvGrpSpPr>
            <a:grpSpLocks/>
          </p:cNvGrpSpPr>
          <p:nvPr/>
        </p:nvGrpSpPr>
        <p:grpSpPr bwMode="auto">
          <a:xfrm>
            <a:off x="365125" y="722313"/>
            <a:ext cx="6638925" cy="476250"/>
            <a:chOff x="2038494" y="3169250"/>
            <a:chExt cx="6637962" cy="475774"/>
          </a:xfrm>
        </p:grpSpPr>
        <p:grpSp>
          <p:nvGrpSpPr>
            <p:cNvPr id="29740" name="Group 1">
              <a:extLst>
                <a:ext uri="{FF2B5EF4-FFF2-40B4-BE49-F238E27FC236}">
                  <a16:creationId xmlns:a16="http://schemas.microsoft.com/office/drawing/2014/main" id="{253DDAF5-AD91-F100-F0C4-982E3D31A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77883" y="3169250"/>
              <a:ext cx="1898573" cy="475774"/>
              <a:chOff x="5913787" y="764704"/>
              <a:chExt cx="1898573" cy="475774"/>
            </a:xfrm>
          </p:grpSpPr>
          <p:grpSp>
            <p:nvGrpSpPr>
              <p:cNvPr id="29746" name="Group 18">
                <a:extLst>
                  <a:ext uri="{FF2B5EF4-FFF2-40B4-BE49-F238E27FC236}">
                    <a16:creationId xmlns:a16="http://schemas.microsoft.com/office/drawing/2014/main" id="{1A0DA795-DFAD-7459-6ECC-9A58D8FD4B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27853" y="827595"/>
                <a:ext cx="1884507" cy="383950"/>
                <a:chOff x="5711829" y="6052821"/>
                <a:chExt cx="1884507" cy="383950"/>
              </a:xfrm>
            </p:grpSpPr>
            <p:sp>
              <p:nvSpPr>
                <p:cNvPr id="29748" name="Rectangle 76">
                  <a:extLst>
                    <a:ext uri="{FF2B5EF4-FFF2-40B4-BE49-F238E27FC236}">
                      <a16:creationId xmlns:a16="http://schemas.microsoft.com/office/drawing/2014/main" id="{24200FB7-0D99-1800-B050-0A960E8C03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11829" y="6052821"/>
                  <a:ext cx="522900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FF99FF"/>
                      </a:solidFill>
                    </a:rPr>
                    <a:t>W</a:t>
                  </a:r>
                  <a:r>
                    <a:rPr lang="en-US" altLang="en-US" baseline="-25000">
                      <a:solidFill>
                        <a:srgbClr val="FF99FF"/>
                      </a:solidFill>
                    </a:rPr>
                    <a:t>s </a:t>
                  </a:r>
                  <a:endParaRPr lang="en-IN" altLang="en-US">
                    <a:solidFill>
                      <a:srgbClr val="FF99FF"/>
                    </a:solidFill>
                  </a:endParaRPr>
                </a:p>
              </p:txBody>
            </p:sp>
            <p:grpSp>
              <p:nvGrpSpPr>
                <p:cNvPr id="29749" name="Group 77">
                  <a:extLst>
                    <a:ext uri="{FF2B5EF4-FFF2-40B4-BE49-F238E27FC236}">
                      <a16:creationId xmlns:a16="http://schemas.microsoft.com/office/drawing/2014/main" id="{5DC6BBB5-3177-1963-70D0-5E7EA97CF3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84170" y="6066792"/>
                  <a:ext cx="1512166" cy="369979"/>
                  <a:chOff x="922703" y="3131676"/>
                  <a:chExt cx="1512673" cy="370537"/>
                </a:xfrm>
              </p:grpSpPr>
              <p:sp>
                <p:nvSpPr>
                  <p:cNvPr id="29750" name="Rectangle 40">
                    <a:extLst>
                      <a:ext uri="{FF2B5EF4-FFF2-40B4-BE49-F238E27FC236}">
                        <a16:creationId xmlns:a16="http://schemas.microsoft.com/office/drawing/2014/main" id="{467C5813-71DD-B15B-4296-26566987C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3569" y="3132324"/>
                    <a:ext cx="1001807" cy="3698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b="1">
                        <a:solidFill>
                          <a:srgbClr val="FF99FF"/>
                        </a:solidFill>
                      </a:rPr>
                      <a:t>½ kx</a:t>
                    </a:r>
                    <a:r>
                      <a:rPr lang="en-US" altLang="en-US" b="1" baseline="-25000">
                        <a:solidFill>
                          <a:srgbClr val="FF99FF"/>
                        </a:solidFill>
                      </a:rPr>
                      <a:t>c</a:t>
                    </a:r>
                    <a:r>
                      <a:rPr lang="en-US" altLang="en-US" b="1" baseline="30000">
                        <a:solidFill>
                          <a:srgbClr val="FF99FF"/>
                        </a:solidFill>
                      </a:rPr>
                      <a:t>2  </a:t>
                    </a:r>
                    <a:endParaRPr lang="en-US" altLang="en-US" b="1">
                      <a:solidFill>
                        <a:srgbClr val="FF99FF"/>
                      </a:solidFill>
                      <a:sym typeface="Symbol" panose="05050102010706020507" pitchFamily="18" charset="2"/>
                    </a:endParaRPr>
                  </a:p>
                </p:txBody>
              </p:sp>
              <p:sp>
                <p:nvSpPr>
                  <p:cNvPr id="29751" name="Rectangle 76">
                    <a:extLst>
                      <a:ext uri="{FF2B5EF4-FFF2-40B4-BE49-F238E27FC236}">
                        <a16:creationId xmlns:a16="http://schemas.microsoft.com/office/drawing/2014/main" id="{7421C03B-8802-D165-C5C1-76142C9CFB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703" y="3131676"/>
                    <a:ext cx="683430" cy="3698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aseline="-25000">
                        <a:solidFill>
                          <a:srgbClr val="FF99FF"/>
                        </a:solidFill>
                      </a:rPr>
                      <a:t> </a:t>
                    </a:r>
                    <a:r>
                      <a:rPr lang="en-US" altLang="en-US" b="1">
                        <a:solidFill>
                          <a:srgbClr val="FF99FF"/>
                        </a:solidFill>
                      </a:rPr>
                      <a:t>=</a:t>
                    </a:r>
                    <a:r>
                      <a:rPr lang="en-US" altLang="en-US">
                        <a:solidFill>
                          <a:srgbClr val="FF99FF"/>
                        </a:solidFill>
                      </a:rPr>
                      <a:t>  </a:t>
                    </a:r>
                    <a:r>
                      <a:rPr lang="en-US" altLang="en-US" b="1">
                        <a:solidFill>
                          <a:srgbClr val="FF99FF"/>
                        </a:solidFill>
                      </a:rPr>
                      <a:t>+ </a:t>
                    </a:r>
                    <a:endParaRPr lang="en-IN" altLang="en-US">
                      <a:solidFill>
                        <a:srgbClr val="FF99FF"/>
                      </a:solidFill>
                    </a:endParaRPr>
                  </a:p>
                </p:txBody>
              </p:sp>
            </p:grpSp>
          </p:grpSp>
          <p:sp>
            <p:nvSpPr>
              <p:cNvPr id="21" name="Rounded Rectangle 20">
                <a:extLst>
                  <a:ext uri="{FF2B5EF4-FFF2-40B4-BE49-F238E27FC236}">
                    <a16:creationId xmlns:a16="http://schemas.microsoft.com/office/drawing/2014/main" id="{8CD959B6-EE3E-C998-4A44-938A5742CB01}"/>
                  </a:ext>
                </a:extLst>
              </p:cNvPr>
              <p:cNvSpPr/>
              <p:nvPr/>
            </p:nvSpPr>
            <p:spPr>
              <a:xfrm>
                <a:off x="5913985" y="764704"/>
                <a:ext cx="1753934" cy="475774"/>
              </a:xfrm>
              <a:prstGeom prst="roundRect">
                <a:avLst/>
              </a:prstGeom>
              <a:noFill/>
              <a:ln>
                <a:solidFill>
                  <a:srgbClr val="FF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FF99FF"/>
                  </a:solidFill>
                </a:endParaRPr>
              </a:p>
            </p:txBody>
          </p:sp>
        </p:grpSp>
        <p:grpSp>
          <p:nvGrpSpPr>
            <p:cNvPr id="29741" name="Group 73">
              <a:extLst>
                <a:ext uri="{FF2B5EF4-FFF2-40B4-BE49-F238E27FC236}">
                  <a16:creationId xmlns:a16="http://schemas.microsoft.com/office/drawing/2014/main" id="{CF3CCB9F-1E16-C961-BC8C-DFF022CDE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8494" y="3339548"/>
              <a:ext cx="152400" cy="152400"/>
              <a:chOff x="3168" y="1392"/>
              <a:chExt cx="144" cy="144"/>
            </a:xfrm>
          </p:grpSpPr>
          <p:sp>
            <p:nvSpPr>
              <p:cNvPr id="29743" name="Oval 74">
                <a:extLst>
                  <a:ext uri="{FF2B5EF4-FFF2-40B4-BE49-F238E27FC236}">
                    <a16:creationId xmlns:a16="http://schemas.microsoft.com/office/drawing/2014/main" id="{9B9F80E7-841D-6394-874E-DF7B1CA3B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99FF"/>
                  </a:solidFill>
                </a:endParaRPr>
              </a:p>
            </p:txBody>
          </p:sp>
          <p:sp>
            <p:nvSpPr>
              <p:cNvPr id="29744" name="Oval 75">
                <a:extLst>
                  <a:ext uri="{FF2B5EF4-FFF2-40B4-BE49-F238E27FC236}">
                    <a16:creationId xmlns:a16="http://schemas.microsoft.com/office/drawing/2014/main" id="{723F95EA-E737-BCBC-FA9E-5E6AEB7D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99FF"/>
                  </a:solidFill>
                </a:endParaRPr>
              </a:p>
            </p:txBody>
          </p:sp>
          <p:sp>
            <p:nvSpPr>
              <p:cNvPr id="29745" name="Oval 76">
                <a:extLst>
                  <a:ext uri="{FF2B5EF4-FFF2-40B4-BE49-F238E27FC236}">
                    <a16:creationId xmlns:a16="http://schemas.microsoft.com/office/drawing/2014/main" id="{0EFB5874-2D21-7DD9-C32C-51444FAD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99FF"/>
                  </a:solidFill>
                </a:endParaRPr>
              </a:p>
            </p:txBody>
          </p:sp>
        </p:grpSp>
        <p:sp>
          <p:nvSpPr>
            <p:cNvPr id="29742" name="Rectangle 2">
              <a:extLst>
                <a:ext uri="{FF2B5EF4-FFF2-40B4-BE49-F238E27FC236}">
                  <a16:creationId xmlns:a16="http://schemas.microsoft.com/office/drawing/2014/main" id="{65B1790E-9767-4EC5-866A-2E5A6C3E7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935" y="3244334"/>
              <a:ext cx="45961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99FF"/>
                  </a:solidFill>
                </a:rPr>
                <a:t>The work done by the external force F is</a:t>
              </a: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78D867B7-26A8-F7CD-9908-A0F4C16E6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1416050"/>
            <a:ext cx="86772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9900"/>
                </a:solidFill>
              </a:rPr>
              <a:t>The same is true when the spring is extended through a displacement of x</a:t>
            </a:r>
            <a:r>
              <a:rPr lang="en-US" altLang="en-US" b="1" baseline="-25000">
                <a:solidFill>
                  <a:srgbClr val="CC9900"/>
                </a:solidFill>
              </a:rPr>
              <a:t>e</a:t>
            </a:r>
            <a:r>
              <a:rPr lang="en-US" altLang="en-US" b="1">
                <a:solidFill>
                  <a:srgbClr val="CC9900"/>
                </a:solidFill>
              </a:rPr>
              <a:t>.</a:t>
            </a:r>
          </a:p>
        </p:txBody>
      </p:sp>
      <p:grpSp>
        <p:nvGrpSpPr>
          <p:cNvPr id="11" name="Group 1">
            <a:extLst>
              <a:ext uri="{FF2B5EF4-FFF2-40B4-BE49-F238E27FC236}">
                <a16:creationId xmlns:a16="http://schemas.microsoft.com/office/drawing/2014/main" id="{5410BA70-B3A2-2D21-B1DB-22CF02171DAF}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1874838"/>
            <a:ext cx="8677275" cy="474662"/>
            <a:chOff x="215900" y="1801813"/>
            <a:chExt cx="8677275" cy="474662"/>
          </a:xfrm>
        </p:grpSpPr>
        <p:sp>
          <p:nvSpPr>
            <p:cNvPr id="29732" name="Rectangle 40">
              <a:extLst>
                <a:ext uri="{FF2B5EF4-FFF2-40B4-BE49-F238E27FC236}">
                  <a16:creationId xmlns:a16="http://schemas.microsoft.com/office/drawing/2014/main" id="{166AE0E8-ACB6-402C-F170-3E5B8EA8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00" y="1863725"/>
              <a:ext cx="867727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33CCFF"/>
                  </a:solidFill>
                </a:rPr>
                <a:t>Then, the work done by the spring force F</a:t>
              </a:r>
              <a:r>
                <a:rPr lang="en-US" altLang="en-US" b="1" baseline="-25000">
                  <a:solidFill>
                    <a:srgbClr val="33CCFF"/>
                  </a:solidFill>
                </a:rPr>
                <a:t>s</a:t>
              </a:r>
              <a:r>
                <a:rPr lang="en-US" altLang="en-US" b="1">
                  <a:solidFill>
                    <a:srgbClr val="33CCFF"/>
                  </a:solidFill>
                </a:rPr>
                <a:t> is</a:t>
              </a:r>
            </a:p>
          </p:txBody>
        </p:sp>
        <p:grpSp>
          <p:nvGrpSpPr>
            <p:cNvPr id="29733" name="Group 4">
              <a:extLst>
                <a:ext uri="{FF2B5EF4-FFF2-40B4-BE49-F238E27FC236}">
                  <a16:creationId xmlns:a16="http://schemas.microsoft.com/office/drawing/2014/main" id="{D48B9A21-9B99-000C-9769-1A76DCB15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80025" y="1801813"/>
              <a:ext cx="1812925" cy="474662"/>
              <a:chOff x="5927853" y="2079635"/>
              <a:chExt cx="1812500" cy="475774"/>
            </a:xfrm>
          </p:grpSpPr>
          <p:grpSp>
            <p:nvGrpSpPr>
              <p:cNvPr id="29734" name="Group 42">
                <a:extLst>
                  <a:ext uri="{FF2B5EF4-FFF2-40B4-BE49-F238E27FC236}">
                    <a16:creationId xmlns:a16="http://schemas.microsoft.com/office/drawing/2014/main" id="{46FE4493-4B78-FB9D-26BD-A9027F02EB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27853" y="2132856"/>
                <a:ext cx="1812500" cy="383950"/>
                <a:chOff x="5711829" y="6052821"/>
                <a:chExt cx="1812500" cy="383950"/>
              </a:xfrm>
            </p:grpSpPr>
            <p:sp>
              <p:nvSpPr>
                <p:cNvPr id="29736" name="Rectangle 76">
                  <a:extLst>
                    <a:ext uri="{FF2B5EF4-FFF2-40B4-BE49-F238E27FC236}">
                      <a16:creationId xmlns:a16="http://schemas.microsoft.com/office/drawing/2014/main" id="{DC07AE72-B470-160B-C2A4-E70A98E76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11829" y="6052821"/>
                  <a:ext cx="522900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33CCFF"/>
                      </a:solidFill>
                    </a:rPr>
                    <a:t>W</a:t>
                  </a:r>
                  <a:r>
                    <a:rPr lang="en-US" altLang="en-US" baseline="-25000">
                      <a:solidFill>
                        <a:srgbClr val="33CCFF"/>
                      </a:solidFill>
                    </a:rPr>
                    <a:t>s </a:t>
                  </a:r>
                  <a:endParaRPr lang="en-IN" altLang="en-US">
                    <a:solidFill>
                      <a:srgbClr val="33CCFF"/>
                    </a:solidFill>
                  </a:endParaRPr>
                </a:p>
              </p:txBody>
            </p:sp>
            <p:grpSp>
              <p:nvGrpSpPr>
                <p:cNvPr id="29737" name="Group 77">
                  <a:extLst>
                    <a:ext uri="{FF2B5EF4-FFF2-40B4-BE49-F238E27FC236}">
                      <a16:creationId xmlns:a16="http://schemas.microsoft.com/office/drawing/2014/main" id="{8E686EEA-A157-93F8-923B-7E1A2FB1AB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84170" y="6066792"/>
                  <a:ext cx="1440159" cy="369979"/>
                  <a:chOff x="922703" y="3131676"/>
                  <a:chExt cx="1440643" cy="370537"/>
                </a:xfrm>
              </p:grpSpPr>
              <p:sp>
                <p:nvSpPr>
                  <p:cNvPr id="29738" name="Rectangle 40">
                    <a:extLst>
                      <a:ext uri="{FF2B5EF4-FFF2-40B4-BE49-F238E27FC236}">
                        <a16:creationId xmlns:a16="http://schemas.microsoft.com/office/drawing/2014/main" id="{12A1623F-9AF2-0A3E-F4DF-0C401D185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3569" y="3132324"/>
                    <a:ext cx="929777" cy="3698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b="1">
                        <a:solidFill>
                          <a:srgbClr val="33CCFF"/>
                        </a:solidFill>
                      </a:rPr>
                      <a:t>½ kx</a:t>
                    </a:r>
                    <a:r>
                      <a:rPr lang="en-US" altLang="en-US" b="1" baseline="-25000">
                        <a:solidFill>
                          <a:srgbClr val="33CCFF"/>
                        </a:solidFill>
                      </a:rPr>
                      <a:t>e</a:t>
                    </a:r>
                    <a:r>
                      <a:rPr lang="en-US" altLang="en-US" b="1" baseline="30000">
                        <a:solidFill>
                          <a:srgbClr val="33CCFF"/>
                        </a:solidFill>
                      </a:rPr>
                      <a:t>2  </a:t>
                    </a:r>
                    <a:endParaRPr lang="en-US" altLang="en-US" b="1">
                      <a:solidFill>
                        <a:srgbClr val="33CCFF"/>
                      </a:solidFill>
                      <a:sym typeface="Symbol" panose="05050102010706020507" pitchFamily="18" charset="2"/>
                    </a:endParaRPr>
                  </a:p>
                </p:txBody>
              </p:sp>
              <p:sp>
                <p:nvSpPr>
                  <p:cNvPr id="29739" name="Rectangle 76">
                    <a:extLst>
                      <a:ext uri="{FF2B5EF4-FFF2-40B4-BE49-F238E27FC236}">
                        <a16:creationId xmlns:a16="http://schemas.microsoft.com/office/drawing/2014/main" id="{4BF75B7D-20C2-5A27-06B7-3229B46803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703" y="3131676"/>
                    <a:ext cx="683430" cy="36988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aseline="-25000">
                        <a:solidFill>
                          <a:srgbClr val="33CCFF"/>
                        </a:solidFill>
                      </a:rPr>
                      <a:t> </a:t>
                    </a:r>
                    <a:r>
                      <a:rPr lang="en-US" altLang="en-US" b="1">
                        <a:solidFill>
                          <a:srgbClr val="33CCFF"/>
                        </a:solidFill>
                      </a:rPr>
                      <a:t>=</a:t>
                    </a:r>
                    <a:r>
                      <a:rPr lang="en-US" altLang="en-US">
                        <a:solidFill>
                          <a:srgbClr val="33CCFF"/>
                        </a:solidFill>
                      </a:rPr>
                      <a:t>  </a:t>
                    </a:r>
                    <a:r>
                      <a:rPr lang="en-US" altLang="en-US" b="1">
                        <a:solidFill>
                          <a:srgbClr val="33CCFF"/>
                        </a:solidFill>
                      </a:rPr>
                      <a:t>– </a:t>
                    </a:r>
                    <a:endParaRPr lang="en-IN" altLang="en-US">
                      <a:solidFill>
                        <a:srgbClr val="33CCFF"/>
                      </a:solidFill>
                    </a:endParaRPr>
                  </a:p>
                </p:txBody>
              </p:sp>
            </p:grpSp>
          </p:grpSp>
          <p:sp>
            <p:nvSpPr>
              <p:cNvPr id="45" name="Rounded Rectangle 44">
                <a:extLst>
                  <a:ext uri="{FF2B5EF4-FFF2-40B4-BE49-F238E27FC236}">
                    <a16:creationId xmlns:a16="http://schemas.microsoft.com/office/drawing/2014/main" id="{B428C812-E657-ADEE-6E73-195AD2A6E15C}"/>
                  </a:ext>
                </a:extLst>
              </p:cNvPr>
              <p:cNvSpPr/>
              <p:nvPr/>
            </p:nvSpPr>
            <p:spPr>
              <a:xfrm>
                <a:off x="5969118" y="2079635"/>
                <a:ext cx="1682356" cy="475774"/>
              </a:xfrm>
              <a:prstGeom prst="roundRect">
                <a:avLst/>
              </a:prstGeom>
              <a:noFill/>
              <a:ln>
                <a:solidFill>
                  <a:srgbClr val="FF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33CCFF"/>
                  </a:solidFill>
                </a:endParaRPr>
              </a:p>
            </p:txBody>
          </p:sp>
        </p:grpSp>
      </p:grpSp>
      <p:grpSp>
        <p:nvGrpSpPr>
          <p:cNvPr id="15" name="Group 5">
            <a:extLst>
              <a:ext uri="{FF2B5EF4-FFF2-40B4-BE49-F238E27FC236}">
                <a16:creationId xmlns:a16="http://schemas.microsoft.com/office/drawing/2014/main" id="{CDCA2559-378D-400C-216E-14831689E68E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2593975"/>
            <a:ext cx="6402387" cy="476250"/>
            <a:chOff x="753180" y="2809210"/>
            <a:chExt cx="6402521" cy="475774"/>
          </a:xfrm>
        </p:grpSpPr>
        <p:grpSp>
          <p:nvGrpSpPr>
            <p:cNvPr id="29724" name="Group 54">
              <a:extLst>
                <a:ext uri="{FF2B5EF4-FFF2-40B4-BE49-F238E27FC236}">
                  <a16:creationId xmlns:a16="http://schemas.microsoft.com/office/drawing/2014/main" id="{E498BC82-0A96-1391-F1D6-A03FD95564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57128" y="2809210"/>
              <a:ext cx="1898573" cy="475774"/>
              <a:chOff x="5913787" y="764704"/>
              <a:chExt cx="1898573" cy="475774"/>
            </a:xfrm>
          </p:grpSpPr>
          <p:grpSp>
            <p:nvGrpSpPr>
              <p:cNvPr id="29726" name="Group 60">
                <a:extLst>
                  <a:ext uri="{FF2B5EF4-FFF2-40B4-BE49-F238E27FC236}">
                    <a16:creationId xmlns:a16="http://schemas.microsoft.com/office/drawing/2014/main" id="{BDA215AF-924C-C3E4-5110-8AEC565CD0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27853" y="827595"/>
                <a:ext cx="1884507" cy="383950"/>
                <a:chOff x="5711829" y="6052821"/>
                <a:chExt cx="1884507" cy="383950"/>
              </a:xfrm>
            </p:grpSpPr>
            <p:sp>
              <p:nvSpPr>
                <p:cNvPr id="6" name="Rectangle 76">
                  <a:extLst>
                    <a:ext uri="{FF2B5EF4-FFF2-40B4-BE49-F238E27FC236}">
                      <a16:creationId xmlns:a16="http://schemas.microsoft.com/office/drawing/2014/main" id="{34A799EA-74AE-3F4A-6A11-0465A6258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11934" y="6053366"/>
                  <a:ext cx="522298" cy="36951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>
                  <a:spAutoFit/>
                </a:bodyPr>
                <a:lstStyle/>
                <a:p>
                  <a:pPr>
                    <a:defRPr/>
                  </a:pPr>
                  <a:r>
                    <a:rPr lang="en-US"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</a:rPr>
                    <a:t>W</a:t>
                  </a:r>
                  <a:r>
                    <a:rPr lang="en-US" baseline="-25000"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</a:rPr>
                    <a:t>s </a:t>
                  </a:r>
                  <a:endParaRPr lang="en-IN">
                    <a:solidFill>
                      <a:schemeClr val="accent2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grpSp>
              <p:nvGrpSpPr>
                <p:cNvPr id="29729" name="Group 77">
                  <a:extLst>
                    <a:ext uri="{FF2B5EF4-FFF2-40B4-BE49-F238E27FC236}">
                      <a16:creationId xmlns:a16="http://schemas.microsoft.com/office/drawing/2014/main" id="{EC6DEFAB-2533-00F2-CB4C-2BCBFA175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084170" y="6066792"/>
                  <a:ext cx="1512166" cy="369979"/>
                  <a:chOff x="922703" y="3131676"/>
                  <a:chExt cx="1512673" cy="370537"/>
                </a:xfrm>
              </p:grpSpPr>
              <p:sp>
                <p:nvSpPr>
                  <p:cNvPr id="29725" name="Rectangle 40">
                    <a:extLst>
                      <a:ext uri="{FF2B5EF4-FFF2-40B4-BE49-F238E27FC236}">
                        <a16:creationId xmlns:a16="http://schemas.microsoft.com/office/drawing/2014/main" id="{B26EDEB8-8E46-5294-02A0-88776FBF8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4895" y="3143643"/>
                    <a:ext cx="1000481" cy="358957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>
                    <a:spAutoFit/>
                  </a:bodyPr>
                  <a:lstStyle/>
                  <a:p>
                    <a:pPr>
                      <a:spcBef>
                        <a:spcPct val="50000"/>
                      </a:spcBef>
                      <a:defRPr/>
                    </a:pPr>
                    <a:r>
                      <a:rPr lang="en-US" b="1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½ kx</a:t>
                    </a:r>
                    <a:r>
                      <a:rPr lang="en-US" b="1" baseline="-250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e</a:t>
                    </a:r>
                    <a:r>
                      <a:rPr lang="en-US" b="1" baseline="300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2  </a:t>
                    </a:r>
                    <a:endParaRPr lang="en-US" b="1"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  <a:sym typeface="Symbol" pitchFamily="18" charset="2"/>
                    </a:endParaRPr>
                  </a:p>
                </p:txBody>
              </p:sp>
              <p:sp>
                <p:nvSpPr>
                  <p:cNvPr id="7" name="Rectangle 76">
                    <a:extLst>
                      <a:ext uri="{FF2B5EF4-FFF2-40B4-BE49-F238E27FC236}">
                        <a16:creationId xmlns:a16="http://schemas.microsoft.com/office/drawing/2014/main" id="{03C854F6-96C6-A94F-C175-246D2BFD1A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4654" y="3143643"/>
                    <a:ext cx="671751" cy="358957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>
                    <a:spAutoFit/>
                  </a:bodyPr>
                  <a:lstStyle/>
                  <a:p>
                    <a:pPr>
                      <a:defRPr/>
                    </a:pPr>
                    <a:r>
                      <a:rPr lang="en-US" baseline="-25000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 </a:t>
                    </a:r>
                    <a:r>
                      <a:rPr lang="en-US" b="1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=</a:t>
                    </a:r>
                    <a:r>
                      <a:rPr lang="en-US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  </a:t>
                    </a:r>
                    <a:r>
                      <a:rPr lang="en-US" b="1">
                        <a:solidFill>
                          <a:schemeClr val="accent2">
                            <a:lumMod val="20000"/>
                            <a:lumOff val="80000"/>
                          </a:schemeClr>
                        </a:solidFill>
                      </a:rPr>
                      <a:t>+ </a:t>
                    </a:r>
                    <a:endParaRPr lang="en-IN"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</a:endParaRPr>
                  </a:p>
                </p:txBody>
              </p:sp>
            </p:grpSp>
          </p:grpSp>
          <p:sp>
            <p:nvSpPr>
              <p:cNvPr id="62" name="Rounded Rectangle 61">
                <a:extLst>
                  <a:ext uri="{FF2B5EF4-FFF2-40B4-BE49-F238E27FC236}">
                    <a16:creationId xmlns:a16="http://schemas.microsoft.com/office/drawing/2014/main" id="{6FB0FF7B-D5B4-326E-D37A-DC45458BD24C}"/>
                  </a:ext>
                </a:extLst>
              </p:cNvPr>
              <p:cNvSpPr/>
              <p:nvPr/>
            </p:nvSpPr>
            <p:spPr>
              <a:xfrm>
                <a:off x="5913670" y="764704"/>
                <a:ext cx="1754225" cy="475774"/>
              </a:xfrm>
              <a:prstGeom prst="roundRect">
                <a:avLst/>
              </a:prstGeom>
              <a:noFill/>
              <a:ln>
                <a:solidFill>
                  <a:srgbClr val="FF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chemeClr val="accent2">
                      <a:lumMod val="20000"/>
                      <a:lumOff val="80000"/>
                    </a:schemeClr>
                  </a:solidFill>
                </a:endParaRPr>
              </a:p>
            </p:txBody>
          </p:sp>
        </p:grpSp>
        <p:sp>
          <p:nvSpPr>
            <p:cNvPr id="8" name="Rectangle 56">
              <a:extLst>
                <a:ext uri="{FF2B5EF4-FFF2-40B4-BE49-F238E27FC236}">
                  <a16:creationId xmlns:a16="http://schemas.microsoft.com/office/drawing/2014/main" id="{0D9E3EAC-BFC2-EAD8-57CE-AA4B016E0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80" y="2883748"/>
              <a:ext cx="4595908" cy="369517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20000"/>
                      <a:lumOff val="80000"/>
                    </a:schemeClr>
                  </a:solidFill>
                </a:rPr>
                <a:t>The work done by the external force F is</a:t>
              </a:r>
            </a:p>
          </p:txBody>
        </p:sp>
      </p:grpSp>
      <p:sp>
        <p:nvSpPr>
          <p:cNvPr id="99" name="Right Triangle 98">
            <a:extLst>
              <a:ext uri="{FF2B5EF4-FFF2-40B4-BE49-F238E27FC236}">
                <a16:creationId xmlns:a16="http://schemas.microsoft.com/office/drawing/2014/main" id="{359FCB01-CAC0-D9C1-15E9-2055148EF89A}"/>
              </a:ext>
            </a:extLst>
          </p:cNvPr>
          <p:cNvSpPr/>
          <p:nvPr/>
        </p:nvSpPr>
        <p:spPr>
          <a:xfrm rot="5400000" flipV="1">
            <a:off x="3513138" y="4532312"/>
            <a:ext cx="579438" cy="817563"/>
          </a:xfrm>
          <a:prstGeom prst="rtTriangle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/>
          </a:p>
        </p:txBody>
      </p:sp>
      <p:grpSp>
        <p:nvGrpSpPr>
          <p:cNvPr id="20" name="Group 99">
            <a:extLst>
              <a:ext uri="{FF2B5EF4-FFF2-40B4-BE49-F238E27FC236}">
                <a16:creationId xmlns:a16="http://schemas.microsoft.com/office/drawing/2014/main" id="{F51C9A33-24F1-61E1-A3DB-0E1F32D01477}"/>
              </a:ext>
            </a:extLst>
          </p:cNvPr>
          <p:cNvGrpSpPr>
            <a:grpSpLocks/>
          </p:cNvGrpSpPr>
          <p:nvPr/>
        </p:nvGrpSpPr>
        <p:grpSpPr bwMode="auto">
          <a:xfrm>
            <a:off x="3275013" y="3205163"/>
            <a:ext cx="504825" cy="2749550"/>
            <a:chOff x="2411170" y="828982"/>
            <a:chExt cx="504078" cy="2749597"/>
          </a:xfrm>
        </p:grpSpPr>
        <p:sp>
          <p:nvSpPr>
            <p:cNvPr id="29722" name="Line 6">
              <a:extLst>
                <a:ext uri="{FF2B5EF4-FFF2-40B4-BE49-F238E27FC236}">
                  <a16:creationId xmlns:a16="http://schemas.microsoft.com/office/drawing/2014/main" id="{4A83BB61-4E85-A10E-F39D-946A2F16CD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8512" y="1124318"/>
              <a:ext cx="0" cy="2454261"/>
            </a:xfrm>
            <a:prstGeom prst="line">
              <a:avLst/>
            </a:prstGeom>
            <a:noFill/>
            <a:ln w="28575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Text Box 12">
              <a:extLst>
                <a:ext uri="{FF2B5EF4-FFF2-40B4-BE49-F238E27FC236}">
                  <a16:creationId xmlns:a16="http://schemas.microsoft.com/office/drawing/2014/main" id="{6C6A7A2C-B3FF-6ACB-875F-EAD541197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1170" y="828982"/>
              <a:ext cx="504078" cy="369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F</a:t>
              </a:r>
              <a:endParaRPr lang="en-US" altLang="en-US" b="1" baseline="-25000">
                <a:solidFill>
                  <a:srgbClr val="00FF00"/>
                </a:solidFill>
              </a:endParaRPr>
            </a:p>
          </p:txBody>
        </p:sp>
      </p:grpSp>
      <p:grpSp>
        <p:nvGrpSpPr>
          <p:cNvPr id="22" name="Group 102">
            <a:extLst>
              <a:ext uri="{FF2B5EF4-FFF2-40B4-BE49-F238E27FC236}">
                <a16:creationId xmlns:a16="http://schemas.microsoft.com/office/drawing/2014/main" id="{53AAED0E-7A94-3347-0B03-F6F1382B43C2}"/>
              </a:ext>
            </a:extLst>
          </p:cNvPr>
          <p:cNvGrpSpPr>
            <a:grpSpLocks/>
          </p:cNvGrpSpPr>
          <p:nvPr/>
        </p:nvGrpSpPr>
        <p:grpSpPr bwMode="auto">
          <a:xfrm>
            <a:off x="1801813" y="4586288"/>
            <a:ext cx="3490912" cy="388937"/>
            <a:chOff x="4282454" y="2928481"/>
            <a:chExt cx="3491317" cy="389503"/>
          </a:xfrm>
        </p:grpSpPr>
        <p:sp>
          <p:nvSpPr>
            <p:cNvPr id="29719" name="Text Box 10">
              <a:extLst>
                <a:ext uri="{FF2B5EF4-FFF2-40B4-BE49-F238E27FC236}">
                  <a16:creationId xmlns:a16="http://schemas.microsoft.com/office/drawing/2014/main" id="{1395DB81-8AE8-B0A9-9768-5F939B619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1138" y="2951271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O</a:t>
              </a:r>
            </a:p>
          </p:txBody>
        </p:sp>
        <p:sp>
          <p:nvSpPr>
            <p:cNvPr id="29720" name="Text Box 13">
              <a:extLst>
                <a:ext uri="{FF2B5EF4-FFF2-40B4-BE49-F238E27FC236}">
                  <a16:creationId xmlns:a16="http://schemas.microsoft.com/office/drawing/2014/main" id="{9311AF89-D0B1-0872-BAB4-0E8DB0D3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9754" y="2928481"/>
              <a:ext cx="25401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B0F0"/>
                  </a:solidFill>
                </a:rPr>
                <a:t>x</a:t>
              </a:r>
              <a:endParaRPr lang="en-US" altLang="en-US" b="1" baseline="-25000">
                <a:solidFill>
                  <a:srgbClr val="00B0F0"/>
                </a:solidFill>
              </a:endParaRPr>
            </a:p>
          </p:txBody>
        </p:sp>
        <p:sp>
          <p:nvSpPr>
            <p:cNvPr id="29721" name="Line 5">
              <a:extLst>
                <a:ext uri="{FF2B5EF4-FFF2-40B4-BE49-F238E27FC236}">
                  <a16:creationId xmlns:a16="http://schemas.microsoft.com/office/drawing/2014/main" id="{A1870262-9581-8DBE-D269-603BB10FC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454" y="2997752"/>
              <a:ext cx="3458041" cy="0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" name="Group 2">
            <a:extLst>
              <a:ext uri="{FF2B5EF4-FFF2-40B4-BE49-F238E27FC236}">
                <a16:creationId xmlns:a16="http://schemas.microsoft.com/office/drawing/2014/main" id="{6C936AA3-6626-131F-963B-A3B902F5C327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3790950"/>
            <a:ext cx="2305050" cy="1655763"/>
            <a:chOff x="2195513" y="3717925"/>
            <a:chExt cx="2305050" cy="1655763"/>
          </a:xfrm>
        </p:grpSpPr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A6A262F-18F9-9EB1-1428-AE257E7279E1}"/>
                </a:ext>
              </a:extLst>
            </p:cNvPr>
            <p:cNvCxnSpPr/>
            <p:nvPr/>
          </p:nvCxnSpPr>
          <p:spPr>
            <a:xfrm>
              <a:off x="2195513" y="3717925"/>
              <a:ext cx="2305050" cy="1655763"/>
            </a:xfrm>
            <a:prstGeom prst="line">
              <a:avLst/>
            </a:prstGeom>
            <a:ln w="28575">
              <a:solidFill>
                <a:srgbClr val="FF006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18" name="Text Box 12">
              <a:extLst>
                <a:ext uri="{FF2B5EF4-FFF2-40B4-BE49-F238E27FC236}">
                  <a16:creationId xmlns:a16="http://schemas.microsoft.com/office/drawing/2014/main" id="{76BB4FEB-8A84-EF21-7A9C-F4BCB0049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58902">
              <a:off x="2338388" y="3835400"/>
              <a:ext cx="1081087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F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 </a:t>
              </a:r>
              <a:r>
                <a:rPr lang="en-US" altLang="en-US" b="1">
                  <a:solidFill>
                    <a:srgbClr val="00FF00"/>
                  </a:solidFill>
                </a:rPr>
                <a:t>= - kx </a:t>
              </a:r>
            </a:p>
          </p:txBody>
        </p:sp>
      </p:grpSp>
      <p:grpSp>
        <p:nvGrpSpPr>
          <p:cNvPr id="24" name="Group 3">
            <a:extLst>
              <a:ext uri="{FF2B5EF4-FFF2-40B4-BE49-F238E27FC236}">
                <a16:creationId xmlns:a16="http://schemas.microsoft.com/office/drawing/2014/main" id="{38473F22-7F35-B3E2-545A-31EB36ED4E66}"/>
              </a:ext>
            </a:extLst>
          </p:cNvPr>
          <p:cNvGrpSpPr>
            <a:grpSpLocks/>
          </p:cNvGrpSpPr>
          <p:nvPr/>
        </p:nvGrpSpPr>
        <p:grpSpPr bwMode="auto">
          <a:xfrm>
            <a:off x="4041775" y="4284663"/>
            <a:ext cx="503238" cy="946150"/>
            <a:chOff x="4041775" y="4211638"/>
            <a:chExt cx="503238" cy="946150"/>
          </a:xfrm>
        </p:grpSpPr>
        <p:sp>
          <p:nvSpPr>
            <p:cNvPr id="29715" name="Text Box 12">
              <a:extLst>
                <a:ext uri="{FF2B5EF4-FFF2-40B4-BE49-F238E27FC236}">
                  <a16:creationId xmlns:a16="http://schemas.microsoft.com/office/drawing/2014/main" id="{12EDBBFD-F26D-52D8-5D08-357ACF242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1775" y="4211638"/>
              <a:ext cx="5032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x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e</a:t>
              </a:r>
            </a:p>
          </p:txBody>
        </p: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4F93B07-D559-60F5-BB17-6813EA80BCEA}"/>
                </a:ext>
              </a:extLst>
            </p:cNvPr>
            <p:cNvCxnSpPr/>
            <p:nvPr/>
          </p:nvCxnSpPr>
          <p:spPr>
            <a:xfrm>
              <a:off x="4211638" y="4581525"/>
              <a:ext cx="0" cy="576263"/>
            </a:xfrm>
            <a:prstGeom prst="line">
              <a:avLst/>
            </a:prstGeom>
            <a:ln w="28575">
              <a:solidFill>
                <a:srgbClr val="FF66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4">
            <a:extLst>
              <a:ext uri="{FF2B5EF4-FFF2-40B4-BE49-F238E27FC236}">
                <a16:creationId xmlns:a16="http://schemas.microsoft.com/office/drawing/2014/main" id="{BC17A884-DD84-D5DB-8BA7-23CC4CC9529A}"/>
              </a:ext>
            </a:extLst>
          </p:cNvPr>
          <p:cNvGrpSpPr>
            <a:grpSpLocks/>
          </p:cNvGrpSpPr>
          <p:nvPr/>
        </p:nvGrpSpPr>
        <p:grpSpPr bwMode="auto">
          <a:xfrm>
            <a:off x="3973513" y="4581525"/>
            <a:ext cx="547687" cy="942975"/>
            <a:chOff x="3973513" y="4508500"/>
            <a:chExt cx="547687" cy="942975"/>
          </a:xfrm>
        </p:grpSpPr>
        <p:sp>
          <p:nvSpPr>
            <p:cNvPr id="3" name="Text Box 10">
              <a:extLst>
                <a:ext uri="{FF2B5EF4-FFF2-40B4-BE49-F238E27FC236}">
                  <a16:creationId xmlns:a16="http://schemas.microsoft.com/office/drawing/2014/main" id="{46FC191D-5F17-B6A8-013E-F2DB59E67E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3513" y="5084763"/>
              <a:ext cx="38100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A</a:t>
              </a:r>
            </a:p>
          </p:txBody>
        </p:sp>
        <p:sp>
          <p:nvSpPr>
            <p:cNvPr id="29714" name="Text Box 10">
              <a:extLst>
                <a:ext uri="{FF2B5EF4-FFF2-40B4-BE49-F238E27FC236}">
                  <a16:creationId xmlns:a16="http://schemas.microsoft.com/office/drawing/2014/main" id="{E9728C94-A8A4-39C2-CDF8-516DCDF48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0200" y="4508500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B</a:t>
              </a:r>
            </a:p>
          </p:txBody>
        </p:sp>
      </p:grpSp>
      <p:sp>
        <p:nvSpPr>
          <p:cNvPr id="29713" name="Rectangle 112">
            <a:extLst>
              <a:ext uri="{FF2B5EF4-FFF2-40B4-BE49-F238E27FC236}">
                <a16:creationId xmlns:a16="http://schemas.microsoft.com/office/drawing/2014/main" id="{57F95502-2654-0571-D37C-05DB8B7A0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6013450"/>
            <a:ext cx="74691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99"/>
                </a:solidFill>
              </a:rPr>
              <a:t>The work done is given by the area of triangle OAB from the graph.</a:t>
            </a:r>
          </a:p>
        </p:txBody>
      </p:sp>
      <p:sp>
        <p:nvSpPr>
          <p:cNvPr id="29710" name="TextBox 47">
            <a:extLst>
              <a:ext uri="{FF2B5EF4-FFF2-40B4-BE49-F238E27FC236}">
                <a16:creationId xmlns:a16="http://schemas.microsoft.com/office/drawing/2014/main" id="{0FB3BDBF-52E5-532F-C057-7188E828D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9711" name="TextBox 49">
            <a:extLst>
              <a:ext uri="{FF2B5EF4-FFF2-40B4-BE49-F238E27FC236}">
                <a16:creationId xmlns:a16="http://schemas.microsoft.com/office/drawing/2014/main" id="{A21ED93E-1141-C960-1A50-5B912B094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29712" name="TextBox 52">
            <a:extLst>
              <a:ext uri="{FF2B5EF4-FFF2-40B4-BE49-F238E27FC236}">
                <a16:creationId xmlns:a16="http://schemas.microsoft.com/office/drawing/2014/main" id="{F6D3EF2B-BA09-E1AC-5A7B-21C74E2E9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250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9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7" grpId="1"/>
      <p:bldP spid="40" grpId="0"/>
      <p:bldP spid="99" grpId="0" animBg="1"/>
      <p:bldP spid="99" grpId="1" animBg="1"/>
      <p:bldP spid="297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92FCB2D-9785-87E1-2961-EB640E701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3141663"/>
            <a:ext cx="8497887" cy="366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99FF"/>
                </a:solidFill>
              </a:rPr>
              <a:t>Note: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FF99"/>
                </a:solidFill>
              </a:rPr>
              <a:t>1.</a:t>
            </a:r>
            <a:r>
              <a:rPr lang="en-US" altLang="en-US" b="1">
                <a:solidFill>
                  <a:srgbClr val="FF66FF"/>
                </a:solidFill>
              </a:rPr>
              <a:t>  </a:t>
            </a:r>
            <a:r>
              <a:rPr lang="en-US" altLang="en-US" b="1">
                <a:solidFill>
                  <a:srgbClr val="99FF99"/>
                </a:solidFill>
              </a:rPr>
              <a:t>Potential energy is path independent.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</a:t>
            </a:r>
            <a:r>
              <a:rPr lang="en-US" altLang="en-US" b="1">
                <a:solidFill>
                  <a:srgbClr val="00CC00"/>
                </a:solidFill>
              </a:rPr>
              <a:t>i.e. it depends on the net vertical displacement (height) of the body but  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CC00"/>
                </a:solidFill>
              </a:rPr>
              <a:t>           not on the path</a:t>
            </a:r>
            <a:r>
              <a:rPr lang="en-US" altLang="en-US">
                <a:solidFill>
                  <a:srgbClr val="00CC00"/>
                </a:solidFill>
              </a:rPr>
              <a:t> </a:t>
            </a:r>
            <a:r>
              <a:rPr lang="en-US" altLang="en-US" b="1">
                <a:solidFill>
                  <a:srgbClr val="00CC00"/>
                </a:solidFill>
              </a:rPr>
              <a:t>through which it is raised.</a:t>
            </a:r>
          </a:p>
          <a:p>
            <a:pPr>
              <a:spcBef>
                <a:spcPct val="50000"/>
              </a:spcBef>
              <a:buFontTx/>
              <a:buAutoNum type="arabicPeriod" startAt="2"/>
            </a:pPr>
            <a:r>
              <a:rPr lang="en-US" altLang="en-US" b="1">
                <a:solidFill>
                  <a:srgbClr val="FF3399"/>
                </a:solidFill>
              </a:rPr>
              <a:t>Potential energy in a round trip (i.e. over a closed path) is zero.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</a:t>
            </a:r>
            <a:r>
              <a:rPr lang="en-US" altLang="en-US" b="1">
                <a:solidFill>
                  <a:srgbClr val="66FFFF"/>
                </a:solidFill>
              </a:rPr>
              <a:t>PE gained by the body = + mgh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FF"/>
                </a:solidFill>
              </a:rPr>
              <a:t>      </a:t>
            </a:r>
            <a:r>
              <a:rPr lang="en-US" altLang="en-US" b="1">
                <a:solidFill>
                  <a:srgbClr val="FF9999"/>
                </a:solidFill>
              </a:rPr>
              <a:t>PE lost by the body      =  - mgh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</a:t>
            </a:r>
            <a:r>
              <a:rPr lang="en-US" altLang="en-US" b="1">
                <a:solidFill>
                  <a:srgbClr val="FF9900"/>
                </a:solidFill>
              </a:rPr>
              <a:t>Total PE in round trip   = + mgh – mgh = 0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      </a:t>
            </a:r>
            <a:r>
              <a:rPr lang="en-US" altLang="en-US" b="1">
                <a:solidFill>
                  <a:srgbClr val="3399FF"/>
                </a:solidFill>
              </a:rPr>
              <a:t>Therefore, gravitational force is a conservative force.</a:t>
            </a:r>
          </a:p>
        </p:txBody>
      </p:sp>
      <p:sp>
        <p:nvSpPr>
          <p:cNvPr id="30723" name="Line 5">
            <a:extLst>
              <a:ext uri="{FF2B5EF4-FFF2-40B4-BE49-F238E27FC236}">
                <a16:creationId xmlns:a16="http://schemas.microsoft.com/office/drawing/2014/main" id="{48337289-0D94-8F4F-2119-5D76D60085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3850" y="3141663"/>
            <a:ext cx="7920038" cy="0"/>
          </a:xfrm>
          <a:prstGeom prst="line">
            <a:avLst/>
          </a:prstGeom>
          <a:noFill/>
          <a:ln w="9525">
            <a:solidFill>
              <a:srgbClr val="00FFFF"/>
            </a:solidFill>
            <a:round/>
            <a:headEnd/>
            <a:tailEnd/>
          </a:ln>
          <a:scene3d>
            <a:camera prst="legacyObliqueTopRight"/>
            <a:lightRig rig="legacyFlat3" dir="b"/>
          </a:scene3d>
          <a:sp3d extrusionH="2055800" prstMaterial="legacyMatte">
            <a:bevelT w="13500" h="13500" prst="angle"/>
            <a:bevelB w="13500" h="13500" prst="angle"/>
            <a:extrusionClr>
              <a:srgbClr val="00FFFF"/>
            </a:extrusionClr>
            <a:contourClr>
              <a:srgbClr val="00FFFF"/>
            </a:contourClr>
          </a:sp3d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flatTx/>
          </a:bodyPr>
          <a:lstStyle/>
          <a:p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FCFD4F0-A69C-54DF-4CA9-5C0FAA08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8725" y="2670175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Wirefram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A3A6D1D3-A146-095E-ED7F-8A146926EEFE}"/>
              </a:ext>
            </a:extLst>
          </p:cNvPr>
          <p:cNvGrpSpPr>
            <a:grpSpLocks/>
          </p:cNvGrpSpPr>
          <p:nvPr/>
        </p:nvGrpSpPr>
        <p:grpSpPr bwMode="auto">
          <a:xfrm>
            <a:off x="1223963" y="2628900"/>
            <a:ext cx="720725" cy="473075"/>
            <a:chOff x="4313" y="2205"/>
            <a:chExt cx="454" cy="298"/>
          </a:xfrm>
        </p:grpSpPr>
        <p:sp>
          <p:nvSpPr>
            <p:cNvPr id="30757" name="Rectangle 8">
              <a:extLst>
                <a:ext uri="{FF2B5EF4-FFF2-40B4-BE49-F238E27FC236}">
                  <a16:creationId xmlns:a16="http://schemas.microsoft.com/office/drawing/2014/main" id="{8C73F8A7-1748-46F5-BD78-939DDBD6B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0758" name="Text Box 9">
              <a:extLst>
                <a:ext uri="{FF2B5EF4-FFF2-40B4-BE49-F238E27FC236}">
                  <a16:creationId xmlns:a16="http://schemas.microsoft.com/office/drawing/2014/main" id="{C4A0E5DF-6DDB-8C31-205E-B55331AD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grpSp>
        <p:nvGrpSpPr>
          <p:cNvPr id="5" name="Group 37">
            <a:extLst>
              <a:ext uri="{FF2B5EF4-FFF2-40B4-BE49-F238E27FC236}">
                <a16:creationId xmlns:a16="http://schemas.microsoft.com/office/drawing/2014/main" id="{A59D21B4-7F9C-CE71-0AE5-DAE5E39E1177}"/>
              </a:ext>
            </a:extLst>
          </p:cNvPr>
          <p:cNvGrpSpPr>
            <a:grpSpLocks/>
          </p:cNvGrpSpPr>
          <p:nvPr/>
        </p:nvGrpSpPr>
        <p:grpSpPr bwMode="auto">
          <a:xfrm>
            <a:off x="2189163" y="612775"/>
            <a:ext cx="360362" cy="2305050"/>
            <a:chOff x="1379" y="386"/>
            <a:chExt cx="227" cy="1452"/>
          </a:xfrm>
        </p:grpSpPr>
        <p:sp>
          <p:nvSpPr>
            <p:cNvPr id="30755" name="Line 10">
              <a:extLst>
                <a:ext uri="{FF2B5EF4-FFF2-40B4-BE49-F238E27FC236}">
                  <a16:creationId xmlns:a16="http://schemas.microsoft.com/office/drawing/2014/main" id="{71560F2C-EC1B-6DBF-9F1C-D7E5F0E386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9" y="386"/>
              <a:ext cx="0" cy="145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Text Box 11">
              <a:extLst>
                <a:ext uri="{FF2B5EF4-FFF2-40B4-BE49-F238E27FC236}">
                  <a16:creationId xmlns:a16="http://schemas.microsoft.com/office/drawing/2014/main" id="{D15F7CC8-F361-FCEA-0A00-3E1CA322B6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9" y="1021"/>
              <a:ext cx="22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h</a:t>
              </a:r>
            </a:p>
          </p:txBody>
        </p:sp>
      </p:grpSp>
      <p:grpSp>
        <p:nvGrpSpPr>
          <p:cNvPr id="6" name="Group 36">
            <a:extLst>
              <a:ext uri="{FF2B5EF4-FFF2-40B4-BE49-F238E27FC236}">
                <a16:creationId xmlns:a16="http://schemas.microsoft.com/office/drawing/2014/main" id="{F8943FA3-2446-BE03-C68A-B8B60F13C7D5}"/>
              </a:ext>
            </a:extLst>
          </p:cNvPr>
          <p:cNvGrpSpPr>
            <a:grpSpLocks/>
          </p:cNvGrpSpPr>
          <p:nvPr/>
        </p:nvGrpSpPr>
        <p:grpSpPr bwMode="auto">
          <a:xfrm>
            <a:off x="893763" y="1189038"/>
            <a:ext cx="360362" cy="792162"/>
            <a:chOff x="563" y="749"/>
            <a:chExt cx="227" cy="499"/>
          </a:xfrm>
        </p:grpSpPr>
        <p:sp>
          <p:nvSpPr>
            <p:cNvPr id="30753" name="Line 12">
              <a:extLst>
                <a:ext uri="{FF2B5EF4-FFF2-40B4-BE49-F238E27FC236}">
                  <a16:creationId xmlns:a16="http://schemas.microsoft.com/office/drawing/2014/main" id="{D4F6727E-A6CF-12F0-F275-362DFB4A0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" y="749"/>
              <a:ext cx="0" cy="499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Text Box 13">
              <a:extLst>
                <a:ext uri="{FF2B5EF4-FFF2-40B4-BE49-F238E27FC236}">
                  <a16:creationId xmlns:a16="http://schemas.microsoft.com/office/drawing/2014/main" id="{22CA2AFD-21C1-E383-8ADA-A29E9E4A3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3" y="885"/>
              <a:ext cx="22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FF"/>
                  </a:solidFill>
                </a:rPr>
                <a:t>g</a:t>
              </a:r>
            </a:p>
          </p:txBody>
        </p:sp>
      </p:grpSp>
      <p:sp>
        <p:nvSpPr>
          <p:cNvPr id="30728" name="Rectangle 15">
            <a:extLst>
              <a:ext uri="{FF2B5EF4-FFF2-40B4-BE49-F238E27FC236}">
                <a16:creationId xmlns:a16="http://schemas.microsoft.com/office/drawing/2014/main" id="{C2FE7E69-D5CE-63E3-CC58-F1A9CB86C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6075" y="2670175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Wirefram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7" name="Group 16">
            <a:extLst>
              <a:ext uri="{FF2B5EF4-FFF2-40B4-BE49-F238E27FC236}">
                <a16:creationId xmlns:a16="http://schemas.microsoft.com/office/drawing/2014/main" id="{F79BEC46-EED2-EE22-70F7-93AAC99D7889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2620963"/>
            <a:ext cx="720725" cy="473075"/>
            <a:chOff x="4313" y="2205"/>
            <a:chExt cx="454" cy="298"/>
          </a:xfrm>
        </p:grpSpPr>
        <p:sp>
          <p:nvSpPr>
            <p:cNvPr id="30751" name="Rectangle 17">
              <a:extLst>
                <a:ext uri="{FF2B5EF4-FFF2-40B4-BE49-F238E27FC236}">
                  <a16:creationId xmlns:a16="http://schemas.microsoft.com/office/drawing/2014/main" id="{A3E84BC2-1E51-5EE0-7AE9-A98DF5E40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0752" name="Text Box 18">
              <a:extLst>
                <a:ext uri="{FF2B5EF4-FFF2-40B4-BE49-F238E27FC236}">
                  <a16:creationId xmlns:a16="http://schemas.microsoft.com/office/drawing/2014/main" id="{C44B67A5-CDA3-EFBA-400D-24FFB09E6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grpSp>
        <p:nvGrpSpPr>
          <p:cNvPr id="8" name="Group 39">
            <a:extLst>
              <a:ext uri="{FF2B5EF4-FFF2-40B4-BE49-F238E27FC236}">
                <a16:creationId xmlns:a16="http://schemas.microsoft.com/office/drawing/2014/main" id="{2F1298C9-4024-13E3-7158-17B38ABC4297}"/>
              </a:ext>
            </a:extLst>
          </p:cNvPr>
          <p:cNvGrpSpPr>
            <a:grpSpLocks/>
          </p:cNvGrpSpPr>
          <p:nvPr/>
        </p:nvGrpSpPr>
        <p:grpSpPr bwMode="auto">
          <a:xfrm>
            <a:off x="5997575" y="612775"/>
            <a:ext cx="360363" cy="2305050"/>
            <a:chOff x="3778" y="386"/>
            <a:chExt cx="227" cy="1452"/>
          </a:xfrm>
        </p:grpSpPr>
        <p:sp>
          <p:nvSpPr>
            <p:cNvPr id="30749" name="Line 19">
              <a:extLst>
                <a:ext uri="{FF2B5EF4-FFF2-40B4-BE49-F238E27FC236}">
                  <a16:creationId xmlns:a16="http://schemas.microsoft.com/office/drawing/2014/main" id="{6539FE2D-E7B8-764A-925E-680B9C473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" y="386"/>
              <a:ext cx="0" cy="1452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Text Box 20">
              <a:extLst>
                <a:ext uri="{FF2B5EF4-FFF2-40B4-BE49-F238E27FC236}">
                  <a16:creationId xmlns:a16="http://schemas.microsoft.com/office/drawing/2014/main" id="{B5DDE1A1-E729-458F-2D01-2B0BF27B1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" y="1021"/>
              <a:ext cx="22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h</a:t>
              </a:r>
            </a:p>
          </p:txBody>
        </p:sp>
      </p:grpSp>
      <p:grpSp>
        <p:nvGrpSpPr>
          <p:cNvPr id="9" name="Group 38">
            <a:extLst>
              <a:ext uri="{FF2B5EF4-FFF2-40B4-BE49-F238E27FC236}">
                <a16:creationId xmlns:a16="http://schemas.microsoft.com/office/drawing/2014/main" id="{036636F3-EDB1-09C0-3F2B-F324B3EB2D4A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1189038"/>
            <a:ext cx="360363" cy="792162"/>
            <a:chOff x="2336" y="749"/>
            <a:chExt cx="227" cy="499"/>
          </a:xfrm>
        </p:grpSpPr>
        <p:sp>
          <p:nvSpPr>
            <p:cNvPr id="30747" name="Line 21">
              <a:extLst>
                <a:ext uri="{FF2B5EF4-FFF2-40B4-BE49-F238E27FC236}">
                  <a16:creationId xmlns:a16="http://schemas.microsoft.com/office/drawing/2014/main" id="{00607BB3-4582-6F32-912C-3268FBE99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3" y="749"/>
              <a:ext cx="0" cy="499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Text Box 22">
              <a:extLst>
                <a:ext uri="{FF2B5EF4-FFF2-40B4-BE49-F238E27FC236}">
                  <a16:creationId xmlns:a16="http://schemas.microsoft.com/office/drawing/2014/main" id="{AFBCAAD3-6F17-D92C-BAFE-D2E0CCA90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6" y="885"/>
              <a:ext cx="22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FF"/>
                  </a:solidFill>
                </a:rPr>
                <a:t>g</a:t>
              </a:r>
            </a:p>
          </p:txBody>
        </p:sp>
      </p:grpSp>
      <p:grpSp>
        <p:nvGrpSpPr>
          <p:cNvPr id="10" name="Group 23">
            <a:extLst>
              <a:ext uri="{FF2B5EF4-FFF2-40B4-BE49-F238E27FC236}">
                <a16:creationId xmlns:a16="http://schemas.microsoft.com/office/drawing/2014/main" id="{DB41F823-2DA2-F266-2022-0F860459C6DD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1741488"/>
            <a:ext cx="720725" cy="473075"/>
            <a:chOff x="4313" y="2205"/>
            <a:chExt cx="454" cy="298"/>
          </a:xfrm>
        </p:grpSpPr>
        <p:sp>
          <p:nvSpPr>
            <p:cNvPr id="30745" name="Rectangle 24">
              <a:extLst>
                <a:ext uri="{FF2B5EF4-FFF2-40B4-BE49-F238E27FC236}">
                  <a16:creationId xmlns:a16="http://schemas.microsoft.com/office/drawing/2014/main" id="{0B99BEEC-369B-DF36-B942-AD34FC87E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0746" name="Text Box 25">
              <a:extLst>
                <a:ext uri="{FF2B5EF4-FFF2-40B4-BE49-F238E27FC236}">
                  <a16:creationId xmlns:a16="http://schemas.microsoft.com/office/drawing/2014/main" id="{BAFB5FF1-BFAE-9AC1-103E-A3D8505F8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grpSp>
        <p:nvGrpSpPr>
          <p:cNvPr id="11" name="Group 26">
            <a:extLst>
              <a:ext uri="{FF2B5EF4-FFF2-40B4-BE49-F238E27FC236}">
                <a16:creationId xmlns:a16="http://schemas.microsoft.com/office/drawing/2014/main" id="{9C578D91-78A1-D957-55D2-27CB42E54DF0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741488"/>
            <a:ext cx="720725" cy="473075"/>
            <a:chOff x="4313" y="2205"/>
            <a:chExt cx="454" cy="298"/>
          </a:xfrm>
        </p:grpSpPr>
        <p:sp>
          <p:nvSpPr>
            <p:cNvPr id="30743" name="Rectangle 27">
              <a:extLst>
                <a:ext uri="{FF2B5EF4-FFF2-40B4-BE49-F238E27FC236}">
                  <a16:creationId xmlns:a16="http://schemas.microsoft.com/office/drawing/2014/main" id="{EDBFA08B-B200-A3B2-23EF-06BEE8797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0744" name="Text Box 28">
              <a:extLst>
                <a:ext uri="{FF2B5EF4-FFF2-40B4-BE49-F238E27FC236}">
                  <a16:creationId xmlns:a16="http://schemas.microsoft.com/office/drawing/2014/main" id="{033F62E2-CA60-34C0-48EC-156717F86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grpSp>
        <p:nvGrpSpPr>
          <p:cNvPr id="12" name="Group 30">
            <a:extLst>
              <a:ext uri="{FF2B5EF4-FFF2-40B4-BE49-F238E27FC236}">
                <a16:creationId xmlns:a16="http://schemas.microsoft.com/office/drawing/2014/main" id="{6FE6839A-5022-E950-5E61-1533A1BD22A7}"/>
              </a:ext>
            </a:extLst>
          </p:cNvPr>
          <p:cNvGrpSpPr>
            <a:grpSpLocks/>
          </p:cNvGrpSpPr>
          <p:nvPr/>
        </p:nvGrpSpPr>
        <p:grpSpPr bwMode="auto">
          <a:xfrm>
            <a:off x="5019675" y="349250"/>
            <a:ext cx="720725" cy="473075"/>
            <a:chOff x="4313" y="2205"/>
            <a:chExt cx="454" cy="298"/>
          </a:xfrm>
        </p:grpSpPr>
        <p:sp>
          <p:nvSpPr>
            <p:cNvPr id="30741" name="Rectangle 31">
              <a:extLst>
                <a:ext uri="{FF2B5EF4-FFF2-40B4-BE49-F238E27FC236}">
                  <a16:creationId xmlns:a16="http://schemas.microsoft.com/office/drawing/2014/main" id="{8B72AFE0-EBDD-4985-3DB9-AE96347EF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231"/>
              <a:ext cx="454" cy="272"/>
            </a:xfrm>
            <a:prstGeom prst="rect">
              <a:avLst/>
            </a:prstGeom>
            <a:solidFill>
              <a:srgbClr val="FF66FF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608000" prstMaterial="legacyMatte">
              <a:bevelT w="13500" h="13500" prst="angle"/>
              <a:bevelB w="13500" h="13500" prst="angle"/>
              <a:extrusionClr>
                <a:srgbClr val="FF66FF"/>
              </a:extrusionClr>
              <a:contourClr>
                <a:srgbClr val="FF66FF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0742" name="Text Box 32">
              <a:extLst>
                <a:ext uri="{FF2B5EF4-FFF2-40B4-BE49-F238E27FC236}">
                  <a16:creationId xmlns:a16="http://schemas.microsoft.com/office/drawing/2014/main" id="{0481708D-AF27-1627-AB49-B391933BD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2" y="2205"/>
              <a:ext cx="27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m</a:t>
              </a:r>
            </a:p>
          </p:txBody>
        </p:sp>
      </p:grpSp>
      <p:sp>
        <p:nvSpPr>
          <p:cNvPr id="33" name="Text Box 33">
            <a:extLst>
              <a:ext uri="{FF2B5EF4-FFF2-40B4-BE49-F238E27FC236}">
                <a16:creationId xmlns:a16="http://schemas.microsoft.com/office/drawing/2014/main" id="{AE9ACABD-8739-2C5A-B269-6C1A9C254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557463"/>
            <a:ext cx="1296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00FF"/>
                </a:solidFill>
              </a:rPr>
              <a:t>PE  = mgh</a:t>
            </a:r>
          </a:p>
        </p:txBody>
      </p:sp>
      <p:sp>
        <p:nvSpPr>
          <p:cNvPr id="34" name="Text Box 34">
            <a:extLst>
              <a:ext uri="{FF2B5EF4-FFF2-40B4-BE49-F238E27FC236}">
                <a16:creationId xmlns:a16="http://schemas.microsoft.com/office/drawing/2014/main" id="{76A5670E-970D-374F-75D5-266C426B2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565400"/>
            <a:ext cx="1296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00FF"/>
                </a:solidFill>
              </a:rPr>
              <a:t>PE  = mgh</a:t>
            </a:r>
          </a:p>
        </p:txBody>
      </p:sp>
      <p:sp>
        <p:nvSpPr>
          <p:cNvPr id="35" name="Text Box 35">
            <a:extLst>
              <a:ext uri="{FF2B5EF4-FFF2-40B4-BE49-F238E27FC236}">
                <a16:creationId xmlns:a16="http://schemas.microsoft.com/office/drawing/2014/main" id="{6A208848-8AE8-E53D-DBD5-546EECF43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549525"/>
            <a:ext cx="24844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00FF"/>
                </a:solidFill>
              </a:rPr>
              <a:t>PE  = mgh – mgh = 0</a:t>
            </a:r>
          </a:p>
        </p:txBody>
      </p:sp>
      <p:sp>
        <p:nvSpPr>
          <p:cNvPr id="30738" name="TextBox 47">
            <a:extLst>
              <a:ext uri="{FF2B5EF4-FFF2-40B4-BE49-F238E27FC236}">
                <a16:creationId xmlns:a16="http://schemas.microsoft.com/office/drawing/2014/main" id="{B1761F15-3B9A-9276-50C1-F4C0DF3C1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0739" name="TextBox 49">
            <a:extLst>
              <a:ext uri="{FF2B5EF4-FFF2-40B4-BE49-F238E27FC236}">
                <a16:creationId xmlns:a16="http://schemas.microsoft.com/office/drawing/2014/main" id="{3E2EEDD1-1E15-1FC0-8C17-DC4287010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0740" name="TextBox 52">
            <a:extLst>
              <a:ext uri="{FF2B5EF4-FFF2-40B4-BE49-F238E27FC236}">
                <a16:creationId xmlns:a16="http://schemas.microsoft.com/office/drawing/2014/main" id="{AA3A6669-B3FC-7A61-D4E1-3A3297910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L 0.0 -0.33333  E" pathEditMode="relative" ptsTypes="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7.40741E-7 L 3.05556E-6 -0.12593 " pathEditMode="relative" ptsTypes="AA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"/>
                                            </p:cond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7.40741E-7 L 0.09444 7.40741E-7 " pathEditMode="relative" ptsTypes="AA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0" presetID="0" presetClass="path" presetSubtype="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-0.19953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0"/>
                                            </p:cond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0" presetClass="path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 0.00347 L -0.00504 0.33402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16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3" grpId="0" build="allAtOnce"/>
      <p:bldP spid="35" grpId="0" build="allAtOnce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Rectangle 174">
            <a:extLst>
              <a:ext uri="{FF2B5EF4-FFF2-40B4-BE49-F238E27FC236}">
                <a16:creationId xmlns:a16="http://schemas.microsoft.com/office/drawing/2014/main" id="{A76B22BC-E294-CDA5-B761-92111F8D9AF5}"/>
              </a:ext>
            </a:extLst>
          </p:cNvPr>
          <p:cNvSpPr/>
          <p:nvPr/>
        </p:nvSpPr>
        <p:spPr>
          <a:xfrm>
            <a:off x="250825" y="44450"/>
            <a:ext cx="3457575" cy="40163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00FF"/>
                </a:solidFill>
                <a:latin typeface="+mj-lt"/>
                <a:ea typeface="Times New Roman" pitchFamily="18" charset="0"/>
                <a:cs typeface="Bookman-Demi" charset="0"/>
              </a:rPr>
              <a:t>Properties of  Dot Product</a:t>
            </a:r>
            <a:endParaRPr lang="en-IN" sz="2000" dirty="0">
              <a:solidFill>
                <a:srgbClr val="FF00FF"/>
              </a:solidFill>
              <a:latin typeface="+mj-lt"/>
            </a:endParaRPr>
          </a:p>
        </p:txBody>
      </p:sp>
      <p:sp>
        <p:nvSpPr>
          <p:cNvPr id="176" name="Rectangle 7">
            <a:extLst>
              <a:ext uri="{FF2B5EF4-FFF2-40B4-BE49-F238E27FC236}">
                <a16:creationId xmlns:a16="http://schemas.microsoft.com/office/drawing/2014/main" id="{0F35729B-4488-06EB-7562-7A54BAF1C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813" y="539750"/>
            <a:ext cx="562133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rabicPeriod"/>
            </a:pP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Dot product results in a </a:t>
            </a:r>
            <a:r>
              <a:rPr lang="en-US" altLang="en-US" b="1">
                <a:solidFill>
                  <a:srgbClr val="CCFF99"/>
                </a:solidFill>
                <a:ea typeface="Times New Roman" panose="02020603050405020304" pitchFamily="18" charset="0"/>
                <a:cs typeface="Bookman-Demi"/>
              </a:rPr>
              <a:t>scalar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value.</a:t>
            </a:r>
          </a:p>
          <a:p>
            <a:pPr eaLnBrk="1" hangingPunct="1">
              <a:buFontTx/>
              <a:buAutoNum type="arabicPeriod"/>
            </a:pPr>
            <a:r>
              <a:rPr lang="en-US" altLang="en-US" b="1">
                <a:solidFill>
                  <a:srgbClr val="FF6600"/>
                </a:solidFill>
                <a:ea typeface="Times New Roman" panose="02020603050405020304" pitchFamily="18" charset="0"/>
                <a:cs typeface="Bookman-Demi"/>
              </a:rPr>
              <a:t>Dot product or Scalar product is </a:t>
            </a:r>
            <a:r>
              <a:rPr lang="en-US" altLang="en-US" b="1">
                <a:solidFill>
                  <a:srgbClr val="00FF00"/>
                </a:solidFill>
                <a:ea typeface="Times New Roman" panose="02020603050405020304" pitchFamily="18" charset="0"/>
                <a:cs typeface="Bookman-Demi"/>
              </a:rPr>
              <a:t>commutative</a:t>
            </a:r>
            <a:r>
              <a:rPr lang="en-US" altLang="en-US" b="1">
                <a:solidFill>
                  <a:srgbClr val="FF6600"/>
                </a:solidFill>
                <a:ea typeface="Times New Roman" panose="02020603050405020304" pitchFamily="18" charset="0"/>
                <a:cs typeface="Bookman-Demi"/>
              </a:rPr>
              <a:t>.</a:t>
            </a:r>
            <a:endParaRPr lang="en-IN" altLang="en-US">
              <a:solidFill>
                <a:srgbClr val="FF6600"/>
              </a:solidFill>
              <a:ea typeface="Times New Roman" panose="02020603050405020304" pitchFamily="18" charset="0"/>
              <a:cs typeface="Bookman-Demi"/>
            </a:endParaRPr>
          </a:p>
        </p:txBody>
      </p:sp>
      <p:grpSp>
        <p:nvGrpSpPr>
          <p:cNvPr id="4" name="Group 16">
            <a:extLst>
              <a:ext uri="{FF2B5EF4-FFF2-40B4-BE49-F238E27FC236}">
                <a16:creationId xmlns:a16="http://schemas.microsoft.com/office/drawing/2014/main" id="{A4FA600C-8502-26E8-9B2B-81A547CEFFB4}"/>
              </a:ext>
            </a:extLst>
          </p:cNvPr>
          <p:cNvGrpSpPr>
            <a:grpSpLocks/>
          </p:cNvGrpSpPr>
          <p:nvPr/>
        </p:nvGrpSpPr>
        <p:grpSpPr bwMode="auto">
          <a:xfrm>
            <a:off x="277813" y="1844675"/>
            <a:ext cx="2565400" cy="444500"/>
            <a:chOff x="278414" y="1196752"/>
            <a:chExt cx="2565394" cy="445495"/>
          </a:xfrm>
        </p:grpSpPr>
        <p:grpSp>
          <p:nvGrpSpPr>
            <p:cNvPr id="5282" name="Group 14">
              <a:extLst>
                <a:ext uri="{FF2B5EF4-FFF2-40B4-BE49-F238E27FC236}">
                  <a16:creationId xmlns:a16="http://schemas.microsoft.com/office/drawing/2014/main" id="{E0CEDEFA-D758-0EA9-6898-E47A66768C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734" y="1196752"/>
              <a:ext cx="2152074" cy="445495"/>
              <a:chOff x="3188351" y="3429000"/>
              <a:chExt cx="2152074" cy="445495"/>
            </a:xfrm>
          </p:grpSpPr>
          <p:grpSp>
            <p:nvGrpSpPr>
              <p:cNvPr id="5284" name="Group 12">
                <a:extLst>
                  <a:ext uri="{FF2B5EF4-FFF2-40B4-BE49-F238E27FC236}">
                    <a16:creationId xmlns:a16="http://schemas.microsoft.com/office/drawing/2014/main" id="{2B5DE646-5836-48FF-E1A7-5EC451943E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88351" y="3429000"/>
                <a:ext cx="1743689" cy="441340"/>
                <a:chOff x="3188351" y="3429000"/>
                <a:chExt cx="1743689" cy="441340"/>
              </a:xfrm>
            </p:grpSpPr>
            <p:grpSp>
              <p:nvGrpSpPr>
                <p:cNvPr id="5286" name="Group 4">
                  <a:extLst>
                    <a:ext uri="{FF2B5EF4-FFF2-40B4-BE49-F238E27FC236}">
                      <a16:creationId xmlns:a16="http://schemas.microsoft.com/office/drawing/2014/main" id="{B8882F4C-3FB2-9DA4-91F5-3696E75FF2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88351" y="3429000"/>
                  <a:ext cx="447545" cy="432048"/>
                  <a:chOff x="3188351" y="3429000"/>
                  <a:chExt cx="447545" cy="432048"/>
                </a:xfrm>
              </p:grpSpPr>
              <p:grpSp>
                <p:nvGrpSpPr>
                  <p:cNvPr id="5303" name="Group 46">
                    <a:extLst>
                      <a:ext uri="{FF2B5EF4-FFF2-40B4-BE49-F238E27FC236}">
                        <a16:creationId xmlns:a16="http://schemas.microsoft.com/office/drawing/2014/main" id="{378AE0CD-617E-412F-4D0C-0F84A78A4B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8351" y="3478218"/>
                    <a:ext cx="249259" cy="382830"/>
                    <a:chOff x="3806806" y="3161928"/>
                    <a:chExt cx="248786" cy="382470"/>
                  </a:xfrm>
                </p:grpSpPr>
                <p:sp>
                  <p:nvSpPr>
                    <p:cNvPr id="5308" name="Rectangle 47">
                      <a:extLst>
                        <a:ext uri="{FF2B5EF4-FFF2-40B4-BE49-F238E27FC236}">
                          <a16:creationId xmlns:a16="http://schemas.microsoft.com/office/drawing/2014/main" id="{82C16551-3266-6432-155C-EB26AAD9CD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06806" y="3175066"/>
                      <a:ext cx="248786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b="1">
                          <a:solidFill>
                            <a:srgbClr val="FF00FF"/>
                          </a:solidFill>
                        </a:rPr>
                        <a:t>i</a:t>
                      </a:r>
                      <a:endParaRPr lang="en-IN" altLang="en-US" b="1">
                        <a:solidFill>
                          <a:srgbClr val="FF00FF"/>
                        </a:solidFill>
                      </a:endParaRPr>
                    </a:p>
                  </p:txBody>
                </p:sp>
                <p:sp>
                  <p:nvSpPr>
                    <p:cNvPr id="5309" name="Line 37">
                      <a:extLst>
                        <a:ext uri="{FF2B5EF4-FFF2-40B4-BE49-F238E27FC236}">
                          <a16:creationId xmlns:a16="http://schemas.microsoft.com/office/drawing/2014/main" id="{5B6060EB-A65E-7FC0-98CB-34998364DB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 flipH="1" flipV="1">
                      <a:off x="3913201" y="3178680"/>
                      <a:ext cx="33505" cy="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CCFF"/>
                      </a:solidFill>
                      <a:round/>
                      <a:headEnd/>
                      <a:tailEnd type="arrow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304" name="Group 46">
                    <a:extLst>
                      <a:ext uri="{FF2B5EF4-FFF2-40B4-BE49-F238E27FC236}">
                        <a16:creationId xmlns:a16="http://schemas.microsoft.com/office/drawing/2014/main" id="{DB2F68A0-51BA-F19C-4884-D6AEE71BA5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86637" y="3478218"/>
                    <a:ext cx="249259" cy="382830"/>
                    <a:chOff x="3806806" y="3161928"/>
                    <a:chExt cx="248786" cy="382470"/>
                  </a:xfrm>
                </p:grpSpPr>
                <p:sp>
                  <p:nvSpPr>
                    <p:cNvPr id="5306" name="Rectangle 47">
                      <a:extLst>
                        <a:ext uri="{FF2B5EF4-FFF2-40B4-BE49-F238E27FC236}">
                          <a16:creationId xmlns:a16="http://schemas.microsoft.com/office/drawing/2014/main" id="{2C717EA0-105E-7568-5D5D-ACE563B5B0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06806" y="3175066"/>
                      <a:ext cx="248786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b="1">
                          <a:solidFill>
                            <a:srgbClr val="FF00FF"/>
                          </a:solidFill>
                        </a:rPr>
                        <a:t>i</a:t>
                      </a:r>
                      <a:endParaRPr lang="en-IN" altLang="en-US" b="1">
                        <a:solidFill>
                          <a:srgbClr val="FF00FF"/>
                        </a:solidFill>
                      </a:endParaRPr>
                    </a:p>
                  </p:txBody>
                </p:sp>
                <p:sp>
                  <p:nvSpPr>
                    <p:cNvPr id="5307" name="Line 37">
                      <a:extLst>
                        <a:ext uri="{FF2B5EF4-FFF2-40B4-BE49-F238E27FC236}">
                          <a16:creationId xmlns:a16="http://schemas.microsoft.com/office/drawing/2014/main" id="{B386A915-620E-496D-CEFB-69E516387D3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 flipH="1" flipV="1">
                      <a:off x="3913201" y="3178680"/>
                      <a:ext cx="33505" cy="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CCFF"/>
                      </a:solidFill>
                      <a:round/>
                      <a:headEnd/>
                      <a:tailEnd type="arrow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05" name="Rectangle 3">
                    <a:extLst>
                      <a:ext uri="{FF2B5EF4-FFF2-40B4-BE49-F238E27FC236}">
                        <a16:creationId xmlns:a16="http://schemas.microsoft.com/office/drawing/2014/main" id="{4DCB44CE-AA9C-C3DE-F134-3AF6A1790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3435" y="3429000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00FF"/>
                        </a:solidFill>
                        <a:ea typeface="Times New Roman" panose="02020603050405020304" pitchFamily="18" charset="0"/>
                        <a:cs typeface="Bookman-Demi"/>
                      </a:rPr>
                      <a:t>.</a:t>
                    </a:r>
                    <a:endParaRPr lang="en-IN" altLang="en-US">
                      <a:solidFill>
                        <a:srgbClr val="FF00FF"/>
                      </a:solidFill>
                      <a:ea typeface="Times New Roman" panose="02020603050405020304" pitchFamily="18" charset="0"/>
                      <a:cs typeface="Bookman-Demi"/>
                    </a:endParaRPr>
                  </a:p>
                </p:txBody>
              </p:sp>
            </p:grpSp>
            <p:grpSp>
              <p:nvGrpSpPr>
                <p:cNvPr id="5287" name="Group 130">
                  <a:extLst>
                    <a:ext uri="{FF2B5EF4-FFF2-40B4-BE49-F238E27FC236}">
                      <a16:creationId xmlns:a16="http://schemas.microsoft.com/office/drawing/2014/main" id="{7CB394B3-9EF5-430D-2D03-F0EE0A2009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64415" y="3429000"/>
                  <a:ext cx="447545" cy="432048"/>
                  <a:chOff x="3188351" y="3429000"/>
                  <a:chExt cx="447545" cy="432048"/>
                </a:xfrm>
              </p:grpSpPr>
              <p:grpSp>
                <p:nvGrpSpPr>
                  <p:cNvPr id="5296" name="Group 46">
                    <a:extLst>
                      <a:ext uri="{FF2B5EF4-FFF2-40B4-BE49-F238E27FC236}">
                        <a16:creationId xmlns:a16="http://schemas.microsoft.com/office/drawing/2014/main" id="{95F2863E-F517-BC69-B402-C6E5427AAD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88351" y="3478218"/>
                    <a:ext cx="249259" cy="382830"/>
                    <a:chOff x="3806806" y="3161928"/>
                    <a:chExt cx="248786" cy="382470"/>
                  </a:xfrm>
                </p:grpSpPr>
                <p:sp>
                  <p:nvSpPr>
                    <p:cNvPr id="5301" name="Rectangle 47">
                      <a:extLst>
                        <a:ext uri="{FF2B5EF4-FFF2-40B4-BE49-F238E27FC236}">
                          <a16:creationId xmlns:a16="http://schemas.microsoft.com/office/drawing/2014/main" id="{4B8EEA1F-9108-C52A-74C9-FD930BE4B0B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06806" y="3175066"/>
                      <a:ext cx="248786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b="1">
                          <a:solidFill>
                            <a:srgbClr val="FF00FF"/>
                          </a:solidFill>
                        </a:rPr>
                        <a:t>j</a:t>
                      </a:r>
                      <a:endParaRPr lang="en-IN" altLang="en-US" b="1">
                        <a:solidFill>
                          <a:srgbClr val="FF00FF"/>
                        </a:solidFill>
                      </a:endParaRPr>
                    </a:p>
                  </p:txBody>
                </p:sp>
                <p:sp>
                  <p:nvSpPr>
                    <p:cNvPr id="5302" name="Line 37">
                      <a:extLst>
                        <a:ext uri="{FF2B5EF4-FFF2-40B4-BE49-F238E27FC236}">
                          <a16:creationId xmlns:a16="http://schemas.microsoft.com/office/drawing/2014/main" id="{98E233A9-D30A-D171-A675-9B19161BB85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 flipH="1" flipV="1">
                      <a:off x="3913201" y="3178680"/>
                      <a:ext cx="33505" cy="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CCFF"/>
                      </a:solidFill>
                      <a:round/>
                      <a:headEnd/>
                      <a:tailEnd type="arrow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97" name="Group 46">
                    <a:extLst>
                      <a:ext uri="{FF2B5EF4-FFF2-40B4-BE49-F238E27FC236}">
                        <a16:creationId xmlns:a16="http://schemas.microsoft.com/office/drawing/2014/main" id="{ADEFE4DC-4B9C-93CA-4873-DC783DE3262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86637" y="3478218"/>
                    <a:ext cx="249259" cy="382830"/>
                    <a:chOff x="3806806" y="3161928"/>
                    <a:chExt cx="248786" cy="382470"/>
                  </a:xfrm>
                </p:grpSpPr>
                <p:sp>
                  <p:nvSpPr>
                    <p:cNvPr id="5299" name="Rectangle 47">
                      <a:extLst>
                        <a:ext uri="{FF2B5EF4-FFF2-40B4-BE49-F238E27FC236}">
                          <a16:creationId xmlns:a16="http://schemas.microsoft.com/office/drawing/2014/main" id="{B9612684-0207-28CC-E0B7-36ECE99EF5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06806" y="3175066"/>
                      <a:ext cx="248786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b="1">
                          <a:solidFill>
                            <a:srgbClr val="FF00FF"/>
                          </a:solidFill>
                        </a:rPr>
                        <a:t>j</a:t>
                      </a:r>
                      <a:endParaRPr lang="en-IN" altLang="en-US" b="1">
                        <a:solidFill>
                          <a:srgbClr val="FF00FF"/>
                        </a:solidFill>
                      </a:endParaRPr>
                    </a:p>
                  </p:txBody>
                </p:sp>
                <p:sp>
                  <p:nvSpPr>
                    <p:cNvPr id="5300" name="Line 37">
                      <a:extLst>
                        <a:ext uri="{FF2B5EF4-FFF2-40B4-BE49-F238E27FC236}">
                          <a16:creationId xmlns:a16="http://schemas.microsoft.com/office/drawing/2014/main" id="{EC84D323-7C40-0AE0-62DE-738891650EC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 flipH="1" flipV="1">
                      <a:off x="3913201" y="3178680"/>
                      <a:ext cx="33505" cy="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CCFF"/>
                      </a:solidFill>
                      <a:round/>
                      <a:headEnd/>
                      <a:tailEnd type="arrow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298" name="Rectangle 133">
                    <a:extLst>
                      <a:ext uri="{FF2B5EF4-FFF2-40B4-BE49-F238E27FC236}">
                        <a16:creationId xmlns:a16="http://schemas.microsoft.com/office/drawing/2014/main" id="{11CB44DD-1DDB-4ADC-0D29-3161F61CC1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83435" y="3429000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00FF"/>
                        </a:solidFill>
                        <a:ea typeface="Times New Roman" panose="02020603050405020304" pitchFamily="18" charset="0"/>
                        <a:cs typeface="Bookman-Demi"/>
                      </a:rPr>
                      <a:t>.</a:t>
                    </a:r>
                    <a:endParaRPr lang="en-IN" altLang="en-US">
                      <a:solidFill>
                        <a:srgbClr val="FF00FF"/>
                      </a:solidFill>
                      <a:ea typeface="Times New Roman" panose="02020603050405020304" pitchFamily="18" charset="0"/>
                      <a:cs typeface="Bookman-Demi"/>
                    </a:endParaRPr>
                  </a:p>
                </p:txBody>
              </p:sp>
            </p:grpSp>
            <p:sp>
              <p:nvSpPr>
                <p:cNvPr id="5288" name="Rectangle 5">
                  <a:extLst>
                    <a:ext uri="{FF2B5EF4-FFF2-40B4-BE49-F238E27FC236}">
                      <a16:creationId xmlns:a16="http://schemas.microsoft.com/office/drawing/2014/main" id="{2D5B798D-A58C-2B05-772F-4BEDA1DE91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48697" y="3498308"/>
                  <a:ext cx="319318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00FF"/>
                      </a:solidFill>
                    </a:rPr>
                    <a:t>=</a:t>
                  </a:r>
                  <a:endParaRPr lang="en-IN" altLang="en-US">
                    <a:solidFill>
                      <a:srgbClr val="FF00FF"/>
                    </a:solidFill>
                  </a:endParaRPr>
                </a:p>
              </p:txBody>
            </p:sp>
            <p:sp>
              <p:nvSpPr>
                <p:cNvPr id="5289" name="Rectangle 138">
                  <a:extLst>
                    <a:ext uri="{FF2B5EF4-FFF2-40B4-BE49-F238E27FC236}">
                      <a16:creationId xmlns:a16="http://schemas.microsoft.com/office/drawing/2014/main" id="{E55B5689-1BF8-A741-91DA-93381E181F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9952" y="3501008"/>
                  <a:ext cx="319318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00FF"/>
                      </a:solidFill>
                    </a:rPr>
                    <a:t>=</a:t>
                  </a:r>
                  <a:endParaRPr lang="en-IN" altLang="en-US">
                    <a:solidFill>
                      <a:srgbClr val="FF00FF"/>
                    </a:solidFill>
                  </a:endParaRPr>
                </a:p>
              </p:txBody>
            </p:sp>
            <p:grpSp>
              <p:nvGrpSpPr>
                <p:cNvPr id="5290" name="Group 8">
                  <a:extLst>
                    <a:ext uri="{FF2B5EF4-FFF2-40B4-BE49-F238E27FC236}">
                      <a16:creationId xmlns:a16="http://schemas.microsoft.com/office/drawing/2014/main" id="{77215B3A-4BCB-7924-31A4-3DCF4528B1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4347" y="3429000"/>
                  <a:ext cx="567693" cy="437723"/>
                  <a:chOff x="4364347" y="3429000"/>
                  <a:chExt cx="567693" cy="437723"/>
                </a:xfrm>
              </p:grpSpPr>
              <p:sp>
                <p:nvSpPr>
                  <p:cNvPr id="5291" name="Rectangle 47">
                    <a:extLst>
                      <a:ext uri="{FF2B5EF4-FFF2-40B4-BE49-F238E27FC236}">
                        <a16:creationId xmlns:a16="http://schemas.microsoft.com/office/drawing/2014/main" id="{13D2CA52-F015-3895-D7BD-39B37CAB44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4347" y="3497390"/>
                    <a:ext cx="312906" cy="369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00FF"/>
                        </a:solidFill>
                      </a:rPr>
                      <a:t>k</a:t>
                    </a:r>
                    <a:endParaRPr lang="en-IN" altLang="en-US" b="1">
                      <a:solidFill>
                        <a:srgbClr val="FF00FF"/>
                      </a:solidFill>
                    </a:endParaRPr>
                  </a:p>
                </p:txBody>
              </p:sp>
              <p:sp>
                <p:nvSpPr>
                  <p:cNvPr id="5292" name="Line 37">
                    <a:extLst>
                      <a:ext uri="{FF2B5EF4-FFF2-40B4-BE49-F238E27FC236}">
                        <a16:creationId xmlns:a16="http://schemas.microsoft.com/office/drawing/2014/main" id="{89CC4C6A-5734-97E5-E2BD-475CC97A1E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4484407" y="3501008"/>
                    <a:ext cx="33537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Rectangle 47">
                    <a:extLst>
                      <a:ext uri="{FF2B5EF4-FFF2-40B4-BE49-F238E27FC236}">
                        <a16:creationId xmlns:a16="http://schemas.microsoft.com/office/drawing/2014/main" id="{88A937AC-0753-A63E-C9BF-1BD16916B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19134" y="3491371"/>
                    <a:ext cx="31290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00FF"/>
                        </a:solidFill>
                      </a:rPr>
                      <a:t>k</a:t>
                    </a:r>
                    <a:endParaRPr lang="en-IN" altLang="en-US" b="1">
                      <a:solidFill>
                        <a:srgbClr val="FF00FF"/>
                      </a:solidFill>
                    </a:endParaRPr>
                  </a:p>
                </p:txBody>
              </p:sp>
              <p:sp>
                <p:nvSpPr>
                  <p:cNvPr id="5294" name="Line 37">
                    <a:extLst>
                      <a:ext uri="{FF2B5EF4-FFF2-40B4-BE49-F238E27FC236}">
                        <a16:creationId xmlns:a16="http://schemas.microsoft.com/office/drawing/2014/main" id="{E86B7672-7704-597D-EA56-377D460F53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4752641" y="3494989"/>
                    <a:ext cx="33537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Rectangle 143">
                    <a:extLst>
                      <a:ext uri="{FF2B5EF4-FFF2-40B4-BE49-F238E27FC236}">
                        <a16:creationId xmlns:a16="http://schemas.microsoft.com/office/drawing/2014/main" id="{44D64655-E2F0-9156-7E1A-FE0488B91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15942" y="3429000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00FF"/>
                        </a:solidFill>
                        <a:ea typeface="Times New Roman" panose="02020603050405020304" pitchFamily="18" charset="0"/>
                        <a:cs typeface="Bookman-Demi"/>
                      </a:rPr>
                      <a:t>.</a:t>
                    </a:r>
                    <a:endParaRPr lang="en-IN" altLang="en-US">
                      <a:solidFill>
                        <a:srgbClr val="FF00FF"/>
                      </a:solidFill>
                      <a:ea typeface="Times New Roman" panose="02020603050405020304" pitchFamily="18" charset="0"/>
                      <a:cs typeface="Bookman-Demi"/>
                    </a:endParaRPr>
                  </a:p>
                </p:txBody>
              </p:sp>
            </p:grpSp>
          </p:grpSp>
          <p:sp>
            <p:nvSpPr>
              <p:cNvPr id="5285" name="Rectangle 13">
                <a:extLst>
                  <a:ext uri="{FF2B5EF4-FFF2-40B4-BE49-F238E27FC236}">
                    <a16:creationId xmlns:a16="http://schemas.microsoft.com/office/drawing/2014/main" id="{3814E16F-9700-269E-4BFE-EE9DCA9D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746" y="3505163"/>
                <a:ext cx="511679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00FF"/>
                    </a:solidFill>
                  </a:rPr>
                  <a:t>= 1</a:t>
                </a:r>
                <a:endParaRPr lang="en-IN" altLang="en-US">
                  <a:solidFill>
                    <a:srgbClr val="FF00FF"/>
                  </a:solidFill>
                </a:endParaRPr>
              </a:p>
            </p:txBody>
          </p:sp>
        </p:grpSp>
        <p:sp>
          <p:nvSpPr>
            <p:cNvPr id="5283" name="Rectangle 15">
              <a:extLst>
                <a:ext uri="{FF2B5EF4-FFF2-40B4-BE49-F238E27FC236}">
                  <a16:creationId xmlns:a16="http://schemas.microsoft.com/office/drawing/2014/main" id="{78B33FCA-25BD-6E17-D3E5-9189B29B6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14" y="1259468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4.</a:t>
              </a:r>
              <a:endParaRPr lang="en-IN" altLang="en-US">
                <a:solidFill>
                  <a:srgbClr val="FF00FF"/>
                </a:solidFill>
              </a:endParaRPr>
            </a:p>
          </p:txBody>
        </p:sp>
      </p:grpSp>
      <p:grpSp>
        <p:nvGrpSpPr>
          <p:cNvPr id="14" name="Group 18">
            <a:extLst>
              <a:ext uri="{FF2B5EF4-FFF2-40B4-BE49-F238E27FC236}">
                <a16:creationId xmlns:a16="http://schemas.microsoft.com/office/drawing/2014/main" id="{5CB36FA8-DF6E-3E50-A7FC-D76AB623B039}"/>
              </a:ext>
            </a:extLst>
          </p:cNvPr>
          <p:cNvGrpSpPr>
            <a:grpSpLocks/>
          </p:cNvGrpSpPr>
          <p:nvPr/>
        </p:nvGrpSpPr>
        <p:grpSpPr bwMode="auto">
          <a:xfrm>
            <a:off x="277813" y="2335213"/>
            <a:ext cx="2565400" cy="446087"/>
            <a:chOff x="278414" y="1687361"/>
            <a:chExt cx="2565394" cy="445495"/>
          </a:xfrm>
        </p:grpSpPr>
        <p:sp>
          <p:nvSpPr>
            <p:cNvPr id="5263" name="Rectangle 47">
              <a:extLst>
                <a:ext uri="{FF2B5EF4-FFF2-40B4-BE49-F238E27FC236}">
                  <a16:creationId xmlns:a16="http://schemas.microsoft.com/office/drawing/2014/main" id="{B5B90D67-F0E1-EE3D-32F7-0B5EE8B19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734" y="1749729"/>
              <a:ext cx="249259" cy="369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i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64" name="Line 37">
              <a:extLst>
                <a:ext uri="{FF2B5EF4-FFF2-40B4-BE49-F238E27FC236}">
                  <a16:creationId xmlns:a16="http://schemas.microsoft.com/office/drawing/2014/main" id="{DBC90E66-67B5-E2F4-D964-C394C361F74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798347" y="1753347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5" name="Rectangle 47">
              <a:extLst>
                <a:ext uri="{FF2B5EF4-FFF2-40B4-BE49-F238E27FC236}">
                  <a16:creationId xmlns:a16="http://schemas.microsoft.com/office/drawing/2014/main" id="{08786258-EFFC-9357-78E7-C5DA73C0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20" y="1749729"/>
              <a:ext cx="249259" cy="369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j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66" name="Line 37">
              <a:extLst>
                <a:ext uri="{FF2B5EF4-FFF2-40B4-BE49-F238E27FC236}">
                  <a16:creationId xmlns:a16="http://schemas.microsoft.com/office/drawing/2014/main" id="{3975B44E-69A7-9C8E-222D-2A69477B2D9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996633" y="1753347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" name="Rectangle 178">
              <a:extLst>
                <a:ext uri="{FF2B5EF4-FFF2-40B4-BE49-F238E27FC236}">
                  <a16:creationId xmlns:a16="http://schemas.microsoft.com/office/drawing/2014/main" id="{7DEA76B1-B385-19D7-FE4C-B2A6CAF97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18" y="1687361"/>
              <a:ext cx="2487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  <a:ea typeface="Times New Roman" panose="02020603050405020304" pitchFamily="18" charset="0"/>
                  <a:cs typeface="Bookman-Demi"/>
                </a:rPr>
                <a:t>.</a:t>
              </a:r>
              <a:endParaRPr lang="en-IN" altLang="en-US">
                <a:solidFill>
                  <a:srgbClr val="FFC0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5268" name="Rectangle 47">
              <a:extLst>
                <a:ext uri="{FF2B5EF4-FFF2-40B4-BE49-F238E27FC236}">
                  <a16:creationId xmlns:a16="http://schemas.microsoft.com/office/drawing/2014/main" id="{A7E441AC-991E-3CC2-8BD6-65306E2B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798" y="1749729"/>
              <a:ext cx="249259" cy="369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j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69" name="Line 37">
              <a:extLst>
                <a:ext uri="{FF2B5EF4-FFF2-40B4-BE49-F238E27FC236}">
                  <a16:creationId xmlns:a16="http://schemas.microsoft.com/office/drawing/2014/main" id="{96566FB9-2319-D6D4-6EDE-C06810234F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1374411" y="1753347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0" name="Rectangle 47">
              <a:extLst>
                <a:ext uri="{FF2B5EF4-FFF2-40B4-BE49-F238E27FC236}">
                  <a16:creationId xmlns:a16="http://schemas.microsoft.com/office/drawing/2014/main" id="{E1F3BD17-F3C3-6734-2728-EB7BF0BC0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193" y="1749732"/>
              <a:ext cx="312906" cy="369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k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71" name="Line 37">
              <a:extLst>
                <a:ext uri="{FF2B5EF4-FFF2-40B4-BE49-F238E27FC236}">
                  <a16:creationId xmlns:a16="http://schemas.microsoft.com/office/drawing/2014/main" id="{86D58259-9929-1C9F-1E02-C4A7C2EC9E0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1572700" y="1753350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2" name="Rectangle 171">
              <a:extLst>
                <a:ext uri="{FF2B5EF4-FFF2-40B4-BE49-F238E27FC236}">
                  <a16:creationId xmlns:a16="http://schemas.microsoft.com/office/drawing/2014/main" id="{0D8D830D-E135-F04F-1B88-86B096C48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882" y="1687361"/>
              <a:ext cx="2487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  <a:ea typeface="Times New Roman" panose="02020603050405020304" pitchFamily="18" charset="0"/>
                  <a:cs typeface="Bookman-Demi"/>
                </a:rPr>
                <a:t>.</a:t>
              </a:r>
              <a:endParaRPr lang="en-IN" altLang="en-US">
                <a:solidFill>
                  <a:srgbClr val="FFC0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5273" name="Rectangle 161">
              <a:extLst>
                <a:ext uri="{FF2B5EF4-FFF2-40B4-BE49-F238E27FC236}">
                  <a16:creationId xmlns:a16="http://schemas.microsoft.com/office/drawing/2014/main" id="{7BF28DB6-9677-271F-9B55-0702A3931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080" y="1756669"/>
              <a:ext cx="3193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=</a:t>
              </a:r>
              <a:endParaRPr lang="en-IN" altLang="en-US">
                <a:solidFill>
                  <a:srgbClr val="FFC000"/>
                </a:solidFill>
              </a:endParaRPr>
            </a:p>
          </p:txBody>
        </p:sp>
        <p:sp>
          <p:nvSpPr>
            <p:cNvPr id="5274" name="Rectangle 162">
              <a:extLst>
                <a:ext uri="{FF2B5EF4-FFF2-40B4-BE49-F238E27FC236}">
                  <a16:creationId xmlns:a16="http://schemas.microsoft.com/office/drawing/2014/main" id="{3C79D1E8-B54F-4342-F3EC-1CFFADC59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335" y="1759369"/>
              <a:ext cx="3193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=</a:t>
              </a:r>
              <a:endParaRPr lang="en-IN" altLang="en-US">
                <a:solidFill>
                  <a:srgbClr val="FFC000"/>
                </a:solidFill>
              </a:endParaRPr>
            </a:p>
          </p:txBody>
        </p:sp>
        <p:sp>
          <p:nvSpPr>
            <p:cNvPr id="5275" name="Rectangle 47">
              <a:extLst>
                <a:ext uri="{FF2B5EF4-FFF2-40B4-BE49-F238E27FC236}">
                  <a16:creationId xmlns:a16="http://schemas.microsoft.com/office/drawing/2014/main" id="{560AC147-834B-3BB5-33E8-9AF9BA44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730" y="1755751"/>
              <a:ext cx="312906" cy="369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k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76" name="Line 37">
              <a:extLst>
                <a:ext uri="{FF2B5EF4-FFF2-40B4-BE49-F238E27FC236}">
                  <a16:creationId xmlns:a16="http://schemas.microsoft.com/office/drawing/2014/main" id="{E2A2307A-D924-0243-219B-946E1D3F19B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1987790" y="1759369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7" name="Rectangle 47">
              <a:extLst>
                <a:ext uri="{FF2B5EF4-FFF2-40B4-BE49-F238E27FC236}">
                  <a16:creationId xmlns:a16="http://schemas.microsoft.com/office/drawing/2014/main" id="{C7DC713A-7772-AE53-BDD2-F01A1E4C9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517" y="1749732"/>
              <a:ext cx="2487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i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sp>
          <p:nvSpPr>
            <p:cNvPr id="5278" name="Line 37">
              <a:extLst>
                <a:ext uri="{FF2B5EF4-FFF2-40B4-BE49-F238E27FC236}">
                  <a16:creationId xmlns:a16="http://schemas.microsoft.com/office/drawing/2014/main" id="{05A5DBDA-D0F2-4AE1-7B1A-BEB68174C3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2229130" y="1753350"/>
              <a:ext cx="33537" cy="1"/>
            </a:xfrm>
            <a:prstGeom prst="line">
              <a:avLst/>
            </a:prstGeom>
            <a:noFill/>
            <a:ln w="19050">
              <a:solidFill>
                <a:srgbClr val="FFCC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9" name="Rectangle 168">
              <a:extLst>
                <a:ext uri="{FF2B5EF4-FFF2-40B4-BE49-F238E27FC236}">
                  <a16:creationId xmlns:a16="http://schemas.microsoft.com/office/drawing/2014/main" id="{2BB0D6AD-883E-9F2A-E0C5-03CC887F6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325" y="1687361"/>
              <a:ext cx="24878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  <a:ea typeface="Times New Roman" panose="02020603050405020304" pitchFamily="18" charset="0"/>
                  <a:cs typeface="Bookman-Demi"/>
                </a:rPr>
                <a:t>.</a:t>
              </a:r>
              <a:endParaRPr lang="en-IN" altLang="en-US">
                <a:solidFill>
                  <a:srgbClr val="FFC0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5280" name="Rectangle 158">
              <a:extLst>
                <a:ext uri="{FF2B5EF4-FFF2-40B4-BE49-F238E27FC236}">
                  <a16:creationId xmlns:a16="http://schemas.microsoft.com/office/drawing/2014/main" id="{583BC4AD-7890-9341-85E5-8541A699A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129" y="1763524"/>
              <a:ext cx="51167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= 0</a:t>
              </a:r>
              <a:endParaRPr lang="en-IN" altLang="en-US">
                <a:solidFill>
                  <a:srgbClr val="FFC000"/>
                </a:solidFill>
              </a:endParaRPr>
            </a:p>
          </p:txBody>
        </p:sp>
        <p:sp>
          <p:nvSpPr>
            <p:cNvPr id="5281" name="Rectangle 156">
              <a:extLst>
                <a:ext uri="{FF2B5EF4-FFF2-40B4-BE49-F238E27FC236}">
                  <a16:creationId xmlns:a16="http://schemas.microsoft.com/office/drawing/2014/main" id="{7788674B-8230-FF1C-EF2B-D6D6CA12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14" y="1750077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5.</a:t>
              </a:r>
              <a:endParaRPr lang="en-IN" altLang="en-US">
                <a:solidFill>
                  <a:srgbClr val="FFC000"/>
                </a:solidFill>
              </a:endParaRPr>
            </a:p>
          </p:txBody>
        </p:sp>
      </p:grpSp>
      <p:grpSp>
        <p:nvGrpSpPr>
          <p:cNvPr id="15" name="Group 6">
            <a:extLst>
              <a:ext uri="{FF2B5EF4-FFF2-40B4-BE49-F238E27FC236}">
                <a16:creationId xmlns:a16="http://schemas.microsoft.com/office/drawing/2014/main" id="{AE11A571-BE27-A2C9-BE78-582F4012B2BA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730250"/>
            <a:ext cx="1493838" cy="461963"/>
            <a:chOff x="5076056" y="5784874"/>
            <a:chExt cx="1493948" cy="461730"/>
          </a:xfrm>
        </p:grpSpPr>
        <p:grpSp>
          <p:nvGrpSpPr>
            <p:cNvPr id="5253" name="Group 5">
              <a:extLst>
                <a:ext uri="{FF2B5EF4-FFF2-40B4-BE49-F238E27FC236}">
                  <a16:creationId xmlns:a16="http://schemas.microsoft.com/office/drawing/2014/main" id="{EE0E1ED9-874A-067D-8420-7D3BFED09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76056" y="5877272"/>
              <a:ext cx="1465300" cy="369332"/>
              <a:chOff x="5076056" y="5877272"/>
              <a:chExt cx="1465300" cy="369332"/>
            </a:xfrm>
          </p:grpSpPr>
          <p:grpSp>
            <p:nvGrpSpPr>
              <p:cNvPr id="5255" name="Group 63">
                <a:extLst>
                  <a:ext uri="{FF2B5EF4-FFF2-40B4-BE49-F238E27FC236}">
                    <a16:creationId xmlns:a16="http://schemas.microsoft.com/office/drawing/2014/main" id="{F07FB4D7-5875-3B18-96DA-14EFDB0C5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76056" y="5877272"/>
                <a:ext cx="964751" cy="369332"/>
                <a:chOff x="4654450" y="5795416"/>
                <a:chExt cx="964751" cy="369332"/>
              </a:xfrm>
            </p:grpSpPr>
            <p:sp>
              <p:nvSpPr>
                <p:cNvPr id="5260" name="Rectangle 7">
                  <a:extLst>
                    <a:ext uri="{FF2B5EF4-FFF2-40B4-BE49-F238E27FC236}">
                      <a16:creationId xmlns:a16="http://schemas.microsoft.com/office/drawing/2014/main" id="{93E6CB0C-851E-34BA-95EE-D5748A5B3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4450" y="5795416"/>
                  <a:ext cx="96475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7C80"/>
                      </a:solidFill>
                    </a:rPr>
                    <a:t>A . B = </a:t>
                  </a:r>
                  <a:endParaRPr lang="en-IN" altLang="en-US" b="1">
                    <a:solidFill>
                      <a:srgbClr val="FF7C80"/>
                    </a:solidFill>
                  </a:endParaRPr>
                </a:p>
              </p:txBody>
            </p:sp>
            <p:cxnSp>
              <p:nvCxnSpPr>
                <p:cNvPr id="235" name="Straight Arrow Connector 234">
                  <a:extLst>
                    <a:ext uri="{FF2B5EF4-FFF2-40B4-BE49-F238E27FC236}">
                      <a16:creationId xmlns:a16="http://schemas.microsoft.com/office/drawing/2014/main" id="{4E04606A-6737-1340-1978-A6DB1ED632A0}"/>
                    </a:ext>
                  </a:extLst>
                </p:cNvPr>
                <p:cNvCxnSpPr/>
                <p:nvPr/>
              </p:nvCxnSpPr>
              <p:spPr bwMode="auto">
                <a:xfrm>
                  <a:off x="4740181" y="5823607"/>
                  <a:ext cx="17146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8569E8C5-64E1-85BB-134F-058297827E53}"/>
                    </a:ext>
                  </a:extLst>
                </p:cNvPr>
                <p:cNvCxnSpPr/>
                <p:nvPr/>
              </p:nvCxnSpPr>
              <p:spPr bwMode="auto">
                <a:xfrm>
                  <a:off x="5111684" y="5823607"/>
                  <a:ext cx="17146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256" name="Group 70">
                <a:extLst>
                  <a:ext uri="{FF2B5EF4-FFF2-40B4-BE49-F238E27FC236}">
                    <a16:creationId xmlns:a16="http://schemas.microsoft.com/office/drawing/2014/main" id="{EB5BE866-2575-7365-F40A-0EC4DF8FD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39497" y="5877272"/>
                <a:ext cx="701859" cy="369332"/>
                <a:chOff x="4654450" y="5795416"/>
                <a:chExt cx="701859" cy="369332"/>
              </a:xfrm>
            </p:grpSpPr>
            <p:sp>
              <p:nvSpPr>
                <p:cNvPr id="5257" name="Rectangle 7">
                  <a:extLst>
                    <a:ext uri="{FF2B5EF4-FFF2-40B4-BE49-F238E27FC236}">
                      <a16:creationId xmlns:a16="http://schemas.microsoft.com/office/drawing/2014/main" id="{F01A40DD-CED9-D8F2-C9D4-8C519723B6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4450" y="5795416"/>
                  <a:ext cx="70185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7C80"/>
                      </a:solidFill>
                    </a:rPr>
                    <a:t>B . A</a:t>
                  </a:r>
                  <a:endParaRPr lang="en-IN" altLang="en-US" b="1">
                    <a:solidFill>
                      <a:srgbClr val="FF7C80"/>
                    </a:solidFill>
                  </a:endParaRPr>
                </a:p>
              </p:txBody>
            </p:sp>
            <p:cxnSp>
              <p:nvCxnSpPr>
                <p:cNvPr id="232" name="Straight Arrow Connector 231">
                  <a:extLst>
                    <a:ext uri="{FF2B5EF4-FFF2-40B4-BE49-F238E27FC236}">
                      <a16:creationId xmlns:a16="http://schemas.microsoft.com/office/drawing/2014/main" id="{B2F77B92-C586-0BCC-F6CF-7982168F4AA4}"/>
                    </a:ext>
                  </a:extLst>
                </p:cNvPr>
                <p:cNvCxnSpPr/>
                <p:nvPr/>
              </p:nvCxnSpPr>
              <p:spPr bwMode="auto">
                <a:xfrm>
                  <a:off x="4740384" y="5823607"/>
                  <a:ext cx="17146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Arrow Connector 232">
                  <a:extLst>
                    <a:ext uri="{FF2B5EF4-FFF2-40B4-BE49-F238E27FC236}">
                      <a16:creationId xmlns:a16="http://schemas.microsoft.com/office/drawing/2014/main" id="{0ADC254D-701B-3296-A671-C18157172C02}"/>
                    </a:ext>
                  </a:extLst>
                </p:cNvPr>
                <p:cNvCxnSpPr/>
                <p:nvPr/>
              </p:nvCxnSpPr>
              <p:spPr bwMode="auto">
                <a:xfrm>
                  <a:off x="5111887" y="5823607"/>
                  <a:ext cx="17146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28" name="Rounded Rectangle 227">
              <a:extLst>
                <a:ext uri="{FF2B5EF4-FFF2-40B4-BE49-F238E27FC236}">
                  <a16:creationId xmlns:a16="http://schemas.microsoft.com/office/drawing/2014/main" id="{A001CBF9-E433-8F9C-AA53-9D8915A00776}"/>
                </a:ext>
              </a:extLst>
            </p:cNvPr>
            <p:cNvSpPr/>
            <p:nvPr/>
          </p:nvSpPr>
          <p:spPr bwMode="auto">
            <a:xfrm>
              <a:off x="5076056" y="5784874"/>
              <a:ext cx="1493948" cy="452210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</p:grpSp>
      <p:grpSp>
        <p:nvGrpSpPr>
          <p:cNvPr id="19" name="Group 7">
            <a:extLst>
              <a:ext uri="{FF2B5EF4-FFF2-40B4-BE49-F238E27FC236}">
                <a16:creationId xmlns:a16="http://schemas.microsoft.com/office/drawing/2014/main" id="{F2F254EE-4156-D2B5-19BA-C11208729857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2598738"/>
            <a:ext cx="6265862" cy="830262"/>
            <a:chOff x="250824" y="4149080"/>
            <a:chExt cx="6265392" cy="829900"/>
          </a:xfrm>
        </p:grpSpPr>
        <p:grpSp>
          <p:nvGrpSpPr>
            <p:cNvPr id="5230" name="Group 22">
              <a:extLst>
                <a:ext uri="{FF2B5EF4-FFF2-40B4-BE49-F238E27FC236}">
                  <a16:creationId xmlns:a16="http://schemas.microsoft.com/office/drawing/2014/main" id="{E1D54DA7-342C-4415-F306-FF6585D92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824" y="4354514"/>
              <a:ext cx="3457575" cy="369332"/>
              <a:chOff x="288031" y="1209526"/>
              <a:chExt cx="3456922" cy="367998"/>
            </a:xfrm>
          </p:grpSpPr>
          <p:sp>
            <p:nvSpPr>
              <p:cNvPr id="5250" name="Rectangle 19">
                <a:extLst>
                  <a:ext uri="{FF2B5EF4-FFF2-40B4-BE49-F238E27FC236}">
                    <a16:creationId xmlns:a16="http://schemas.microsoft.com/office/drawing/2014/main" id="{13709A1C-9198-DE6C-9856-65AA9EBF0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31" y="1209526"/>
                <a:ext cx="3456922" cy="367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b="1">
                    <a:solidFill>
                      <a:srgbClr val="00B0F0"/>
                    </a:solidFill>
                    <a:ea typeface="Times New Roman" panose="02020603050405020304" pitchFamily="18" charset="0"/>
                    <a:cs typeface="Bookman-Light"/>
                  </a:rPr>
                  <a:t>6.  Component of A along B =</a:t>
                </a:r>
              </a:p>
            </p:txBody>
          </p:sp>
          <p:cxnSp>
            <p:nvCxnSpPr>
              <p:cNvPr id="259" name="Straight Arrow Connector 258">
                <a:extLst>
                  <a:ext uri="{FF2B5EF4-FFF2-40B4-BE49-F238E27FC236}">
                    <a16:creationId xmlns:a16="http://schemas.microsoft.com/office/drawing/2014/main" id="{FA190DC0-EF86-5F87-1608-42D3DDBC9148}"/>
                  </a:ext>
                </a:extLst>
              </p:cNvPr>
              <p:cNvCxnSpPr/>
              <p:nvPr/>
            </p:nvCxnSpPr>
            <p:spPr bwMode="auto">
              <a:xfrm>
                <a:off x="2305211" y="1267292"/>
                <a:ext cx="17140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Arrow Connector 259">
                <a:extLst>
                  <a:ext uri="{FF2B5EF4-FFF2-40B4-BE49-F238E27FC236}">
                    <a16:creationId xmlns:a16="http://schemas.microsoft.com/office/drawing/2014/main" id="{7F0D0A52-A615-D79D-A9C1-C61882C37D11}"/>
                  </a:ext>
                </a:extLst>
              </p:cNvPr>
              <p:cNvCxnSpPr/>
              <p:nvPr/>
            </p:nvCxnSpPr>
            <p:spPr bwMode="auto">
              <a:xfrm>
                <a:off x="3208261" y="1254644"/>
                <a:ext cx="17140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31" name="Group 1">
              <a:extLst>
                <a:ext uri="{FF2B5EF4-FFF2-40B4-BE49-F238E27FC236}">
                  <a16:creationId xmlns:a16="http://schemas.microsoft.com/office/drawing/2014/main" id="{1880209A-C368-B6A7-6FBA-39093526F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1880" y="4344134"/>
              <a:ext cx="1504386" cy="369332"/>
              <a:chOff x="1403350" y="5435600"/>
              <a:chExt cx="1504386" cy="369332"/>
            </a:xfrm>
          </p:grpSpPr>
          <p:sp>
            <p:nvSpPr>
              <p:cNvPr id="5248" name="Rectangle 7">
                <a:extLst>
                  <a:ext uri="{FF2B5EF4-FFF2-40B4-BE49-F238E27FC236}">
                    <a16:creationId xmlns:a16="http://schemas.microsoft.com/office/drawing/2014/main" id="{9349C231-EB57-E1AA-4433-41ED0EF25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5435600"/>
                <a:ext cx="150438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B0F0"/>
                    </a:solidFill>
                  </a:rPr>
                  <a:t>| A | cos </a:t>
                </a:r>
                <a:r>
                  <a:rPr lang="el-GR" altLang="en-US" b="1">
                    <a:solidFill>
                      <a:srgbClr val="00B0F0"/>
                    </a:solidFill>
                    <a:ea typeface="Times New Roman" panose="02020603050405020304" pitchFamily="18" charset="0"/>
                    <a:cs typeface="Bookman-Demi"/>
                  </a:rPr>
                  <a:t>θ</a:t>
                </a:r>
                <a:r>
                  <a:rPr lang="en-US" altLang="en-US" b="1">
                    <a:solidFill>
                      <a:srgbClr val="00B0F0"/>
                    </a:solidFill>
                    <a:ea typeface="Times New Roman" panose="02020603050405020304" pitchFamily="18" charset="0"/>
                    <a:cs typeface="Bookman-Demi"/>
                  </a:rPr>
                  <a:t> = </a:t>
                </a:r>
                <a:endParaRPr lang="en-IN" altLang="en-US" b="1">
                  <a:solidFill>
                    <a:srgbClr val="00B0F0"/>
                  </a:solidFill>
                </a:endParaRPr>
              </a:p>
            </p:txBody>
          </p:sp>
          <p:cxnSp>
            <p:nvCxnSpPr>
              <p:cNvPr id="257" name="Straight Arrow Connector 256">
                <a:extLst>
                  <a:ext uri="{FF2B5EF4-FFF2-40B4-BE49-F238E27FC236}">
                    <a16:creationId xmlns:a16="http://schemas.microsoft.com/office/drawing/2014/main" id="{F9E37BBF-6D9A-A4DB-BFD2-9E68CFF29A16}"/>
                  </a:ext>
                </a:extLst>
              </p:cNvPr>
              <p:cNvCxnSpPr/>
              <p:nvPr/>
            </p:nvCxnSpPr>
            <p:spPr bwMode="auto">
              <a:xfrm>
                <a:off x="1624371" y="5491262"/>
                <a:ext cx="17143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32" name="Group 3">
              <a:extLst>
                <a:ext uri="{FF2B5EF4-FFF2-40B4-BE49-F238E27FC236}">
                  <a16:creationId xmlns:a16="http://schemas.microsoft.com/office/drawing/2014/main" id="{8C80D415-0BB3-8727-1A18-F03B09C1E3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6521" y="4149080"/>
              <a:ext cx="765599" cy="829900"/>
              <a:chOff x="2489135" y="5445224"/>
              <a:chExt cx="765599" cy="829900"/>
            </a:xfrm>
          </p:grpSpPr>
          <p:sp>
            <p:nvSpPr>
              <p:cNvPr id="5240" name="Line 33">
                <a:extLst>
                  <a:ext uri="{FF2B5EF4-FFF2-40B4-BE49-F238E27FC236}">
                    <a16:creationId xmlns:a16="http://schemas.microsoft.com/office/drawing/2014/main" id="{D629545E-23A0-7321-ADE3-CC3666369D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0270" y="5830529"/>
                <a:ext cx="609266" cy="0"/>
              </a:xfrm>
              <a:prstGeom prst="line">
                <a:avLst/>
              </a:prstGeom>
              <a:noFill/>
              <a:ln w="19050">
                <a:solidFill>
                  <a:srgbClr val="00B0F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41" name="Group 3">
                <a:extLst>
                  <a:ext uri="{FF2B5EF4-FFF2-40B4-BE49-F238E27FC236}">
                    <a16:creationId xmlns:a16="http://schemas.microsoft.com/office/drawing/2014/main" id="{AD0A0A1C-6981-D03B-4FAD-454EE7E5CB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135" y="5445224"/>
                <a:ext cx="765599" cy="369695"/>
                <a:chOff x="4654450" y="5795416"/>
                <a:chExt cx="765979" cy="369332"/>
              </a:xfrm>
            </p:grpSpPr>
            <p:sp>
              <p:nvSpPr>
                <p:cNvPr id="5245" name="Rectangle 7">
                  <a:extLst>
                    <a:ext uri="{FF2B5EF4-FFF2-40B4-BE49-F238E27FC236}">
                      <a16:creationId xmlns:a16="http://schemas.microsoft.com/office/drawing/2014/main" id="{116667D0-DDF6-1AAC-A30A-A065C67DCC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4450" y="5795416"/>
                  <a:ext cx="76597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B0F0"/>
                      </a:solidFill>
                    </a:rPr>
                    <a:t>A . B </a:t>
                  </a:r>
                  <a:endParaRPr lang="en-IN" altLang="en-US" b="1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54" name="Straight Arrow Connector 253">
                  <a:extLst>
                    <a:ext uri="{FF2B5EF4-FFF2-40B4-BE49-F238E27FC236}">
                      <a16:creationId xmlns:a16="http://schemas.microsoft.com/office/drawing/2014/main" id="{DF6443FD-0BAA-41A5-397D-B0D1D36CB315}"/>
                    </a:ext>
                  </a:extLst>
                </p:cNvPr>
                <p:cNvCxnSpPr/>
                <p:nvPr/>
              </p:nvCxnSpPr>
              <p:spPr bwMode="auto">
                <a:xfrm>
                  <a:off x="4739666" y="5823951"/>
                  <a:ext cx="171522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Straight Arrow Connector 254">
                  <a:extLst>
                    <a:ext uri="{FF2B5EF4-FFF2-40B4-BE49-F238E27FC236}">
                      <a16:creationId xmlns:a16="http://schemas.microsoft.com/office/drawing/2014/main" id="{9774D8C2-E40B-C366-9BCC-CA5844C9B7EF}"/>
                    </a:ext>
                  </a:extLst>
                </p:cNvPr>
                <p:cNvCxnSpPr/>
                <p:nvPr/>
              </p:nvCxnSpPr>
              <p:spPr bwMode="auto">
                <a:xfrm>
                  <a:off x="5111298" y="5823951"/>
                  <a:ext cx="17311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242" name="Group 2">
                <a:extLst>
                  <a:ext uri="{FF2B5EF4-FFF2-40B4-BE49-F238E27FC236}">
                    <a16:creationId xmlns:a16="http://schemas.microsoft.com/office/drawing/2014/main" id="{397D7514-540D-5B6E-C60A-D080E491A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56434" y="5905792"/>
                <a:ext cx="607859" cy="369332"/>
                <a:chOff x="2339752" y="5905792"/>
                <a:chExt cx="607859" cy="369332"/>
              </a:xfrm>
            </p:grpSpPr>
            <p:sp>
              <p:nvSpPr>
                <p:cNvPr id="5243" name="Rectangle 7">
                  <a:extLst>
                    <a:ext uri="{FF2B5EF4-FFF2-40B4-BE49-F238E27FC236}">
                      <a16:creationId xmlns:a16="http://schemas.microsoft.com/office/drawing/2014/main" id="{A6084794-D294-E878-7331-CCF752430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9752" y="5905792"/>
                  <a:ext cx="60785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B0F0"/>
                      </a:solidFill>
                    </a:rPr>
                    <a:t>| B |</a:t>
                  </a:r>
                  <a:endParaRPr lang="en-IN" altLang="en-US" b="1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252" name="Straight Arrow Connector 251">
                  <a:extLst>
                    <a:ext uri="{FF2B5EF4-FFF2-40B4-BE49-F238E27FC236}">
                      <a16:creationId xmlns:a16="http://schemas.microsoft.com/office/drawing/2014/main" id="{979CFE53-21E3-D445-E9FE-D0D95E39DD9A}"/>
                    </a:ext>
                  </a:extLst>
                </p:cNvPr>
                <p:cNvCxnSpPr/>
                <p:nvPr/>
              </p:nvCxnSpPr>
              <p:spPr bwMode="auto">
                <a:xfrm>
                  <a:off x="2556049" y="5933961"/>
                  <a:ext cx="171437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233" name="Group 6">
              <a:extLst>
                <a:ext uri="{FF2B5EF4-FFF2-40B4-BE49-F238E27FC236}">
                  <a16:creationId xmlns:a16="http://schemas.microsoft.com/office/drawing/2014/main" id="{A68A088B-BD90-DE63-F8D5-CE9EFC1E9D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48445" y="4315108"/>
              <a:ext cx="967771" cy="396589"/>
              <a:chOff x="6268525" y="3546122"/>
              <a:chExt cx="967771" cy="396589"/>
            </a:xfrm>
          </p:grpSpPr>
          <p:grpSp>
            <p:nvGrpSpPr>
              <p:cNvPr id="5234" name="Group 4">
                <a:extLst>
                  <a:ext uri="{FF2B5EF4-FFF2-40B4-BE49-F238E27FC236}">
                    <a16:creationId xmlns:a16="http://schemas.microsoft.com/office/drawing/2014/main" id="{30351BDE-5B9E-23CA-6FFA-EF7F73917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0697" y="3546122"/>
                <a:ext cx="765599" cy="396589"/>
                <a:chOff x="6470697" y="3546122"/>
                <a:chExt cx="765599" cy="396589"/>
              </a:xfrm>
            </p:grpSpPr>
            <p:grpSp>
              <p:nvGrpSpPr>
                <p:cNvPr id="5236" name="Group 3">
                  <a:extLst>
                    <a:ext uri="{FF2B5EF4-FFF2-40B4-BE49-F238E27FC236}">
                      <a16:creationId xmlns:a16="http://schemas.microsoft.com/office/drawing/2014/main" id="{65BB2185-E069-9F47-5C01-7FF700E897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0697" y="3573016"/>
                  <a:ext cx="765599" cy="369695"/>
                  <a:chOff x="4654450" y="5795416"/>
                  <a:chExt cx="765979" cy="369332"/>
                </a:xfrm>
              </p:grpSpPr>
              <p:sp>
                <p:nvSpPr>
                  <p:cNvPr id="5238" name="Rectangle 7">
                    <a:extLst>
                      <a:ext uri="{FF2B5EF4-FFF2-40B4-BE49-F238E27FC236}">
                        <a16:creationId xmlns:a16="http://schemas.microsoft.com/office/drawing/2014/main" id="{C1459504-28FF-85AE-888D-11F9D1BB7D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4450" y="5795416"/>
                    <a:ext cx="765979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B0F0"/>
                        </a:solidFill>
                      </a:rPr>
                      <a:t>A . B </a:t>
                    </a:r>
                    <a:endParaRPr lang="en-IN" altLang="en-US" b="1">
                      <a:solidFill>
                        <a:srgbClr val="00B0F0"/>
                      </a:solidFill>
                    </a:endParaRPr>
                  </a:p>
                </p:txBody>
              </p:sp>
              <p:cxnSp>
                <p:nvCxnSpPr>
                  <p:cNvPr id="247" name="Straight Arrow Connector 246">
                    <a:extLst>
                      <a:ext uri="{FF2B5EF4-FFF2-40B4-BE49-F238E27FC236}">
                        <a16:creationId xmlns:a16="http://schemas.microsoft.com/office/drawing/2014/main" id="{E9BD8BF3-F320-8677-BE1D-F0A13A39E2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691461" y="5824619"/>
                    <a:ext cx="219167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237" name="Line 37">
                  <a:extLst>
                    <a:ext uri="{FF2B5EF4-FFF2-40B4-BE49-F238E27FC236}">
                      <a16:creationId xmlns:a16="http://schemas.microsoft.com/office/drawing/2014/main" id="{BCDA9B24-EE9E-1E75-FC74-941F6007A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6963168" y="3562884"/>
                  <a:ext cx="33525" cy="1"/>
                </a:xfrm>
                <a:prstGeom prst="line">
                  <a:avLst/>
                </a:prstGeom>
                <a:noFill/>
                <a:ln w="19050">
                  <a:solidFill>
                    <a:srgbClr val="FFCCFF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35" name="Rectangle 5">
                <a:extLst>
                  <a:ext uri="{FF2B5EF4-FFF2-40B4-BE49-F238E27FC236}">
                    <a16:creationId xmlns:a16="http://schemas.microsoft.com/office/drawing/2014/main" id="{2090F9BF-BD52-2F02-49F5-26CEC530E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25" y="3573016"/>
                <a:ext cx="31931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B0F0"/>
                    </a:solidFill>
                  </a:rPr>
                  <a:t>=</a:t>
                </a:r>
                <a:endParaRPr lang="en-IN" altLang="en-US">
                  <a:solidFill>
                    <a:srgbClr val="00B0F0"/>
                  </a:solidFill>
                </a:endParaRPr>
              </a:p>
            </p:txBody>
          </p:sp>
        </p:grpSp>
      </p:grpSp>
      <p:grpSp>
        <p:nvGrpSpPr>
          <p:cNvPr id="28" name="Group 100">
            <a:extLst>
              <a:ext uri="{FF2B5EF4-FFF2-40B4-BE49-F238E27FC236}">
                <a16:creationId xmlns:a16="http://schemas.microsoft.com/office/drawing/2014/main" id="{953B95F9-36AD-E90C-5496-50FD3FE5C95C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3606800"/>
            <a:ext cx="6273800" cy="830263"/>
            <a:chOff x="250824" y="4149080"/>
            <a:chExt cx="6274367" cy="829900"/>
          </a:xfrm>
        </p:grpSpPr>
        <p:grpSp>
          <p:nvGrpSpPr>
            <p:cNvPr id="5207" name="Group 22">
              <a:extLst>
                <a:ext uri="{FF2B5EF4-FFF2-40B4-BE49-F238E27FC236}">
                  <a16:creationId xmlns:a16="http://schemas.microsoft.com/office/drawing/2014/main" id="{3703415D-4648-8333-9B77-D84F491BC5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824" y="4354514"/>
              <a:ext cx="3457575" cy="369332"/>
              <a:chOff x="288031" y="1209526"/>
              <a:chExt cx="3456922" cy="367998"/>
            </a:xfrm>
          </p:grpSpPr>
          <p:sp>
            <p:nvSpPr>
              <p:cNvPr id="5227" name="Rectangle 19">
                <a:extLst>
                  <a:ext uri="{FF2B5EF4-FFF2-40B4-BE49-F238E27FC236}">
                    <a16:creationId xmlns:a16="http://schemas.microsoft.com/office/drawing/2014/main" id="{AB24085E-F6DB-FB26-A123-814E85A1A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31" y="1209526"/>
                <a:ext cx="3456922" cy="367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b="1">
                    <a:solidFill>
                      <a:srgbClr val="CCFF99"/>
                    </a:solidFill>
                    <a:ea typeface="Times New Roman" panose="02020603050405020304" pitchFamily="18" charset="0"/>
                    <a:cs typeface="Bookman-Light"/>
                  </a:rPr>
                  <a:t>7.  Component of B along A =</a:t>
                </a:r>
              </a:p>
            </p:txBody>
          </p:sp>
          <p:cxnSp>
            <p:nvCxnSpPr>
              <p:cNvPr id="283" name="Straight Arrow Connector 282">
                <a:extLst>
                  <a:ext uri="{FF2B5EF4-FFF2-40B4-BE49-F238E27FC236}">
                    <a16:creationId xmlns:a16="http://schemas.microsoft.com/office/drawing/2014/main" id="{4B16A691-D8DC-AD48-CD5A-DEA9F87A0F66}"/>
                  </a:ext>
                </a:extLst>
              </p:cNvPr>
              <p:cNvCxnSpPr/>
              <p:nvPr/>
            </p:nvCxnSpPr>
            <p:spPr bwMode="auto">
              <a:xfrm>
                <a:off x="2305544" y="1267292"/>
                <a:ext cx="171433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5C64B1C5-32C5-A7E0-3A8D-477964BB265A}"/>
                  </a:ext>
                </a:extLst>
              </p:cNvPr>
              <p:cNvCxnSpPr/>
              <p:nvPr/>
            </p:nvCxnSpPr>
            <p:spPr bwMode="auto">
              <a:xfrm>
                <a:off x="3208743" y="1254644"/>
                <a:ext cx="171433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08" name="Group 102">
              <a:extLst>
                <a:ext uri="{FF2B5EF4-FFF2-40B4-BE49-F238E27FC236}">
                  <a16:creationId xmlns:a16="http://schemas.microsoft.com/office/drawing/2014/main" id="{E88C0C63-E250-8B86-29AC-6A1B5CEA6E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1880" y="4344134"/>
              <a:ext cx="1521570" cy="369332"/>
              <a:chOff x="1403350" y="5435600"/>
              <a:chExt cx="1521570" cy="369332"/>
            </a:xfrm>
          </p:grpSpPr>
          <p:sp>
            <p:nvSpPr>
              <p:cNvPr id="5225" name="Rectangle 7">
                <a:extLst>
                  <a:ext uri="{FF2B5EF4-FFF2-40B4-BE49-F238E27FC236}">
                    <a16:creationId xmlns:a16="http://schemas.microsoft.com/office/drawing/2014/main" id="{6F4858BB-6073-9E00-515A-58D8E9FED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50" y="5435600"/>
                <a:ext cx="152157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CCFF99"/>
                    </a:solidFill>
                  </a:rPr>
                  <a:t>| B | cos </a:t>
                </a:r>
                <a:r>
                  <a:rPr lang="el-GR" altLang="en-US" b="1">
                    <a:solidFill>
                      <a:srgbClr val="CCFF99"/>
                    </a:solidFill>
                    <a:ea typeface="Times New Roman" panose="02020603050405020304" pitchFamily="18" charset="0"/>
                    <a:cs typeface="Bookman-Demi"/>
                  </a:rPr>
                  <a:t>θ</a:t>
                </a:r>
                <a:r>
                  <a:rPr lang="en-US" altLang="en-US" b="1">
                    <a:solidFill>
                      <a:srgbClr val="CCFF99"/>
                    </a:solidFill>
                    <a:ea typeface="Times New Roman" panose="02020603050405020304" pitchFamily="18" charset="0"/>
                    <a:cs typeface="Bookman-Demi"/>
                  </a:rPr>
                  <a:t> = </a:t>
                </a:r>
                <a:endParaRPr lang="en-IN" altLang="en-US" b="1">
                  <a:solidFill>
                    <a:srgbClr val="CCFF99"/>
                  </a:solidFill>
                </a:endParaRPr>
              </a:p>
            </p:txBody>
          </p: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70127986-2E65-B0EB-771E-B3217550A476}"/>
                  </a:ext>
                </a:extLst>
              </p:cNvPr>
              <p:cNvCxnSpPr/>
              <p:nvPr/>
            </p:nvCxnSpPr>
            <p:spPr bwMode="auto">
              <a:xfrm>
                <a:off x="1623357" y="5491262"/>
                <a:ext cx="171466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09" name="Group 103">
              <a:extLst>
                <a:ext uri="{FF2B5EF4-FFF2-40B4-BE49-F238E27FC236}">
                  <a16:creationId xmlns:a16="http://schemas.microsoft.com/office/drawing/2014/main" id="{E67A7823-98B8-9391-C125-9A34AC3156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6521" y="4149080"/>
              <a:ext cx="765599" cy="829900"/>
              <a:chOff x="2489135" y="5445224"/>
              <a:chExt cx="765599" cy="829900"/>
            </a:xfrm>
          </p:grpSpPr>
          <p:sp>
            <p:nvSpPr>
              <p:cNvPr id="5217" name="Line 33">
                <a:extLst>
                  <a:ext uri="{FF2B5EF4-FFF2-40B4-BE49-F238E27FC236}">
                    <a16:creationId xmlns:a16="http://schemas.microsoft.com/office/drawing/2014/main" id="{67EDE10F-9BBB-87A8-32BD-BF1AADC1B6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0270" y="5830529"/>
                <a:ext cx="609266" cy="0"/>
              </a:xfrm>
              <a:prstGeom prst="line">
                <a:avLst/>
              </a:prstGeom>
              <a:noFill/>
              <a:ln w="19050">
                <a:solidFill>
                  <a:srgbClr val="CCFF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18" name="Group 3">
                <a:extLst>
                  <a:ext uri="{FF2B5EF4-FFF2-40B4-BE49-F238E27FC236}">
                    <a16:creationId xmlns:a16="http://schemas.microsoft.com/office/drawing/2014/main" id="{E7363B97-F058-1A37-E88B-A04E75F4B2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89135" y="5445224"/>
                <a:ext cx="765599" cy="369695"/>
                <a:chOff x="4654450" y="5795416"/>
                <a:chExt cx="765979" cy="369332"/>
              </a:xfrm>
            </p:grpSpPr>
            <p:sp>
              <p:nvSpPr>
                <p:cNvPr id="5222" name="Rectangle 7">
                  <a:extLst>
                    <a:ext uri="{FF2B5EF4-FFF2-40B4-BE49-F238E27FC236}">
                      <a16:creationId xmlns:a16="http://schemas.microsoft.com/office/drawing/2014/main" id="{54691246-02D1-9680-E63F-FC609830B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4450" y="5795416"/>
                  <a:ext cx="76597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FF99"/>
                      </a:solidFill>
                    </a:rPr>
                    <a:t>A . B </a:t>
                  </a:r>
                  <a:endParaRPr lang="en-IN" altLang="en-US" b="1">
                    <a:solidFill>
                      <a:srgbClr val="CCFF99"/>
                    </a:solidFill>
                  </a:endParaRPr>
                </a:p>
              </p:txBody>
            </p:sp>
            <p:cxnSp>
              <p:nvCxnSpPr>
                <p:cNvPr id="278" name="Straight Arrow Connector 277">
                  <a:extLst>
                    <a:ext uri="{FF2B5EF4-FFF2-40B4-BE49-F238E27FC236}">
                      <a16:creationId xmlns:a16="http://schemas.microsoft.com/office/drawing/2014/main" id="{F3DE8E68-D122-F389-4136-902BD087EAEF}"/>
                    </a:ext>
                  </a:extLst>
                </p:cNvPr>
                <p:cNvCxnSpPr/>
                <p:nvPr/>
              </p:nvCxnSpPr>
              <p:spPr bwMode="auto">
                <a:xfrm>
                  <a:off x="4740447" y="5823950"/>
                  <a:ext cx="171551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" name="Straight Arrow Connector 278">
                  <a:extLst>
                    <a:ext uri="{FF2B5EF4-FFF2-40B4-BE49-F238E27FC236}">
                      <a16:creationId xmlns:a16="http://schemas.microsoft.com/office/drawing/2014/main" id="{8DACD258-D75E-5596-46EB-191ADC940CFA}"/>
                    </a:ext>
                  </a:extLst>
                </p:cNvPr>
                <p:cNvCxnSpPr/>
                <p:nvPr/>
              </p:nvCxnSpPr>
              <p:spPr bwMode="auto">
                <a:xfrm>
                  <a:off x="5112140" y="5823950"/>
                  <a:ext cx="171551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219" name="Group 113">
                <a:extLst>
                  <a:ext uri="{FF2B5EF4-FFF2-40B4-BE49-F238E27FC236}">
                    <a16:creationId xmlns:a16="http://schemas.microsoft.com/office/drawing/2014/main" id="{230298E4-00CB-1468-AC68-FC2BCE03DE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56434" y="5905792"/>
                <a:ext cx="607859" cy="369332"/>
                <a:chOff x="2339752" y="5905792"/>
                <a:chExt cx="607859" cy="369332"/>
              </a:xfrm>
            </p:grpSpPr>
            <p:sp>
              <p:nvSpPr>
                <p:cNvPr id="5220" name="Rectangle 7">
                  <a:extLst>
                    <a:ext uri="{FF2B5EF4-FFF2-40B4-BE49-F238E27FC236}">
                      <a16:creationId xmlns:a16="http://schemas.microsoft.com/office/drawing/2014/main" id="{25EF7D7C-9897-DE4F-291A-382FB5079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9752" y="5905792"/>
                  <a:ext cx="60785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FF99"/>
                      </a:solidFill>
                    </a:rPr>
                    <a:t>| A |</a:t>
                  </a:r>
                  <a:endParaRPr lang="en-IN" altLang="en-US" b="1">
                    <a:solidFill>
                      <a:srgbClr val="CCFF99"/>
                    </a:solidFill>
                  </a:endParaRPr>
                </a:p>
              </p:txBody>
            </p:sp>
            <p:cxnSp>
              <p:nvCxnSpPr>
                <p:cNvPr id="276" name="Straight Arrow Connector 275">
                  <a:extLst>
                    <a:ext uri="{FF2B5EF4-FFF2-40B4-BE49-F238E27FC236}">
                      <a16:creationId xmlns:a16="http://schemas.microsoft.com/office/drawing/2014/main" id="{4CB062A9-8A5E-F013-9029-E0DA54E35963}"/>
                    </a:ext>
                  </a:extLst>
                </p:cNvPr>
                <p:cNvCxnSpPr/>
                <p:nvPr/>
              </p:nvCxnSpPr>
              <p:spPr bwMode="auto">
                <a:xfrm>
                  <a:off x="2555276" y="5933961"/>
                  <a:ext cx="171466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210" name="Group 104">
              <a:extLst>
                <a:ext uri="{FF2B5EF4-FFF2-40B4-BE49-F238E27FC236}">
                  <a16:creationId xmlns:a16="http://schemas.microsoft.com/office/drawing/2014/main" id="{EF4CAEA6-740C-98E8-37B7-F398BE05D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48445" y="4315108"/>
              <a:ext cx="976746" cy="396232"/>
              <a:chOff x="6268525" y="3546122"/>
              <a:chExt cx="976746" cy="396232"/>
            </a:xfrm>
          </p:grpSpPr>
          <p:grpSp>
            <p:nvGrpSpPr>
              <p:cNvPr id="5211" name="Group 105">
                <a:extLst>
                  <a:ext uri="{FF2B5EF4-FFF2-40B4-BE49-F238E27FC236}">
                    <a16:creationId xmlns:a16="http://schemas.microsoft.com/office/drawing/2014/main" id="{D6A15202-44B7-DC7E-6E12-79C168D235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0700" y="3546122"/>
                <a:ext cx="774571" cy="396232"/>
                <a:chOff x="6470700" y="3546122"/>
                <a:chExt cx="774571" cy="396232"/>
              </a:xfrm>
            </p:grpSpPr>
            <p:grpSp>
              <p:nvGrpSpPr>
                <p:cNvPr id="5213" name="Group 3">
                  <a:extLst>
                    <a:ext uri="{FF2B5EF4-FFF2-40B4-BE49-F238E27FC236}">
                      <a16:creationId xmlns:a16="http://schemas.microsoft.com/office/drawing/2014/main" id="{C3FFC17C-B966-4847-6EED-8577730989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0700" y="3573022"/>
                  <a:ext cx="774571" cy="369332"/>
                  <a:chOff x="4654450" y="5795416"/>
                  <a:chExt cx="774955" cy="368969"/>
                </a:xfrm>
              </p:grpSpPr>
              <p:sp>
                <p:nvSpPr>
                  <p:cNvPr id="5215" name="Rectangle 7">
                    <a:extLst>
                      <a:ext uri="{FF2B5EF4-FFF2-40B4-BE49-F238E27FC236}">
                        <a16:creationId xmlns:a16="http://schemas.microsoft.com/office/drawing/2014/main" id="{911F59BB-C15E-6B03-2C60-F82C55A41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4450" y="5795416"/>
                    <a:ext cx="774955" cy="3689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FF99"/>
                        </a:solidFill>
                      </a:rPr>
                      <a:t>B . A </a:t>
                    </a:r>
                    <a:endParaRPr lang="en-IN" altLang="en-US" b="1">
                      <a:solidFill>
                        <a:srgbClr val="CCFF99"/>
                      </a:solidFill>
                    </a:endParaRPr>
                  </a:p>
                </p:txBody>
              </p:sp>
              <p:cxnSp>
                <p:nvCxnSpPr>
                  <p:cNvPr id="271" name="Straight Arrow Connector 270">
                    <a:extLst>
                      <a:ext uri="{FF2B5EF4-FFF2-40B4-BE49-F238E27FC236}">
                        <a16:creationId xmlns:a16="http://schemas.microsoft.com/office/drawing/2014/main" id="{8AC078D9-436A-926B-C227-A744DA215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740026" y="5824612"/>
                    <a:ext cx="171551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214" name="Line 37">
                  <a:extLst>
                    <a:ext uri="{FF2B5EF4-FFF2-40B4-BE49-F238E27FC236}">
                      <a16:creationId xmlns:a16="http://schemas.microsoft.com/office/drawing/2014/main" id="{563ED9DA-E275-A518-BAF6-16C7D5F650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6963168" y="3562884"/>
                  <a:ext cx="33525" cy="1"/>
                </a:xfrm>
                <a:prstGeom prst="line">
                  <a:avLst/>
                </a:prstGeom>
                <a:noFill/>
                <a:ln w="19050">
                  <a:solidFill>
                    <a:srgbClr val="FFCCFF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12" name="Rectangle 106">
                <a:extLst>
                  <a:ext uri="{FF2B5EF4-FFF2-40B4-BE49-F238E27FC236}">
                    <a16:creationId xmlns:a16="http://schemas.microsoft.com/office/drawing/2014/main" id="{99F60C60-57BD-C234-E777-B26C13C2A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8525" y="3573016"/>
                <a:ext cx="319318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CCFF99"/>
                    </a:solidFill>
                  </a:rPr>
                  <a:t>=</a:t>
                </a:r>
                <a:endParaRPr lang="en-IN" altLang="en-US">
                  <a:solidFill>
                    <a:srgbClr val="CCFF99"/>
                  </a:solidFill>
                </a:endParaRPr>
              </a:p>
            </p:txBody>
          </p:sp>
        </p:grpSp>
      </p:grpSp>
      <p:sp>
        <p:nvSpPr>
          <p:cNvPr id="285" name="Rectangle 7">
            <a:extLst>
              <a:ext uri="{FF2B5EF4-FFF2-40B4-BE49-F238E27FC236}">
                <a16:creationId xmlns:a16="http://schemas.microsoft.com/office/drawing/2014/main" id="{BF6449CA-6F4A-FEB6-E5F6-22D06996A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3" y="1403350"/>
            <a:ext cx="3505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00"/>
                </a:solidFill>
                <a:ea typeface="Times New Roman" panose="02020603050405020304" pitchFamily="18" charset="0"/>
                <a:cs typeface="Bookman-Demi"/>
              </a:rPr>
              <a:t>3.   Dot product is </a:t>
            </a:r>
            <a:r>
              <a:rPr lang="en-US" altLang="en-US" b="1">
                <a:solidFill>
                  <a:srgbClr val="00FFFF"/>
                </a:solidFill>
                <a:ea typeface="Times New Roman" panose="02020603050405020304" pitchFamily="18" charset="0"/>
                <a:cs typeface="Bookman-Demi"/>
              </a:rPr>
              <a:t>distributive</a:t>
            </a:r>
            <a:r>
              <a:rPr lang="en-US" altLang="en-US" b="1">
                <a:solidFill>
                  <a:srgbClr val="FFFF00"/>
                </a:solidFill>
                <a:ea typeface="Times New Roman" panose="02020603050405020304" pitchFamily="18" charset="0"/>
                <a:cs typeface="Bookman-Demi"/>
              </a:rPr>
              <a:t>.</a:t>
            </a:r>
            <a:endParaRPr lang="en-IN" altLang="en-US">
              <a:solidFill>
                <a:srgbClr val="FFFF00"/>
              </a:solidFill>
              <a:ea typeface="Times New Roman" panose="02020603050405020304" pitchFamily="18" charset="0"/>
              <a:cs typeface="Bookman-Demi"/>
            </a:endParaRPr>
          </a:p>
        </p:txBody>
      </p:sp>
      <p:grpSp>
        <p:nvGrpSpPr>
          <p:cNvPr id="165" name="Group 285">
            <a:extLst>
              <a:ext uri="{FF2B5EF4-FFF2-40B4-BE49-F238E27FC236}">
                <a16:creationId xmlns:a16="http://schemas.microsoft.com/office/drawing/2014/main" id="{E6496AB2-3D87-CD06-B581-EED54E0830BF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1341438"/>
            <a:ext cx="2944813" cy="460375"/>
            <a:chOff x="1232738" y="2606998"/>
            <a:chExt cx="2945282" cy="461776"/>
          </a:xfrm>
        </p:grpSpPr>
        <p:grpSp>
          <p:nvGrpSpPr>
            <p:cNvPr id="5192" name="Group 2">
              <a:extLst>
                <a:ext uri="{FF2B5EF4-FFF2-40B4-BE49-F238E27FC236}">
                  <a16:creationId xmlns:a16="http://schemas.microsoft.com/office/drawing/2014/main" id="{4D6833B6-5419-B65A-6C40-EEA72155F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9632" y="2699442"/>
              <a:ext cx="1548244" cy="369332"/>
              <a:chOff x="1259632" y="2699442"/>
              <a:chExt cx="1548244" cy="369332"/>
            </a:xfrm>
          </p:grpSpPr>
          <p:sp>
            <p:nvSpPr>
              <p:cNvPr id="5203" name="Rectangle 7">
                <a:extLst>
                  <a:ext uri="{FF2B5EF4-FFF2-40B4-BE49-F238E27FC236}">
                    <a16:creationId xmlns:a16="http://schemas.microsoft.com/office/drawing/2014/main" id="{6CD4893A-2F9B-F5E8-3C93-853A1FBC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632" y="2699442"/>
                <a:ext cx="15482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7C80"/>
                    </a:solidFill>
                  </a:rPr>
                  <a:t>A . (B + C) = </a:t>
                </a:r>
                <a:endParaRPr lang="en-IN" altLang="en-US" b="1">
                  <a:solidFill>
                    <a:srgbClr val="FF7C80"/>
                  </a:solidFill>
                </a:endParaRPr>
              </a:p>
            </p:txBody>
          </p:sp>
          <p:cxnSp>
            <p:nvCxnSpPr>
              <p:cNvPr id="299" name="Straight Arrow Connector 298">
                <a:extLst>
                  <a:ext uri="{FF2B5EF4-FFF2-40B4-BE49-F238E27FC236}">
                    <a16:creationId xmlns:a16="http://schemas.microsoft.com/office/drawing/2014/main" id="{0004E0C6-18F8-8B84-DBD0-E3D448DE1396}"/>
                  </a:ext>
                </a:extLst>
              </p:cNvPr>
              <p:cNvCxnSpPr/>
              <p:nvPr/>
            </p:nvCxnSpPr>
            <p:spPr bwMode="auto">
              <a:xfrm>
                <a:off x="1345469" y="2728015"/>
                <a:ext cx="17147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0" name="Straight Arrow Connector 299">
                <a:extLst>
                  <a:ext uri="{FF2B5EF4-FFF2-40B4-BE49-F238E27FC236}">
                    <a16:creationId xmlns:a16="http://schemas.microsoft.com/office/drawing/2014/main" id="{8869B9B0-B49D-E399-A3A6-D61D432C9E4D}"/>
                  </a:ext>
                </a:extLst>
              </p:cNvPr>
              <p:cNvCxnSpPr/>
              <p:nvPr/>
            </p:nvCxnSpPr>
            <p:spPr bwMode="auto">
              <a:xfrm>
                <a:off x="1794802" y="2728015"/>
                <a:ext cx="17147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1" name="Straight Arrow Connector 300">
                <a:extLst>
                  <a:ext uri="{FF2B5EF4-FFF2-40B4-BE49-F238E27FC236}">
                    <a16:creationId xmlns:a16="http://schemas.microsoft.com/office/drawing/2014/main" id="{3BD0790A-7510-80BF-2B27-B0950CB06D5B}"/>
                  </a:ext>
                </a:extLst>
              </p:cNvPr>
              <p:cNvCxnSpPr/>
              <p:nvPr/>
            </p:nvCxnSpPr>
            <p:spPr bwMode="auto">
              <a:xfrm>
                <a:off x="2226671" y="2728015"/>
                <a:ext cx="17147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8" name="Rounded Rectangle 287">
              <a:extLst>
                <a:ext uri="{FF2B5EF4-FFF2-40B4-BE49-F238E27FC236}">
                  <a16:creationId xmlns:a16="http://schemas.microsoft.com/office/drawing/2014/main" id="{069BA2D7-0A04-DF36-C950-A3D34898AAB7}"/>
                </a:ext>
              </a:extLst>
            </p:cNvPr>
            <p:cNvSpPr/>
            <p:nvPr/>
          </p:nvSpPr>
          <p:spPr bwMode="auto">
            <a:xfrm>
              <a:off x="1232738" y="2606998"/>
              <a:ext cx="2918290" cy="452222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  <p:grpSp>
          <p:nvGrpSpPr>
            <p:cNvPr id="5194" name="Group 3">
              <a:extLst>
                <a:ext uri="{FF2B5EF4-FFF2-40B4-BE49-F238E27FC236}">
                  <a16:creationId xmlns:a16="http://schemas.microsoft.com/office/drawing/2014/main" id="{D192BF99-98DF-336B-6663-FA0034D01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7784" y="2695473"/>
              <a:ext cx="1550236" cy="373301"/>
              <a:chOff x="3103136" y="2695473"/>
              <a:chExt cx="1550236" cy="373301"/>
            </a:xfrm>
          </p:grpSpPr>
          <p:grpSp>
            <p:nvGrpSpPr>
              <p:cNvPr id="5195" name="Group 1">
                <a:extLst>
                  <a:ext uri="{FF2B5EF4-FFF2-40B4-BE49-F238E27FC236}">
                    <a16:creationId xmlns:a16="http://schemas.microsoft.com/office/drawing/2014/main" id="{7BAE7542-15D1-2F32-813E-6158A1F0BD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03136" y="2699442"/>
                <a:ext cx="900631" cy="369332"/>
                <a:chOff x="3103136" y="2699442"/>
                <a:chExt cx="900631" cy="369332"/>
              </a:xfrm>
            </p:grpSpPr>
            <p:sp>
              <p:nvSpPr>
                <p:cNvPr id="5200" name="Rectangle 7">
                  <a:extLst>
                    <a:ext uri="{FF2B5EF4-FFF2-40B4-BE49-F238E27FC236}">
                      <a16:creationId xmlns:a16="http://schemas.microsoft.com/office/drawing/2014/main" id="{A7EE0D00-F47A-DF16-BDFB-014A7ED5A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3136" y="2699442"/>
                  <a:ext cx="90063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7C80"/>
                      </a:solidFill>
                    </a:rPr>
                    <a:t>A . B +</a:t>
                  </a:r>
                  <a:endParaRPr lang="en-IN" altLang="en-US" b="1">
                    <a:solidFill>
                      <a:srgbClr val="FF7C80"/>
                    </a:solidFill>
                  </a:endParaRPr>
                </a:p>
              </p:txBody>
            </p:sp>
            <p:cxnSp>
              <p:nvCxnSpPr>
                <p:cNvPr id="296" name="Straight Arrow Connector 295">
                  <a:extLst>
                    <a:ext uri="{FF2B5EF4-FFF2-40B4-BE49-F238E27FC236}">
                      <a16:creationId xmlns:a16="http://schemas.microsoft.com/office/drawing/2014/main" id="{092C6BED-BFC5-0BAE-DA12-7B3B6AEA6129}"/>
                    </a:ext>
                  </a:extLst>
                </p:cNvPr>
                <p:cNvCxnSpPr/>
                <p:nvPr/>
              </p:nvCxnSpPr>
              <p:spPr bwMode="auto">
                <a:xfrm>
                  <a:off x="3560998" y="2728015"/>
                  <a:ext cx="171477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Straight Arrow Connector 296">
                  <a:extLst>
                    <a:ext uri="{FF2B5EF4-FFF2-40B4-BE49-F238E27FC236}">
                      <a16:creationId xmlns:a16="http://schemas.microsoft.com/office/drawing/2014/main" id="{149731A9-FEB4-AF81-A731-3037681231BF}"/>
                    </a:ext>
                  </a:extLst>
                </p:cNvPr>
                <p:cNvCxnSpPr/>
                <p:nvPr/>
              </p:nvCxnSpPr>
              <p:spPr bwMode="auto">
                <a:xfrm>
                  <a:off x="3203753" y="2721645"/>
                  <a:ext cx="171477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96" name="Group 130">
                <a:extLst>
                  <a:ext uri="{FF2B5EF4-FFF2-40B4-BE49-F238E27FC236}">
                    <a16:creationId xmlns:a16="http://schemas.microsoft.com/office/drawing/2014/main" id="{F6598326-CC12-51DB-A6B9-CE4733589D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87393" y="2695473"/>
                <a:ext cx="765979" cy="369332"/>
                <a:chOff x="3103136" y="2699442"/>
                <a:chExt cx="765979" cy="369332"/>
              </a:xfrm>
            </p:grpSpPr>
            <p:sp>
              <p:nvSpPr>
                <p:cNvPr id="5197" name="Rectangle 7">
                  <a:extLst>
                    <a:ext uri="{FF2B5EF4-FFF2-40B4-BE49-F238E27FC236}">
                      <a16:creationId xmlns:a16="http://schemas.microsoft.com/office/drawing/2014/main" id="{1C131650-952B-F1F6-8D9C-25C032ED5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3136" y="2699442"/>
                  <a:ext cx="76597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7C80"/>
                      </a:solidFill>
                    </a:rPr>
                    <a:t>A . C </a:t>
                  </a:r>
                  <a:endParaRPr lang="en-IN" altLang="en-US" b="1">
                    <a:solidFill>
                      <a:srgbClr val="FF7C80"/>
                    </a:solidFill>
                  </a:endParaRPr>
                </a:p>
              </p:txBody>
            </p: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B84DDCF7-EA73-A138-6C27-3A1E04C7D9F8}"/>
                    </a:ext>
                  </a:extLst>
                </p:cNvPr>
                <p:cNvCxnSpPr/>
                <p:nvPr/>
              </p:nvCxnSpPr>
              <p:spPr bwMode="auto">
                <a:xfrm>
                  <a:off x="3561091" y="2728799"/>
                  <a:ext cx="171477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Straight Arrow Connector 293">
                  <a:extLst>
                    <a:ext uri="{FF2B5EF4-FFF2-40B4-BE49-F238E27FC236}">
                      <a16:creationId xmlns:a16="http://schemas.microsoft.com/office/drawing/2014/main" id="{5B008071-DE3B-0603-492E-30AAEA16C5A1}"/>
                    </a:ext>
                  </a:extLst>
                </p:cNvPr>
                <p:cNvCxnSpPr/>
                <p:nvPr/>
              </p:nvCxnSpPr>
              <p:spPr bwMode="auto">
                <a:xfrm>
                  <a:off x="3203846" y="2736760"/>
                  <a:ext cx="171477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70" name="Group 301">
            <a:extLst>
              <a:ext uri="{FF2B5EF4-FFF2-40B4-BE49-F238E27FC236}">
                <a16:creationId xmlns:a16="http://schemas.microsoft.com/office/drawing/2014/main" id="{ABE69ECF-8195-F6FB-6B8A-D2B334E9CCEE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4365625"/>
            <a:ext cx="2867025" cy="865188"/>
            <a:chOff x="264967" y="4769166"/>
            <a:chExt cx="2866873" cy="865188"/>
          </a:xfrm>
        </p:grpSpPr>
        <p:sp>
          <p:nvSpPr>
            <p:cNvPr id="5153" name="Rectangle 5">
              <a:extLst>
                <a:ext uri="{FF2B5EF4-FFF2-40B4-BE49-F238E27FC236}">
                  <a16:creationId xmlns:a16="http://schemas.microsoft.com/office/drawing/2014/main" id="{2FA128C8-1BAD-03A2-2054-DE0547F39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967" y="4787860"/>
              <a:ext cx="71045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Light"/>
                </a:rPr>
                <a:t>8.  If </a:t>
              </a:r>
              <a:endParaRPr lang="en-IN" altLang="en-US">
                <a:ea typeface="Times New Roman" panose="02020603050405020304" pitchFamily="18" charset="0"/>
                <a:cs typeface="Bookman-Light"/>
              </a:endParaRPr>
            </a:p>
          </p:txBody>
        </p:sp>
        <p:grpSp>
          <p:nvGrpSpPr>
            <p:cNvPr id="5154" name="Group 7">
              <a:extLst>
                <a:ext uri="{FF2B5EF4-FFF2-40B4-BE49-F238E27FC236}">
                  <a16:creationId xmlns:a16="http://schemas.microsoft.com/office/drawing/2014/main" id="{DFCD0BFC-B97B-0FD1-4B7A-4F1B5EA09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753" y="4769166"/>
              <a:ext cx="2224087" cy="384175"/>
              <a:chOff x="1043608" y="4939710"/>
              <a:chExt cx="2223902" cy="383932"/>
            </a:xfrm>
          </p:grpSpPr>
          <p:grpSp>
            <p:nvGrpSpPr>
              <p:cNvPr id="5174" name="Group 8">
                <a:extLst>
                  <a:ext uri="{FF2B5EF4-FFF2-40B4-BE49-F238E27FC236}">
                    <a16:creationId xmlns:a16="http://schemas.microsoft.com/office/drawing/2014/main" id="{5E4946EA-1A37-D67D-2A18-000B4C36B5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3608" y="4939710"/>
                <a:ext cx="940394" cy="382588"/>
                <a:chOff x="8024094" y="5710708"/>
                <a:chExt cx="940394" cy="382588"/>
              </a:xfrm>
            </p:grpSpPr>
            <p:grpSp>
              <p:nvGrpSpPr>
                <p:cNvPr id="5185" name="Group 46">
                  <a:extLst>
                    <a:ext uri="{FF2B5EF4-FFF2-40B4-BE49-F238E27FC236}">
                      <a16:creationId xmlns:a16="http://schemas.microsoft.com/office/drawing/2014/main" id="{A15E15BA-FF18-8C15-A5F7-F400499B9B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715250" y="5710708"/>
                  <a:ext cx="249238" cy="382588"/>
                  <a:chOff x="3806806" y="3161928"/>
                  <a:chExt cx="248786" cy="382470"/>
                </a:xfrm>
              </p:grpSpPr>
              <p:sp>
                <p:nvSpPr>
                  <p:cNvPr id="5190" name="Rectangle 47">
                    <a:extLst>
                      <a:ext uri="{FF2B5EF4-FFF2-40B4-BE49-F238E27FC236}">
                        <a16:creationId xmlns:a16="http://schemas.microsoft.com/office/drawing/2014/main" id="{81BD98D5-EC9A-DA04-54E3-C0FE807509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06806" y="3175066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i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91" name="Line 37">
                    <a:extLst>
                      <a:ext uri="{FF2B5EF4-FFF2-40B4-BE49-F238E27FC236}">
                        <a16:creationId xmlns:a16="http://schemas.microsoft.com/office/drawing/2014/main" id="{8F3EF600-BA42-2410-7356-5F60B63040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913201" y="3178680"/>
                    <a:ext cx="3350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86" name="Rectangle 20">
                  <a:extLst>
                    <a:ext uri="{FF2B5EF4-FFF2-40B4-BE49-F238E27FC236}">
                      <a16:creationId xmlns:a16="http://schemas.microsoft.com/office/drawing/2014/main" id="{D86297B9-D76A-CCEE-598C-0AAB08230D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13570" y="5717519"/>
                  <a:ext cx="60151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= a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x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  <p:grpSp>
              <p:nvGrpSpPr>
                <p:cNvPr id="5187" name="Group 21">
                  <a:extLst>
                    <a:ext uri="{FF2B5EF4-FFF2-40B4-BE49-F238E27FC236}">
                      <a16:creationId xmlns:a16="http://schemas.microsoft.com/office/drawing/2014/main" id="{40DD2D23-DD81-5BA0-496A-7EEB2ED613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24094" y="5718207"/>
                  <a:ext cx="312906" cy="369332"/>
                  <a:chOff x="7884368" y="5718207"/>
                  <a:chExt cx="312906" cy="369332"/>
                </a:xfrm>
              </p:grpSpPr>
              <p:sp>
                <p:nvSpPr>
                  <p:cNvPr id="5188" name="Rectangle 22">
                    <a:extLst>
                      <a:ext uri="{FF2B5EF4-FFF2-40B4-BE49-F238E27FC236}">
                        <a16:creationId xmlns:a16="http://schemas.microsoft.com/office/drawing/2014/main" id="{E1EA46CE-96C9-55C2-BC7E-940E378E92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4368" y="5718207"/>
                    <a:ext cx="31290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  <a:ea typeface="Times New Roman" panose="02020603050405020304" pitchFamily="18" charset="0"/>
                        <a:cs typeface="Bookman-Demi"/>
                      </a:rPr>
                      <a:t>a</a:t>
                    </a:r>
                    <a:endParaRPr lang="en-IN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endParaRPr>
                  </a:p>
                </p:txBody>
              </p:sp>
              <p:cxnSp>
                <p:nvCxnSpPr>
                  <p:cNvPr id="339" name="Straight Arrow Connector 338">
                    <a:extLst>
                      <a:ext uri="{FF2B5EF4-FFF2-40B4-BE49-F238E27FC236}">
                        <a16:creationId xmlns:a16="http://schemas.microsoft.com/office/drawing/2014/main" id="{73BACEAA-4038-3379-3BE5-815B126EE8F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7990833" y="5759890"/>
                    <a:ext cx="171426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5175" name="Group 9">
                <a:extLst>
                  <a:ext uri="{FF2B5EF4-FFF2-40B4-BE49-F238E27FC236}">
                    <a16:creationId xmlns:a16="http://schemas.microsoft.com/office/drawing/2014/main" id="{F0098756-21A3-E51D-40B1-6C8D6A4419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07704" y="4939710"/>
                <a:ext cx="677812" cy="382588"/>
                <a:chOff x="3246116" y="4005064"/>
                <a:chExt cx="677812" cy="382588"/>
              </a:xfrm>
            </p:grpSpPr>
            <p:grpSp>
              <p:nvGrpSpPr>
                <p:cNvPr id="5181" name="Group 46">
                  <a:extLst>
                    <a:ext uri="{FF2B5EF4-FFF2-40B4-BE49-F238E27FC236}">
                      <a16:creationId xmlns:a16="http://schemas.microsoft.com/office/drawing/2014/main" id="{B7D46D53-446B-4D81-BF05-98544DD86C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74690" y="4005064"/>
                  <a:ext cx="249238" cy="382588"/>
                  <a:chOff x="3806806" y="3161928"/>
                  <a:chExt cx="248786" cy="382470"/>
                </a:xfrm>
              </p:grpSpPr>
              <p:sp>
                <p:nvSpPr>
                  <p:cNvPr id="5183" name="Rectangle 47">
                    <a:extLst>
                      <a:ext uri="{FF2B5EF4-FFF2-40B4-BE49-F238E27FC236}">
                        <a16:creationId xmlns:a16="http://schemas.microsoft.com/office/drawing/2014/main" id="{0BFFF549-EDA5-3ADE-41B6-7BDF257DEE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06806" y="3175066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j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84" name="Line 37">
                    <a:extLst>
                      <a:ext uri="{FF2B5EF4-FFF2-40B4-BE49-F238E27FC236}">
                        <a16:creationId xmlns:a16="http://schemas.microsoft.com/office/drawing/2014/main" id="{3D602631-AF69-7BFB-46C9-FD0E1F525B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913201" y="3178680"/>
                    <a:ext cx="3350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82" name="Rectangle 16">
                  <a:extLst>
                    <a:ext uri="{FF2B5EF4-FFF2-40B4-BE49-F238E27FC236}">
                      <a16:creationId xmlns:a16="http://schemas.microsoft.com/office/drawing/2014/main" id="{F335B2D3-F1C3-5A3B-50F0-1C4802B407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6116" y="4011875"/>
                  <a:ext cx="60151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+ a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y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</p:grpSp>
          <p:grpSp>
            <p:nvGrpSpPr>
              <p:cNvPr id="5176" name="Group 10">
                <a:extLst>
                  <a:ext uri="{FF2B5EF4-FFF2-40B4-BE49-F238E27FC236}">
                    <a16:creationId xmlns:a16="http://schemas.microsoft.com/office/drawing/2014/main" id="{38CDE07D-3A2B-2069-02CE-96BE55D0E2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6036" y="4941168"/>
                <a:ext cx="741474" cy="382474"/>
                <a:chOff x="2526036" y="4941168"/>
                <a:chExt cx="741474" cy="382474"/>
              </a:xfrm>
            </p:grpSpPr>
            <p:grpSp>
              <p:nvGrpSpPr>
                <p:cNvPr id="5177" name="Group 11">
                  <a:extLst>
                    <a:ext uri="{FF2B5EF4-FFF2-40B4-BE49-F238E27FC236}">
                      <a16:creationId xmlns:a16="http://schemas.microsoft.com/office/drawing/2014/main" id="{87DFE6A3-87D0-3DF0-B614-C584CE5FB7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54604" y="4941168"/>
                  <a:ext cx="312906" cy="382474"/>
                  <a:chOff x="2954604" y="4941168"/>
                  <a:chExt cx="312906" cy="382474"/>
                </a:xfrm>
              </p:grpSpPr>
              <p:sp>
                <p:nvSpPr>
                  <p:cNvPr id="5179" name="Rectangle 47">
                    <a:extLst>
                      <a:ext uri="{FF2B5EF4-FFF2-40B4-BE49-F238E27FC236}">
                        <a16:creationId xmlns:a16="http://schemas.microsoft.com/office/drawing/2014/main" id="{B7C31267-9BA0-F7E9-CDBA-FD6CCA809E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4604" y="4954310"/>
                    <a:ext cx="31290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k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80" name="Line 37">
                    <a:extLst>
                      <a:ext uri="{FF2B5EF4-FFF2-40B4-BE49-F238E27FC236}">
                        <a16:creationId xmlns:a16="http://schemas.microsoft.com/office/drawing/2014/main" id="{5A919031-F3B6-A205-76B0-680D40BFC3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074664" y="4957925"/>
                    <a:ext cx="3351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78" name="Rectangle 12">
                  <a:extLst>
                    <a:ext uri="{FF2B5EF4-FFF2-40B4-BE49-F238E27FC236}">
                      <a16:creationId xmlns:a16="http://schemas.microsoft.com/office/drawing/2014/main" id="{BB04A877-53F1-560F-7F1B-48911C6C7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6036" y="4947979"/>
                  <a:ext cx="60151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+ a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z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</p:grpSp>
        </p:grpSp>
        <p:grpSp>
          <p:nvGrpSpPr>
            <p:cNvPr id="5155" name="Group 26">
              <a:extLst>
                <a:ext uri="{FF2B5EF4-FFF2-40B4-BE49-F238E27FC236}">
                  <a16:creationId xmlns:a16="http://schemas.microsoft.com/office/drawing/2014/main" id="{BE0F2276-3128-9C49-11A1-9A0F62CFF8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8228" y="5250179"/>
              <a:ext cx="2224087" cy="384175"/>
              <a:chOff x="1043608" y="4939710"/>
              <a:chExt cx="2223902" cy="383932"/>
            </a:xfrm>
          </p:grpSpPr>
          <p:grpSp>
            <p:nvGrpSpPr>
              <p:cNvPr id="5156" name="Group 27">
                <a:extLst>
                  <a:ext uri="{FF2B5EF4-FFF2-40B4-BE49-F238E27FC236}">
                    <a16:creationId xmlns:a16="http://schemas.microsoft.com/office/drawing/2014/main" id="{4507834E-FADF-A8F3-3375-F225130C0A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3608" y="4939710"/>
                <a:ext cx="940394" cy="382588"/>
                <a:chOff x="8024094" y="5710708"/>
                <a:chExt cx="940394" cy="382588"/>
              </a:xfrm>
            </p:grpSpPr>
            <p:grpSp>
              <p:nvGrpSpPr>
                <p:cNvPr id="5167" name="Group 46">
                  <a:extLst>
                    <a:ext uri="{FF2B5EF4-FFF2-40B4-BE49-F238E27FC236}">
                      <a16:creationId xmlns:a16="http://schemas.microsoft.com/office/drawing/2014/main" id="{5B4FBC43-0496-058C-D5D1-83C43E6AD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715250" y="5710708"/>
                  <a:ext cx="249238" cy="382588"/>
                  <a:chOff x="3806806" y="3161928"/>
                  <a:chExt cx="248786" cy="382470"/>
                </a:xfrm>
              </p:grpSpPr>
              <p:sp>
                <p:nvSpPr>
                  <p:cNvPr id="5172" name="Rectangle 47">
                    <a:extLst>
                      <a:ext uri="{FF2B5EF4-FFF2-40B4-BE49-F238E27FC236}">
                        <a16:creationId xmlns:a16="http://schemas.microsoft.com/office/drawing/2014/main" id="{5989A8CE-F9EC-6DE2-06B2-6D143E19A9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06806" y="3175066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i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73" name="Line 37">
                    <a:extLst>
                      <a:ext uri="{FF2B5EF4-FFF2-40B4-BE49-F238E27FC236}">
                        <a16:creationId xmlns:a16="http://schemas.microsoft.com/office/drawing/2014/main" id="{74AF8BC0-F87D-0B42-FBDE-6193E71BF0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913201" y="3178680"/>
                    <a:ext cx="3350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68" name="Rectangle 39">
                  <a:extLst>
                    <a:ext uri="{FF2B5EF4-FFF2-40B4-BE49-F238E27FC236}">
                      <a16:creationId xmlns:a16="http://schemas.microsoft.com/office/drawing/2014/main" id="{0523D5AE-6B0D-BEE1-7A55-2E5EAD23CD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13570" y="5717519"/>
                  <a:ext cx="58862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= b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x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  <p:grpSp>
              <p:nvGrpSpPr>
                <p:cNvPr id="5169" name="Group 40">
                  <a:extLst>
                    <a:ext uri="{FF2B5EF4-FFF2-40B4-BE49-F238E27FC236}">
                      <a16:creationId xmlns:a16="http://schemas.microsoft.com/office/drawing/2014/main" id="{DC80194F-0024-C8EB-601D-DB0BF89442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24094" y="5718207"/>
                  <a:ext cx="325730" cy="369332"/>
                  <a:chOff x="7884368" y="5718207"/>
                  <a:chExt cx="325730" cy="369332"/>
                </a:xfrm>
              </p:grpSpPr>
              <p:sp>
                <p:nvSpPr>
                  <p:cNvPr id="5170" name="Rectangle 41">
                    <a:extLst>
                      <a:ext uri="{FF2B5EF4-FFF2-40B4-BE49-F238E27FC236}">
                        <a16:creationId xmlns:a16="http://schemas.microsoft.com/office/drawing/2014/main" id="{951595DC-864E-6659-4FBF-2B4C336F3A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4368" y="5718207"/>
                    <a:ext cx="325730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  <a:ea typeface="Times New Roman" panose="02020603050405020304" pitchFamily="18" charset="0"/>
                        <a:cs typeface="Bookman-Demi"/>
                      </a:rPr>
                      <a:t>b</a:t>
                    </a:r>
                    <a:endParaRPr lang="en-IN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endParaRPr>
                  </a:p>
                </p:txBody>
              </p:sp>
              <p:cxnSp>
                <p:nvCxnSpPr>
                  <p:cNvPr id="321" name="Straight Arrow Connector 320">
                    <a:extLst>
                      <a:ext uri="{FF2B5EF4-FFF2-40B4-BE49-F238E27FC236}">
                        <a16:creationId xmlns:a16="http://schemas.microsoft.com/office/drawing/2014/main" id="{31B76F45-0B05-84F5-7179-4446A34BF59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7990834" y="5759889"/>
                    <a:ext cx="171427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5157" name="Group 28">
                <a:extLst>
                  <a:ext uri="{FF2B5EF4-FFF2-40B4-BE49-F238E27FC236}">
                    <a16:creationId xmlns:a16="http://schemas.microsoft.com/office/drawing/2014/main" id="{6EFF7245-B122-38E7-302D-92FF6E6C4A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07704" y="4939710"/>
                <a:ext cx="677812" cy="382588"/>
                <a:chOff x="3246116" y="4005064"/>
                <a:chExt cx="677812" cy="382588"/>
              </a:xfrm>
            </p:grpSpPr>
            <p:grpSp>
              <p:nvGrpSpPr>
                <p:cNvPr id="5163" name="Group 46">
                  <a:extLst>
                    <a:ext uri="{FF2B5EF4-FFF2-40B4-BE49-F238E27FC236}">
                      <a16:creationId xmlns:a16="http://schemas.microsoft.com/office/drawing/2014/main" id="{05FB50AF-F60F-C4BD-C084-97534C6E8F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674690" y="4005064"/>
                  <a:ext cx="249238" cy="382588"/>
                  <a:chOff x="3806806" y="3161928"/>
                  <a:chExt cx="248786" cy="382470"/>
                </a:xfrm>
              </p:grpSpPr>
              <p:sp>
                <p:nvSpPr>
                  <p:cNvPr id="5165" name="Rectangle 47">
                    <a:extLst>
                      <a:ext uri="{FF2B5EF4-FFF2-40B4-BE49-F238E27FC236}">
                        <a16:creationId xmlns:a16="http://schemas.microsoft.com/office/drawing/2014/main" id="{C344F504-6960-6F55-C86B-B629B5D15A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06806" y="3175066"/>
                    <a:ext cx="24878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j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66" name="Line 37">
                    <a:extLst>
                      <a:ext uri="{FF2B5EF4-FFF2-40B4-BE49-F238E27FC236}">
                        <a16:creationId xmlns:a16="http://schemas.microsoft.com/office/drawing/2014/main" id="{CF10D6E7-6EFC-D3EA-F8CD-D8EFEF127A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913201" y="3178680"/>
                    <a:ext cx="3350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64" name="Rectangle 35">
                  <a:extLst>
                    <a:ext uri="{FF2B5EF4-FFF2-40B4-BE49-F238E27FC236}">
                      <a16:creationId xmlns:a16="http://schemas.microsoft.com/office/drawing/2014/main" id="{B99878C8-25E5-A395-4E30-0A4A71325F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6116" y="4011875"/>
                  <a:ext cx="58862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+ b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y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</p:grpSp>
          <p:grpSp>
            <p:nvGrpSpPr>
              <p:cNvPr id="5158" name="Group 29">
                <a:extLst>
                  <a:ext uri="{FF2B5EF4-FFF2-40B4-BE49-F238E27FC236}">
                    <a16:creationId xmlns:a16="http://schemas.microsoft.com/office/drawing/2014/main" id="{18CBB193-DE11-F039-C481-01BD743561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26036" y="4941168"/>
                <a:ext cx="741474" cy="382474"/>
                <a:chOff x="2526036" y="4941168"/>
                <a:chExt cx="741474" cy="382474"/>
              </a:xfrm>
            </p:grpSpPr>
            <p:grpSp>
              <p:nvGrpSpPr>
                <p:cNvPr id="5159" name="Group 30">
                  <a:extLst>
                    <a:ext uri="{FF2B5EF4-FFF2-40B4-BE49-F238E27FC236}">
                      <a16:creationId xmlns:a16="http://schemas.microsoft.com/office/drawing/2014/main" id="{BBC09F11-88E7-98CC-1F41-3664153DB1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54604" y="4941168"/>
                  <a:ext cx="312906" cy="382474"/>
                  <a:chOff x="2954604" y="4941168"/>
                  <a:chExt cx="312906" cy="382474"/>
                </a:xfrm>
              </p:grpSpPr>
              <p:sp>
                <p:nvSpPr>
                  <p:cNvPr id="5161" name="Rectangle 47">
                    <a:extLst>
                      <a:ext uri="{FF2B5EF4-FFF2-40B4-BE49-F238E27FC236}">
                        <a16:creationId xmlns:a16="http://schemas.microsoft.com/office/drawing/2014/main" id="{92A41D9B-BCA9-5D9E-E3A2-6D4B48060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54604" y="4954310"/>
                    <a:ext cx="31290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00FF00"/>
                        </a:solidFill>
                      </a:rPr>
                      <a:t>k</a:t>
                    </a:r>
                    <a:endParaRPr lang="en-IN" altLang="en-US" b="1">
                      <a:solidFill>
                        <a:srgbClr val="00FF00"/>
                      </a:solidFill>
                    </a:endParaRPr>
                  </a:p>
                </p:txBody>
              </p:sp>
              <p:sp>
                <p:nvSpPr>
                  <p:cNvPr id="5162" name="Line 37">
                    <a:extLst>
                      <a:ext uri="{FF2B5EF4-FFF2-40B4-BE49-F238E27FC236}">
                        <a16:creationId xmlns:a16="http://schemas.microsoft.com/office/drawing/2014/main" id="{3FE24FC9-4675-14CF-6D9C-75FFDBDF14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 flipH="1" flipV="1">
                    <a:off x="3074664" y="4957925"/>
                    <a:ext cx="33515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FFCCFF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60" name="Rectangle 31">
                  <a:extLst>
                    <a:ext uri="{FF2B5EF4-FFF2-40B4-BE49-F238E27FC236}">
                      <a16:creationId xmlns:a16="http://schemas.microsoft.com/office/drawing/2014/main" id="{BA889CEB-E60E-2C18-6EA4-C989F0A93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6036" y="4947979"/>
                  <a:ext cx="58862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+ b</a:t>
                  </a:r>
                  <a:r>
                    <a:rPr lang="en-US" altLang="en-US" baseline="-25000">
                      <a:solidFill>
                        <a:srgbClr val="00FF00"/>
                      </a:solidFill>
                      <a:ea typeface="Times New Roman" panose="02020603050405020304" pitchFamily="18" charset="0"/>
                      <a:cs typeface="Bookman-Demi"/>
                    </a:rPr>
                    <a:t>z</a:t>
                  </a:r>
                  <a:endParaRPr lang="en-IN" altLang="en-US" baseline="-25000">
                    <a:solidFill>
                      <a:srgbClr val="00FF00"/>
                    </a:solidFill>
                    <a:ea typeface="Times New Roman" panose="02020603050405020304" pitchFamily="18" charset="0"/>
                    <a:cs typeface="Bookman-Demi"/>
                  </a:endParaRPr>
                </a:p>
              </p:txBody>
            </p:sp>
          </p:grpSp>
        </p:grpSp>
      </p:grpSp>
      <p:grpSp>
        <p:nvGrpSpPr>
          <p:cNvPr id="189" name="Group 341">
            <a:extLst>
              <a:ext uri="{FF2B5EF4-FFF2-40B4-BE49-F238E27FC236}">
                <a16:creationId xmlns:a16="http://schemas.microsoft.com/office/drawing/2014/main" id="{1CAEC81B-2A6B-83F5-84F6-C276D14AB4CC}"/>
              </a:ext>
            </a:extLst>
          </p:cNvPr>
          <p:cNvGrpSpPr>
            <a:grpSpLocks/>
          </p:cNvGrpSpPr>
          <p:nvPr/>
        </p:nvGrpSpPr>
        <p:grpSpPr bwMode="auto">
          <a:xfrm>
            <a:off x="652463" y="5329238"/>
            <a:ext cx="3852862" cy="377825"/>
            <a:chOff x="651833" y="5733256"/>
            <a:chExt cx="3853035" cy="376321"/>
          </a:xfrm>
        </p:grpSpPr>
        <p:sp>
          <p:nvSpPr>
            <p:cNvPr id="5148" name="Rectangle 7">
              <a:extLst>
                <a:ext uri="{FF2B5EF4-FFF2-40B4-BE49-F238E27FC236}">
                  <a16:creationId xmlns:a16="http://schemas.microsoft.com/office/drawing/2014/main" id="{CC50765E-D06C-7554-400A-B527D274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833" y="5733256"/>
              <a:ext cx="67197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  <a:ea typeface="Times New Roman" panose="02020603050405020304" pitchFamily="18" charset="0"/>
                  <a:cs typeface="Bookman-Light"/>
                </a:rPr>
                <a:t>then</a:t>
              </a:r>
              <a:endParaRPr lang="en-IN" altLang="en-US">
                <a:ea typeface="Times New Roman" panose="02020603050405020304" pitchFamily="18" charset="0"/>
                <a:cs typeface="Bookman-Light"/>
              </a:endParaRPr>
            </a:p>
          </p:txBody>
        </p:sp>
        <p:grpSp>
          <p:nvGrpSpPr>
            <p:cNvPr id="5149" name="Group 63">
              <a:extLst>
                <a:ext uri="{FF2B5EF4-FFF2-40B4-BE49-F238E27FC236}">
                  <a16:creationId xmlns:a16="http://schemas.microsoft.com/office/drawing/2014/main" id="{0D212523-BAD1-2F12-B220-F2B2D0C4A0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1973" y="5740245"/>
              <a:ext cx="3082895" cy="369332"/>
              <a:chOff x="4654450" y="5795416"/>
              <a:chExt cx="3083132" cy="369146"/>
            </a:xfrm>
          </p:grpSpPr>
          <p:sp>
            <p:nvSpPr>
              <p:cNvPr id="5150" name="Rectangle 7">
                <a:extLst>
                  <a:ext uri="{FF2B5EF4-FFF2-40B4-BE49-F238E27FC236}">
                    <a16:creationId xmlns:a16="http://schemas.microsoft.com/office/drawing/2014/main" id="{957BB047-E89F-370F-9D06-452CF853E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4450" y="5795416"/>
                <a:ext cx="3083132" cy="369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7C80"/>
                    </a:solidFill>
                  </a:rPr>
                  <a:t>a . b = (</a:t>
                </a:r>
                <a:r>
                  <a:rPr lang="en-US" altLang="en-US">
                    <a:solidFill>
                      <a:srgbClr val="FF7C80"/>
                    </a:solidFill>
                  </a:rPr>
                  <a:t>a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x</a:t>
                </a:r>
                <a:r>
                  <a:rPr lang="en-US" altLang="en-US">
                    <a:solidFill>
                      <a:srgbClr val="FF7C80"/>
                    </a:solidFill>
                  </a:rPr>
                  <a:t> b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x</a:t>
                </a:r>
                <a:r>
                  <a:rPr lang="en-US" altLang="en-US">
                    <a:solidFill>
                      <a:srgbClr val="FF7C80"/>
                    </a:solidFill>
                  </a:rPr>
                  <a:t> + a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y</a:t>
                </a:r>
                <a:r>
                  <a:rPr lang="en-US" altLang="en-US">
                    <a:solidFill>
                      <a:srgbClr val="FF7C80"/>
                    </a:solidFill>
                  </a:rPr>
                  <a:t> b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y</a:t>
                </a:r>
                <a:r>
                  <a:rPr lang="en-US" altLang="en-US">
                    <a:solidFill>
                      <a:srgbClr val="FF7C80"/>
                    </a:solidFill>
                  </a:rPr>
                  <a:t> + a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z</a:t>
                </a:r>
                <a:r>
                  <a:rPr lang="en-US" altLang="en-US">
                    <a:solidFill>
                      <a:srgbClr val="FF7C80"/>
                    </a:solidFill>
                  </a:rPr>
                  <a:t> b</a:t>
                </a:r>
                <a:r>
                  <a:rPr lang="en-US" altLang="en-US" baseline="-25000">
                    <a:solidFill>
                      <a:srgbClr val="FF7C80"/>
                    </a:solidFill>
                  </a:rPr>
                  <a:t>z</a:t>
                </a:r>
                <a:r>
                  <a:rPr lang="en-US" altLang="en-US" b="1">
                    <a:solidFill>
                      <a:srgbClr val="FF7C80"/>
                    </a:solidFill>
                  </a:rPr>
                  <a:t>)</a:t>
                </a:r>
                <a:endParaRPr lang="en-IN" altLang="en-US" b="1">
                  <a:solidFill>
                    <a:srgbClr val="FF7C80"/>
                  </a:solidFill>
                </a:endParaRPr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CAE196D7-9190-96EF-5F96-C45D0BFACC38}"/>
                  </a:ext>
                </a:extLst>
              </p:cNvPr>
              <p:cNvCxnSpPr/>
              <p:nvPr/>
            </p:nvCxnSpPr>
            <p:spPr bwMode="auto">
              <a:xfrm>
                <a:off x="4740017" y="5876932"/>
                <a:ext cx="171471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3CD78098-937F-A5C3-2AC5-9350BE2A448A}"/>
                  </a:ext>
                </a:extLst>
              </p:cNvPr>
              <p:cNvCxnSpPr/>
              <p:nvPr/>
            </p:nvCxnSpPr>
            <p:spPr bwMode="auto">
              <a:xfrm>
                <a:off x="5071846" y="5862708"/>
                <a:ext cx="171471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1" name="Group 63">
            <a:extLst>
              <a:ext uri="{FF2B5EF4-FFF2-40B4-BE49-F238E27FC236}">
                <a16:creationId xmlns:a16="http://schemas.microsoft.com/office/drawing/2014/main" id="{1C6E968F-F7CA-E4B4-367E-DD1077BE488C}"/>
              </a:ext>
            </a:extLst>
          </p:cNvPr>
          <p:cNvGrpSpPr>
            <a:grpSpLocks/>
          </p:cNvGrpSpPr>
          <p:nvPr/>
        </p:nvGrpSpPr>
        <p:grpSpPr bwMode="auto">
          <a:xfrm>
            <a:off x="1435100" y="5751513"/>
            <a:ext cx="3082925" cy="369887"/>
            <a:chOff x="4654450" y="5795416"/>
            <a:chExt cx="3083132" cy="369146"/>
          </a:xfrm>
        </p:grpSpPr>
        <p:sp>
          <p:nvSpPr>
            <p:cNvPr id="5145" name="Rectangle 7">
              <a:extLst>
                <a:ext uri="{FF2B5EF4-FFF2-40B4-BE49-F238E27FC236}">
                  <a16:creationId xmlns:a16="http://schemas.microsoft.com/office/drawing/2014/main" id="{5ABE4CC3-E5DC-BEDD-D0F2-A36429B14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450" y="5795416"/>
              <a:ext cx="3083132" cy="369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000"/>
                  </a:solidFill>
                </a:rPr>
                <a:t>a . a = (</a:t>
              </a:r>
              <a:r>
                <a:rPr lang="en-US" altLang="en-US">
                  <a:solidFill>
                    <a:srgbClr val="FFC000"/>
                  </a:solidFill>
                </a:rPr>
                <a:t>a</a:t>
              </a:r>
              <a:r>
                <a:rPr lang="en-US" altLang="en-US" baseline="-25000">
                  <a:solidFill>
                    <a:srgbClr val="FFC000"/>
                  </a:solidFill>
                </a:rPr>
                <a:t>x</a:t>
              </a:r>
              <a:r>
                <a:rPr lang="en-US" altLang="en-US">
                  <a:solidFill>
                    <a:srgbClr val="FFC000"/>
                  </a:solidFill>
                </a:rPr>
                <a:t> a</a:t>
              </a:r>
              <a:r>
                <a:rPr lang="en-US" altLang="en-US" baseline="-25000">
                  <a:solidFill>
                    <a:srgbClr val="FFC000"/>
                  </a:solidFill>
                </a:rPr>
                <a:t>x</a:t>
              </a:r>
              <a:r>
                <a:rPr lang="en-US" altLang="en-US">
                  <a:solidFill>
                    <a:srgbClr val="FFC000"/>
                  </a:solidFill>
                </a:rPr>
                <a:t> + a</a:t>
              </a:r>
              <a:r>
                <a:rPr lang="en-US" altLang="en-US" baseline="-25000">
                  <a:solidFill>
                    <a:srgbClr val="FFC000"/>
                  </a:solidFill>
                </a:rPr>
                <a:t>y</a:t>
              </a:r>
              <a:r>
                <a:rPr lang="en-US" altLang="en-US">
                  <a:solidFill>
                    <a:srgbClr val="FFC000"/>
                  </a:solidFill>
                </a:rPr>
                <a:t> a</a:t>
              </a:r>
              <a:r>
                <a:rPr lang="en-US" altLang="en-US" baseline="-25000">
                  <a:solidFill>
                    <a:srgbClr val="FFC000"/>
                  </a:solidFill>
                </a:rPr>
                <a:t>y</a:t>
              </a:r>
              <a:r>
                <a:rPr lang="en-US" altLang="en-US">
                  <a:solidFill>
                    <a:srgbClr val="FFC000"/>
                  </a:solidFill>
                </a:rPr>
                <a:t> + a</a:t>
              </a:r>
              <a:r>
                <a:rPr lang="en-US" altLang="en-US" baseline="-25000">
                  <a:solidFill>
                    <a:srgbClr val="FFC000"/>
                  </a:solidFill>
                </a:rPr>
                <a:t>z</a:t>
              </a:r>
              <a:r>
                <a:rPr lang="en-US" altLang="en-US">
                  <a:solidFill>
                    <a:srgbClr val="FFC000"/>
                  </a:solidFill>
                </a:rPr>
                <a:t> a</a:t>
              </a:r>
              <a:r>
                <a:rPr lang="en-US" altLang="en-US" baseline="-25000">
                  <a:solidFill>
                    <a:srgbClr val="FFC000"/>
                  </a:solidFill>
                </a:rPr>
                <a:t>z</a:t>
              </a:r>
              <a:r>
                <a:rPr lang="en-US" altLang="en-US" b="1">
                  <a:solidFill>
                    <a:srgbClr val="FFC000"/>
                  </a:solidFill>
                </a:rPr>
                <a:t>)</a:t>
              </a:r>
              <a:endParaRPr lang="en-IN" altLang="en-US" b="1">
                <a:solidFill>
                  <a:srgbClr val="FFC000"/>
                </a:solidFill>
              </a:endParaRPr>
            </a:p>
          </p:txBody>
        </p: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C7E85A5B-B820-0AA1-F954-E5834FEF4E9A}"/>
                </a:ext>
              </a:extLst>
            </p:cNvPr>
            <p:cNvCxnSpPr/>
            <p:nvPr/>
          </p:nvCxnSpPr>
          <p:spPr bwMode="auto">
            <a:xfrm>
              <a:off x="4740181" y="5876216"/>
              <a:ext cx="17146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Arrow Connector 353">
              <a:extLst>
                <a:ext uri="{FF2B5EF4-FFF2-40B4-BE49-F238E27FC236}">
                  <a16:creationId xmlns:a16="http://schemas.microsoft.com/office/drawing/2014/main" id="{6A29BB4B-666C-8BAA-97D1-E9ACA1B9FA40}"/>
                </a:ext>
              </a:extLst>
            </p:cNvPr>
            <p:cNvCxnSpPr/>
            <p:nvPr/>
          </p:nvCxnSpPr>
          <p:spPr bwMode="auto">
            <a:xfrm>
              <a:off x="5071991" y="5876216"/>
              <a:ext cx="171462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3" name="Rectangle 7">
            <a:extLst>
              <a:ext uri="{FF2B5EF4-FFF2-40B4-BE49-F238E27FC236}">
                <a16:creationId xmlns:a16="http://schemas.microsoft.com/office/drawing/2014/main" id="{2BE3C937-2D9D-0567-5C11-B6E2A8CEE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5775325"/>
            <a:ext cx="22875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C000"/>
                </a:solidFill>
              </a:rPr>
              <a:t>a</a:t>
            </a:r>
            <a:r>
              <a:rPr lang="en-US" altLang="en-US" baseline="30000">
                <a:solidFill>
                  <a:srgbClr val="FFC000"/>
                </a:solidFill>
              </a:rPr>
              <a:t>2</a:t>
            </a:r>
            <a:r>
              <a:rPr lang="en-US" altLang="en-US">
                <a:solidFill>
                  <a:srgbClr val="FFC000"/>
                </a:solidFill>
              </a:rPr>
              <a:t> = (a</a:t>
            </a:r>
            <a:r>
              <a:rPr lang="en-US" altLang="en-US" baseline="-25000">
                <a:solidFill>
                  <a:srgbClr val="FFC000"/>
                </a:solidFill>
              </a:rPr>
              <a:t>x</a:t>
            </a:r>
            <a:r>
              <a:rPr lang="en-US" altLang="en-US" baseline="30000">
                <a:solidFill>
                  <a:srgbClr val="FFC000"/>
                </a:solidFill>
              </a:rPr>
              <a:t>2</a:t>
            </a:r>
            <a:r>
              <a:rPr lang="en-US" altLang="en-US">
                <a:solidFill>
                  <a:srgbClr val="FFC000"/>
                </a:solidFill>
              </a:rPr>
              <a:t> + a</a:t>
            </a:r>
            <a:r>
              <a:rPr lang="en-US" altLang="en-US" baseline="-25000">
                <a:solidFill>
                  <a:srgbClr val="FFC000"/>
                </a:solidFill>
              </a:rPr>
              <a:t>y</a:t>
            </a:r>
            <a:r>
              <a:rPr lang="en-US" altLang="en-US" baseline="30000">
                <a:solidFill>
                  <a:srgbClr val="FFC000"/>
                </a:solidFill>
              </a:rPr>
              <a:t>2</a:t>
            </a:r>
            <a:r>
              <a:rPr lang="en-US" altLang="en-US">
                <a:solidFill>
                  <a:srgbClr val="FFC000"/>
                </a:solidFill>
              </a:rPr>
              <a:t> + a</a:t>
            </a:r>
            <a:r>
              <a:rPr lang="en-US" altLang="en-US" baseline="-25000">
                <a:solidFill>
                  <a:srgbClr val="FFC000"/>
                </a:solidFill>
              </a:rPr>
              <a:t>z</a:t>
            </a:r>
            <a:r>
              <a:rPr lang="en-US" altLang="en-US" baseline="30000">
                <a:solidFill>
                  <a:srgbClr val="FFC000"/>
                </a:solidFill>
              </a:rPr>
              <a:t>2</a:t>
            </a:r>
            <a:r>
              <a:rPr lang="en-US" altLang="en-US">
                <a:solidFill>
                  <a:srgbClr val="FFC000"/>
                </a:solidFill>
              </a:rPr>
              <a:t>)</a:t>
            </a:r>
            <a:endParaRPr lang="en-IN" altLang="en-US">
              <a:solidFill>
                <a:srgbClr val="FFC000"/>
              </a:solidFill>
            </a:endParaRP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4BC1A182-3642-33BA-9597-2DC97114211F}"/>
              </a:ext>
            </a:extLst>
          </p:cNvPr>
          <p:cNvSpPr/>
          <p:nvPr/>
        </p:nvSpPr>
        <p:spPr>
          <a:xfrm>
            <a:off x="4495800" y="5911850"/>
            <a:ext cx="436563" cy="142875"/>
          </a:xfrm>
          <a:prstGeom prst="rightArrow">
            <a:avLst/>
          </a:prstGeom>
          <a:noFill/>
          <a:ln w="19050"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>
              <a:solidFill>
                <a:srgbClr val="FFC000"/>
              </a:solidFill>
            </a:endParaRPr>
          </a:p>
        </p:txBody>
      </p:sp>
      <p:grpSp>
        <p:nvGrpSpPr>
          <p:cNvPr id="224" name="Group 63">
            <a:extLst>
              <a:ext uri="{FF2B5EF4-FFF2-40B4-BE49-F238E27FC236}">
                <a16:creationId xmlns:a16="http://schemas.microsoft.com/office/drawing/2014/main" id="{596361CF-D00F-4851-0C61-D2C326CD5F9C}"/>
              </a:ext>
            </a:extLst>
          </p:cNvPr>
          <p:cNvGrpSpPr>
            <a:grpSpLocks/>
          </p:cNvGrpSpPr>
          <p:nvPr/>
        </p:nvGrpSpPr>
        <p:grpSpPr bwMode="auto">
          <a:xfrm>
            <a:off x="1444625" y="6159500"/>
            <a:ext cx="3081338" cy="371475"/>
            <a:chOff x="4654450" y="5795416"/>
            <a:chExt cx="3083132" cy="369146"/>
          </a:xfrm>
        </p:grpSpPr>
        <p:sp>
          <p:nvSpPr>
            <p:cNvPr id="5142" name="Rectangle 7">
              <a:extLst>
                <a:ext uri="{FF2B5EF4-FFF2-40B4-BE49-F238E27FC236}">
                  <a16:creationId xmlns:a16="http://schemas.microsoft.com/office/drawing/2014/main" id="{DDA596E9-92E5-35C6-7A2E-253D21219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450" y="5795416"/>
              <a:ext cx="3083132" cy="369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b . b = (</a:t>
              </a:r>
              <a:r>
                <a:rPr lang="en-US" altLang="en-US">
                  <a:solidFill>
                    <a:srgbClr val="FF00FF"/>
                  </a:solidFill>
                </a:rPr>
                <a:t>b</a:t>
              </a:r>
              <a:r>
                <a:rPr lang="en-US" altLang="en-US" baseline="-25000">
                  <a:solidFill>
                    <a:srgbClr val="FF00FF"/>
                  </a:solidFill>
                </a:rPr>
                <a:t>x</a:t>
              </a:r>
              <a:r>
                <a:rPr lang="en-US" altLang="en-US">
                  <a:solidFill>
                    <a:srgbClr val="FF00FF"/>
                  </a:solidFill>
                </a:rPr>
                <a:t> b</a:t>
              </a:r>
              <a:r>
                <a:rPr lang="en-US" altLang="en-US" baseline="-25000">
                  <a:solidFill>
                    <a:srgbClr val="FF00FF"/>
                  </a:solidFill>
                </a:rPr>
                <a:t>x</a:t>
              </a:r>
              <a:r>
                <a:rPr lang="en-US" altLang="en-US">
                  <a:solidFill>
                    <a:srgbClr val="FF00FF"/>
                  </a:solidFill>
                </a:rPr>
                <a:t> + b</a:t>
              </a:r>
              <a:r>
                <a:rPr lang="en-US" altLang="en-US" baseline="-25000">
                  <a:solidFill>
                    <a:srgbClr val="FF00FF"/>
                  </a:solidFill>
                </a:rPr>
                <a:t>y</a:t>
              </a:r>
              <a:r>
                <a:rPr lang="en-US" altLang="en-US">
                  <a:solidFill>
                    <a:srgbClr val="FF00FF"/>
                  </a:solidFill>
                </a:rPr>
                <a:t> b</a:t>
              </a:r>
              <a:r>
                <a:rPr lang="en-US" altLang="en-US" baseline="-25000">
                  <a:solidFill>
                    <a:srgbClr val="FF00FF"/>
                  </a:solidFill>
                </a:rPr>
                <a:t>y</a:t>
              </a:r>
              <a:r>
                <a:rPr lang="en-US" altLang="en-US">
                  <a:solidFill>
                    <a:srgbClr val="FF00FF"/>
                  </a:solidFill>
                </a:rPr>
                <a:t> + b</a:t>
              </a:r>
              <a:r>
                <a:rPr lang="en-US" altLang="en-US" baseline="-25000">
                  <a:solidFill>
                    <a:srgbClr val="FF00FF"/>
                  </a:solidFill>
                </a:rPr>
                <a:t>z</a:t>
              </a:r>
              <a:r>
                <a:rPr lang="en-US" altLang="en-US">
                  <a:solidFill>
                    <a:srgbClr val="FF00FF"/>
                  </a:solidFill>
                </a:rPr>
                <a:t> b</a:t>
              </a:r>
              <a:r>
                <a:rPr lang="en-US" altLang="en-US" baseline="-25000">
                  <a:solidFill>
                    <a:srgbClr val="FF00FF"/>
                  </a:solidFill>
                </a:rPr>
                <a:t>z</a:t>
              </a:r>
              <a:r>
                <a:rPr lang="en-US" altLang="en-US" b="1">
                  <a:solidFill>
                    <a:srgbClr val="FF00FF"/>
                  </a:solidFill>
                </a:rPr>
                <a:t>)</a:t>
              </a:r>
              <a:endParaRPr lang="en-IN" altLang="en-US" b="1">
                <a:solidFill>
                  <a:srgbClr val="FF00FF"/>
                </a:solidFill>
              </a:endParaRPr>
            </a:p>
          </p:txBody>
        </p: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44BB0409-7034-FA35-484D-1B57A6088C54}"/>
                </a:ext>
              </a:extLst>
            </p:cNvPr>
            <p:cNvCxnSpPr/>
            <p:nvPr/>
          </p:nvCxnSpPr>
          <p:spPr bwMode="auto">
            <a:xfrm>
              <a:off x="4740225" y="5877448"/>
              <a:ext cx="1715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Arrow Connector 359">
              <a:extLst>
                <a:ext uri="{FF2B5EF4-FFF2-40B4-BE49-F238E27FC236}">
                  <a16:creationId xmlns:a16="http://schemas.microsoft.com/office/drawing/2014/main" id="{B7C26D3F-6856-EAD0-4647-9B1E84F45223}"/>
                </a:ext>
              </a:extLst>
            </p:cNvPr>
            <p:cNvCxnSpPr/>
            <p:nvPr/>
          </p:nvCxnSpPr>
          <p:spPr bwMode="auto">
            <a:xfrm>
              <a:off x="5072206" y="5877448"/>
              <a:ext cx="1715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6" name="Rectangle 7">
            <a:extLst>
              <a:ext uri="{FF2B5EF4-FFF2-40B4-BE49-F238E27FC236}">
                <a16:creationId xmlns:a16="http://schemas.microsoft.com/office/drawing/2014/main" id="{D8123245-FB1D-C45F-59D2-9A5239850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6184900"/>
            <a:ext cx="2287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FF"/>
                </a:solidFill>
              </a:rPr>
              <a:t>b</a:t>
            </a:r>
            <a:r>
              <a:rPr lang="en-US" altLang="en-US" baseline="30000">
                <a:solidFill>
                  <a:srgbClr val="FF00FF"/>
                </a:solidFill>
              </a:rPr>
              <a:t>2</a:t>
            </a:r>
            <a:r>
              <a:rPr lang="en-US" altLang="en-US">
                <a:solidFill>
                  <a:srgbClr val="FF00FF"/>
                </a:solidFill>
              </a:rPr>
              <a:t> = (b</a:t>
            </a:r>
            <a:r>
              <a:rPr lang="en-US" altLang="en-US" baseline="-25000">
                <a:solidFill>
                  <a:srgbClr val="FF00FF"/>
                </a:solidFill>
              </a:rPr>
              <a:t>x</a:t>
            </a:r>
            <a:r>
              <a:rPr lang="en-US" altLang="en-US" baseline="30000">
                <a:solidFill>
                  <a:srgbClr val="FF00FF"/>
                </a:solidFill>
              </a:rPr>
              <a:t>2</a:t>
            </a:r>
            <a:r>
              <a:rPr lang="en-US" altLang="en-US">
                <a:solidFill>
                  <a:srgbClr val="FF00FF"/>
                </a:solidFill>
              </a:rPr>
              <a:t> + b</a:t>
            </a:r>
            <a:r>
              <a:rPr lang="en-US" altLang="en-US" baseline="-25000">
                <a:solidFill>
                  <a:srgbClr val="FF00FF"/>
                </a:solidFill>
              </a:rPr>
              <a:t>y</a:t>
            </a:r>
            <a:r>
              <a:rPr lang="en-US" altLang="en-US" baseline="30000">
                <a:solidFill>
                  <a:srgbClr val="FF00FF"/>
                </a:solidFill>
              </a:rPr>
              <a:t>2</a:t>
            </a:r>
            <a:r>
              <a:rPr lang="en-US" altLang="en-US">
                <a:solidFill>
                  <a:srgbClr val="FF00FF"/>
                </a:solidFill>
              </a:rPr>
              <a:t> + b</a:t>
            </a:r>
            <a:r>
              <a:rPr lang="en-US" altLang="en-US" baseline="-25000">
                <a:solidFill>
                  <a:srgbClr val="FF00FF"/>
                </a:solidFill>
              </a:rPr>
              <a:t>z</a:t>
            </a:r>
            <a:r>
              <a:rPr lang="en-US" altLang="en-US" baseline="30000">
                <a:solidFill>
                  <a:srgbClr val="FF00FF"/>
                </a:solidFill>
              </a:rPr>
              <a:t>2</a:t>
            </a:r>
            <a:r>
              <a:rPr lang="en-US" altLang="en-US">
                <a:solidFill>
                  <a:srgbClr val="FF00FF"/>
                </a:solidFill>
              </a:rPr>
              <a:t>)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362" name="Right Arrow 361">
            <a:extLst>
              <a:ext uri="{FF2B5EF4-FFF2-40B4-BE49-F238E27FC236}">
                <a16:creationId xmlns:a16="http://schemas.microsoft.com/office/drawing/2014/main" id="{07B4138A-7EDF-2283-CE3A-F87E2B8953ED}"/>
              </a:ext>
            </a:extLst>
          </p:cNvPr>
          <p:cNvSpPr/>
          <p:nvPr/>
        </p:nvSpPr>
        <p:spPr>
          <a:xfrm>
            <a:off x="4503738" y="6321425"/>
            <a:ext cx="436562" cy="142875"/>
          </a:xfrm>
          <a:prstGeom prst="rightArrow">
            <a:avLst/>
          </a:prstGeom>
          <a:noFill/>
          <a:ln w="19050">
            <a:solidFill>
              <a:srgbClr val="00C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IN">
              <a:solidFill>
                <a:srgbClr val="FF00FF"/>
              </a:solidFill>
            </a:endParaRPr>
          </a:p>
        </p:txBody>
      </p:sp>
      <p:sp>
        <p:nvSpPr>
          <p:cNvPr id="5139" name="TextBox 47">
            <a:extLst>
              <a:ext uri="{FF2B5EF4-FFF2-40B4-BE49-F238E27FC236}">
                <a16:creationId xmlns:a16="http://schemas.microsoft.com/office/drawing/2014/main" id="{FCFD5536-F8E2-D980-82BC-E00A3E608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140" name="TextBox 49">
            <a:extLst>
              <a:ext uri="{FF2B5EF4-FFF2-40B4-BE49-F238E27FC236}">
                <a16:creationId xmlns:a16="http://schemas.microsoft.com/office/drawing/2014/main" id="{18ECD9CF-92B4-24E9-5B64-E0F5A2437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141" name="TextBox 52">
            <a:extLst>
              <a:ext uri="{FF2B5EF4-FFF2-40B4-BE49-F238E27FC236}">
                <a16:creationId xmlns:a16="http://schemas.microsoft.com/office/drawing/2014/main" id="{561FF9F9-1939-2EF7-F25A-24C6CE913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4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5" grpId="0"/>
      <p:bldP spid="285" grpId="0"/>
      <p:bldP spid="4113" grpId="0"/>
      <p:bldP spid="356" grpId="0" animBg="1"/>
      <p:bldP spid="4116" grpId="0"/>
      <p:bldP spid="36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830A7C8C-656A-0D18-1BF5-2E8B75021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63" y="44450"/>
            <a:ext cx="84978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 startAt="3"/>
            </a:pPr>
            <a:r>
              <a:rPr lang="en-US" altLang="en-US" b="1">
                <a:solidFill>
                  <a:srgbClr val="99FF99"/>
                </a:solidFill>
              </a:rPr>
              <a:t>If h is taken as variable, then the gravitational force F equals the negative of the derivative of V(h) w.r.t. h.  Thus,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013140-CAC3-C0A9-EC7E-5BDF9B277659}"/>
              </a:ext>
            </a:extLst>
          </p:cNvPr>
          <p:cNvGrpSpPr>
            <a:grpSpLocks/>
          </p:cNvGrpSpPr>
          <p:nvPr/>
        </p:nvGrpSpPr>
        <p:grpSpPr bwMode="auto">
          <a:xfrm>
            <a:off x="2855913" y="674688"/>
            <a:ext cx="1812925" cy="666750"/>
            <a:chOff x="3313856" y="3482885"/>
            <a:chExt cx="1813769" cy="666195"/>
          </a:xfrm>
        </p:grpSpPr>
        <p:sp>
          <p:nvSpPr>
            <p:cNvPr id="4" name="Text Box 34">
              <a:extLst>
                <a:ext uri="{FF2B5EF4-FFF2-40B4-BE49-F238E27FC236}">
                  <a16:creationId xmlns:a16="http://schemas.microsoft.com/office/drawing/2014/main" id="{AFBD547F-7664-8D46-6BCC-0907E4206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3856" y="3633571"/>
              <a:ext cx="829061" cy="36958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F = –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31792" name="Group 25">
              <a:extLst>
                <a:ext uri="{FF2B5EF4-FFF2-40B4-BE49-F238E27FC236}">
                  <a16:creationId xmlns:a16="http://schemas.microsoft.com/office/drawing/2014/main" id="{40A0BB16-93C0-839F-648C-304BE7F11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7944" y="3482885"/>
              <a:ext cx="498544" cy="666195"/>
              <a:chOff x="2929019" y="1466200"/>
              <a:chExt cx="498780" cy="666101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DEC3D7C3-8BB3-11A2-3471-72C035C69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344" y="1466200"/>
                <a:ext cx="390892" cy="369527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 d</a:t>
                </a:r>
              </a:p>
            </p:txBody>
          </p:sp>
          <p:sp>
            <p:nvSpPr>
              <p:cNvPr id="8" name="Line 36">
                <a:extLst>
                  <a:ext uri="{FF2B5EF4-FFF2-40B4-BE49-F238E27FC236}">
                    <a16:creationId xmlns:a16="http://schemas.microsoft.com/office/drawing/2014/main" id="{49919981-F04F-DA3F-F43E-02CF43F2C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522" y="1807180"/>
                <a:ext cx="417905" cy="0"/>
              </a:xfrm>
              <a:prstGeom prst="line">
                <a:avLst/>
              </a:prstGeom>
              <a:noFill/>
              <a:ln w="9525">
                <a:solidFill>
                  <a:srgbClr val="9999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9" name="Rectangle 40">
                <a:extLst>
                  <a:ext uri="{FF2B5EF4-FFF2-40B4-BE49-F238E27FC236}">
                    <a16:creationId xmlns:a16="http://schemas.microsoft.com/office/drawing/2014/main" id="{56FFB975-2277-2342-E068-302724F44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124" y="1762773"/>
                <a:ext cx="467163" cy="369528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dh</a:t>
                </a:r>
              </a:p>
            </p:txBody>
          </p: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F227CDB-9C0C-D2D0-10E8-23723831AD29}"/>
                </a:ext>
              </a:extLst>
            </p:cNvPr>
            <p:cNvSpPr/>
            <p:nvPr/>
          </p:nvSpPr>
          <p:spPr>
            <a:xfrm>
              <a:off x="4493917" y="3635158"/>
              <a:ext cx="633708" cy="36957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V(h)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5C3ED68-C415-00AE-5DA3-99F111BD5A7A}"/>
              </a:ext>
            </a:extLst>
          </p:cNvPr>
          <p:cNvGrpSpPr>
            <a:grpSpLocks/>
          </p:cNvGrpSpPr>
          <p:nvPr/>
        </p:nvGrpSpPr>
        <p:grpSpPr bwMode="auto">
          <a:xfrm>
            <a:off x="2849563" y="1341438"/>
            <a:ext cx="2006600" cy="665162"/>
            <a:chOff x="3313856" y="3482885"/>
            <a:chExt cx="2006129" cy="666195"/>
          </a:xfrm>
        </p:grpSpPr>
        <p:sp>
          <p:nvSpPr>
            <p:cNvPr id="11" name="Text Box 34">
              <a:extLst>
                <a:ext uri="{FF2B5EF4-FFF2-40B4-BE49-F238E27FC236}">
                  <a16:creationId xmlns:a16="http://schemas.microsoft.com/office/drawing/2014/main" id="{A011029F-4E7A-5F04-14C6-9B454D3F7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3856" y="3633931"/>
              <a:ext cx="830067" cy="36887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F = –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  <p:grpSp>
          <p:nvGrpSpPr>
            <p:cNvPr id="31786" name="Group 25">
              <a:extLst>
                <a:ext uri="{FF2B5EF4-FFF2-40B4-BE49-F238E27FC236}">
                  <a16:creationId xmlns:a16="http://schemas.microsoft.com/office/drawing/2014/main" id="{96A42D0B-E8A6-8DF9-E2F3-B53963C964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7944" y="3482885"/>
              <a:ext cx="498544" cy="666195"/>
              <a:chOff x="2929019" y="1466200"/>
              <a:chExt cx="498780" cy="666101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F85110-0390-CE2B-35F8-80D8A0863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816" y="1466200"/>
                <a:ext cx="390618" cy="36882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 d</a:t>
                </a:r>
              </a:p>
            </p:txBody>
          </p:sp>
          <p:sp>
            <p:nvSpPr>
              <p:cNvPr id="15" name="Line 36">
                <a:extLst>
                  <a:ext uri="{FF2B5EF4-FFF2-40B4-BE49-F238E27FC236}">
                    <a16:creationId xmlns:a16="http://schemas.microsoft.com/office/drawing/2014/main" id="{574381BF-48A2-F996-4C7F-D17E2DD53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1992" y="1807994"/>
                <a:ext cx="417613" cy="0"/>
              </a:xfrm>
              <a:prstGeom prst="line">
                <a:avLst/>
              </a:prstGeom>
              <a:noFill/>
              <a:ln w="9525">
                <a:solidFill>
                  <a:srgbClr val="9999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IN">
                  <a:solidFill>
                    <a:schemeClr val="accent2">
                      <a:lumMod val="40000"/>
                      <a:lumOff val="60000"/>
                    </a:schemeClr>
                  </a:solidFill>
                </a:endParaRPr>
              </a:p>
            </p:txBody>
          </p:sp>
          <p:sp>
            <p:nvSpPr>
              <p:cNvPr id="16" name="Rectangle 40">
                <a:extLst>
                  <a:ext uri="{FF2B5EF4-FFF2-40B4-BE49-F238E27FC236}">
                    <a16:creationId xmlns:a16="http://schemas.microsoft.com/office/drawing/2014/main" id="{931B2004-BD12-B33C-B617-440BC74AE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574" y="1763481"/>
                <a:ext cx="466836" cy="36882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dh</a:t>
                </a:r>
              </a:p>
            </p:txBody>
          </p:sp>
        </p:grp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7A9A55A-31DE-5262-FDBA-B95566790C9A}"/>
                </a:ext>
              </a:extLst>
            </p:cNvPr>
            <p:cNvSpPr/>
            <p:nvPr/>
          </p:nvSpPr>
          <p:spPr>
            <a:xfrm>
              <a:off x="4494679" y="3635522"/>
              <a:ext cx="825306" cy="36887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0" hangingPunct="0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(</a:t>
              </a:r>
              <a:r>
                <a:rPr lang="en-US" b="1" dirty="0" err="1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mgh</a:t>
              </a:r>
              <a:r>
                <a: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)</a:t>
              </a:r>
              <a:endParaRPr lang="en-US" b="1" dirty="0">
                <a:solidFill>
                  <a:schemeClr val="accent2">
                    <a:lumMod val="40000"/>
                    <a:lumOff val="6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1">
            <a:extLst>
              <a:ext uri="{FF2B5EF4-FFF2-40B4-BE49-F238E27FC236}">
                <a16:creationId xmlns:a16="http://schemas.microsoft.com/office/drawing/2014/main" id="{4B9A10A5-47BC-712E-DA84-403BAFFA316F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2120900"/>
            <a:ext cx="1108075" cy="385763"/>
            <a:chOff x="2843808" y="2121530"/>
            <a:chExt cx="1106979" cy="384618"/>
          </a:xfrm>
        </p:grpSpPr>
        <p:grpSp>
          <p:nvGrpSpPr>
            <p:cNvPr id="31781" name="Group 23">
              <a:extLst>
                <a:ext uri="{FF2B5EF4-FFF2-40B4-BE49-F238E27FC236}">
                  <a16:creationId xmlns:a16="http://schemas.microsoft.com/office/drawing/2014/main" id="{7E862B98-3E0E-9573-8B9C-7883348F3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3808" y="2121530"/>
              <a:ext cx="1106979" cy="371366"/>
              <a:chOff x="2843808" y="2121530"/>
              <a:chExt cx="1106979" cy="371366"/>
            </a:xfrm>
          </p:grpSpPr>
          <p:sp>
            <p:nvSpPr>
              <p:cNvPr id="18" name="Text Box 34">
                <a:extLst>
                  <a:ext uri="{FF2B5EF4-FFF2-40B4-BE49-F238E27FC236}">
                    <a16:creationId xmlns:a16="http://schemas.microsoft.com/office/drawing/2014/main" id="{EAC0EDD7-B8D6-29C4-C5E0-FA0F9E3597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3808" y="2121530"/>
                <a:ext cx="829441" cy="370372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F = –</a:t>
                </a:r>
                <a:endPara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BCD85012-045A-F13A-1702-A84B6324BCF4}"/>
                  </a:ext>
                </a:extLst>
              </p:cNvPr>
              <p:cNvSpPr/>
              <p:nvPr/>
            </p:nvSpPr>
            <p:spPr>
              <a:xfrm>
                <a:off x="3419500" y="2123113"/>
                <a:ext cx="531287" cy="37037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eaLnBrk="0" hangingPunct="0">
                  <a:spcBef>
                    <a:spcPct val="50000"/>
                  </a:spcBef>
                  <a:defRPr/>
                </a:pPr>
                <a:r>
                  <a:rPr lang="en-US" b="1" dirty="0">
                    <a:solidFill>
                      <a:schemeClr val="accent2">
                        <a:lumMod val="40000"/>
                        <a:lumOff val="60000"/>
                      </a:schemeClr>
                    </a:solidFill>
                  </a:rPr>
                  <a:t>mg</a:t>
                </a:r>
                <a:endParaRPr lang="en-US" b="1" dirty="0">
                  <a:solidFill>
                    <a:schemeClr val="accent2">
                      <a:lumMod val="40000"/>
                      <a:lumOff val="60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5" name="Rounded Rectangle 24">
              <a:extLst>
                <a:ext uri="{FF2B5EF4-FFF2-40B4-BE49-F238E27FC236}">
                  <a16:creationId xmlns:a16="http://schemas.microsoft.com/office/drawing/2014/main" id="{F9D26F41-8569-D572-EC49-6AB68BE28CEE}"/>
                </a:ext>
              </a:extLst>
            </p:cNvPr>
            <p:cNvSpPr/>
            <p:nvPr/>
          </p:nvSpPr>
          <p:spPr>
            <a:xfrm>
              <a:off x="2856495" y="2137358"/>
              <a:ext cx="1094292" cy="368790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chemeClr val="accent2">
                    <a:lumMod val="40000"/>
                    <a:lumOff val="60000"/>
                  </a:schemeClr>
                </a:solidFill>
              </a:endParaRPr>
            </a:p>
          </p:txBody>
        </p:sp>
      </p:grpSp>
      <p:sp>
        <p:nvSpPr>
          <p:cNvPr id="31750" name="Rectangle 25">
            <a:extLst>
              <a:ext uri="{FF2B5EF4-FFF2-40B4-BE49-F238E27FC236}">
                <a16:creationId xmlns:a16="http://schemas.microsoft.com/office/drawing/2014/main" id="{E606C17C-1EC5-2420-1D5C-C0EDB3EF4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" y="2636838"/>
            <a:ext cx="77406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3399FF"/>
                </a:solidFill>
              </a:rPr>
              <a:t>The negative sign indicates that the gravitational force is downward.</a:t>
            </a:r>
          </a:p>
        </p:txBody>
      </p:sp>
      <p:sp>
        <p:nvSpPr>
          <p:cNvPr id="27" name="Rectangle 4">
            <a:extLst>
              <a:ext uri="{FF2B5EF4-FFF2-40B4-BE49-F238E27FC236}">
                <a16:creationId xmlns:a16="http://schemas.microsoft.com/office/drawing/2014/main" id="{00019082-90C0-677B-3FA2-3DD175695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143250"/>
            <a:ext cx="8712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AutoNum type="arabicPeriod" startAt="4"/>
            </a:pPr>
            <a:r>
              <a:rPr lang="en-US" altLang="en-US" b="1">
                <a:solidFill>
                  <a:srgbClr val="FF66FF"/>
                </a:solidFill>
              </a:rPr>
              <a:t>If the body with </a:t>
            </a:r>
            <a:r>
              <a:rPr lang="en-US" altLang="en-US" b="1">
                <a:solidFill>
                  <a:srgbClr val="FFCC99"/>
                </a:solidFill>
              </a:rPr>
              <a:t>V(h) = mgh </a:t>
            </a:r>
            <a:r>
              <a:rPr lang="en-US" altLang="en-US" b="1">
                <a:solidFill>
                  <a:srgbClr val="FF66FF"/>
                </a:solidFill>
              </a:rPr>
              <a:t>is released, the PE is converted into </a:t>
            </a:r>
            <a:r>
              <a:rPr lang="en-US" altLang="en-US" b="1">
                <a:solidFill>
                  <a:srgbClr val="FFCC99"/>
                </a:solidFill>
              </a:rPr>
              <a:t>K = ½ mv</a:t>
            </a:r>
            <a:r>
              <a:rPr lang="en-US" altLang="en-US" b="1" baseline="30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66FF"/>
                </a:solidFill>
              </a:rPr>
              <a:t>.</a:t>
            </a:r>
          </a:p>
        </p:txBody>
      </p:sp>
      <p:sp>
        <p:nvSpPr>
          <p:cNvPr id="31752" name="Rectangle 27">
            <a:extLst>
              <a:ext uri="{FF2B5EF4-FFF2-40B4-BE49-F238E27FC236}">
                <a16:creationId xmlns:a16="http://schemas.microsoft.com/office/drawing/2014/main" id="{79AD9BBF-8D68-BF76-466B-805DCB164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475" y="3636963"/>
            <a:ext cx="10715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CC00"/>
                </a:solidFill>
              </a:rPr>
              <a:t>v</a:t>
            </a:r>
            <a:r>
              <a:rPr lang="en-US" altLang="en-US" b="1" baseline="30000">
                <a:solidFill>
                  <a:srgbClr val="CCCC00"/>
                </a:solidFill>
              </a:rPr>
              <a:t>2</a:t>
            </a:r>
            <a:r>
              <a:rPr lang="en-US" altLang="en-US" b="1">
                <a:solidFill>
                  <a:srgbClr val="CCCC00"/>
                </a:solidFill>
              </a:rPr>
              <a:t> = 2gh</a:t>
            </a:r>
          </a:p>
        </p:txBody>
      </p:sp>
      <p:sp>
        <p:nvSpPr>
          <p:cNvPr id="31753" name="Rectangle 28">
            <a:extLst>
              <a:ext uri="{FF2B5EF4-FFF2-40B4-BE49-F238E27FC236}">
                <a16:creationId xmlns:a16="http://schemas.microsoft.com/office/drawing/2014/main" id="{BDD8BB01-2C1A-D2B2-DE95-60615C568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4005263"/>
            <a:ext cx="4851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99CCFF"/>
                </a:solidFill>
              </a:rPr>
              <a:t>Multiplying both the sides by </a:t>
            </a:r>
            <a:r>
              <a:rPr lang="en-US" altLang="en-US" b="1">
                <a:solidFill>
                  <a:srgbClr val="00FF00"/>
                </a:solidFill>
              </a:rPr>
              <a:t>m/2</a:t>
            </a:r>
            <a:r>
              <a:rPr lang="en-US" altLang="en-US" b="1">
                <a:solidFill>
                  <a:srgbClr val="99CCFF"/>
                </a:solidFill>
              </a:rPr>
              <a:t>, we have</a:t>
            </a:r>
          </a:p>
        </p:txBody>
      </p:sp>
      <p:grpSp>
        <p:nvGrpSpPr>
          <p:cNvPr id="21" name="Group 32">
            <a:extLst>
              <a:ext uri="{FF2B5EF4-FFF2-40B4-BE49-F238E27FC236}">
                <a16:creationId xmlns:a16="http://schemas.microsoft.com/office/drawing/2014/main" id="{449F31CC-1589-D3EF-DEC2-6BE61530C63C}"/>
              </a:ext>
            </a:extLst>
          </p:cNvPr>
          <p:cNvGrpSpPr>
            <a:grpSpLocks/>
          </p:cNvGrpSpPr>
          <p:nvPr/>
        </p:nvGrpSpPr>
        <p:grpSpPr bwMode="auto">
          <a:xfrm>
            <a:off x="2322513" y="4437063"/>
            <a:ext cx="1627187" cy="388937"/>
            <a:chOff x="2323010" y="4499828"/>
            <a:chExt cx="1626478" cy="388505"/>
          </a:xfrm>
        </p:grpSpPr>
        <p:sp>
          <p:nvSpPr>
            <p:cNvPr id="31779" name="Rectangle 29">
              <a:extLst>
                <a:ext uri="{FF2B5EF4-FFF2-40B4-BE49-F238E27FC236}">
                  <a16:creationId xmlns:a16="http://schemas.microsoft.com/office/drawing/2014/main" id="{8AC725BB-9B6D-A88E-A3CC-CD2EF79FF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752" y="4499828"/>
              <a:ext cx="160973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0066"/>
                  </a:solidFill>
                </a:rPr>
                <a:t>½ mv</a:t>
              </a:r>
              <a:r>
                <a:rPr lang="en-US" altLang="en-US" b="1" baseline="30000">
                  <a:solidFill>
                    <a:srgbClr val="FF0066"/>
                  </a:solidFill>
                </a:rPr>
                <a:t>2</a:t>
              </a:r>
              <a:r>
                <a:rPr lang="en-US" altLang="en-US" b="1">
                  <a:solidFill>
                    <a:srgbClr val="FF0066"/>
                  </a:solidFill>
                </a:rPr>
                <a:t> = mgh</a:t>
              </a: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F7A2BEF8-CA7C-0ED8-DB6C-D8CD0800ED5B}"/>
                </a:ext>
              </a:extLst>
            </p:cNvPr>
            <p:cNvSpPr/>
            <p:nvPr/>
          </p:nvSpPr>
          <p:spPr>
            <a:xfrm>
              <a:off x="2323010" y="4518857"/>
              <a:ext cx="1578874" cy="369476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0066"/>
                </a:solidFill>
              </a:endParaRPr>
            </a:p>
          </p:txBody>
        </p:sp>
      </p:grpSp>
      <p:sp>
        <p:nvSpPr>
          <p:cNvPr id="34" name="Rectangle 4">
            <a:extLst>
              <a:ext uri="{FF2B5EF4-FFF2-40B4-BE49-F238E27FC236}">
                <a16:creationId xmlns:a16="http://schemas.microsoft.com/office/drawing/2014/main" id="{EC87A8B8-930E-3BD5-F0B1-EDDA77F9B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4932363"/>
            <a:ext cx="8712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9900"/>
                </a:solidFill>
              </a:rPr>
              <a:t>5.   The potential energy V(x) is defined if the force F(x) can be written as</a:t>
            </a:r>
          </a:p>
        </p:txBody>
      </p:sp>
      <p:grpSp>
        <p:nvGrpSpPr>
          <p:cNvPr id="22" name="Group 34">
            <a:extLst>
              <a:ext uri="{FF2B5EF4-FFF2-40B4-BE49-F238E27FC236}">
                <a16:creationId xmlns:a16="http://schemas.microsoft.com/office/drawing/2014/main" id="{4DB88C83-A9C5-7AB0-1665-4880FEAD23B4}"/>
              </a:ext>
            </a:extLst>
          </p:cNvPr>
          <p:cNvGrpSpPr>
            <a:grpSpLocks/>
          </p:cNvGrpSpPr>
          <p:nvPr/>
        </p:nvGrpSpPr>
        <p:grpSpPr bwMode="auto">
          <a:xfrm>
            <a:off x="7423150" y="5138738"/>
            <a:ext cx="1470025" cy="666750"/>
            <a:chOff x="3084580" y="3482885"/>
            <a:chExt cx="1469082" cy="666195"/>
          </a:xfrm>
        </p:grpSpPr>
        <p:sp>
          <p:nvSpPr>
            <p:cNvPr id="31774" name="Text Box 34">
              <a:extLst>
                <a:ext uri="{FF2B5EF4-FFF2-40B4-BE49-F238E27FC236}">
                  <a16:creationId xmlns:a16="http://schemas.microsoft.com/office/drawing/2014/main" id="{B3900147-7B90-3ACB-3DBF-C70C2FFB55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84580" y="3633571"/>
              <a:ext cx="1059770" cy="369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00FF"/>
                  </a:solidFill>
                </a:rPr>
                <a:t>F(x) = –</a:t>
              </a:r>
              <a:endParaRPr lang="en-US" altLang="en-US" b="1">
                <a:solidFill>
                  <a:srgbClr val="FF00FF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31775" name="Group 25">
              <a:extLst>
                <a:ext uri="{FF2B5EF4-FFF2-40B4-BE49-F238E27FC236}">
                  <a16:creationId xmlns:a16="http://schemas.microsoft.com/office/drawing/2014/main" id="{A4B94F36-3C9F-017B-204A-ED2C0158AD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7943" y="3482885"/>
              <a:ext cx="485719" cy="666195"/>
              <a:chOff x="2929019" y="1466200"/>
              <a:chExt cx="485949" cy="666101"/>
            </a:xfrm>
          </p:grpSpPr>
          <p:sp>
            <p:nvSpPr>
              <p:cNvPr id="31776" name="Rectangle 38">
                <a:extLst>
                  <a:ext uri="{FF2B5EF4-FFF2-40B4-BE49-F238E27FC236}">
                    <a16:creationId xmlns:a16="http://schemas.microsoft.com/office/drawing/2014/main" id="{EB3D78C6-C58F-50E2-EE3A-A446D561D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9275" y="1466200"/>
                <a:ext cx="479344" cy="3695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00FF"/>
                    </a:solidFill>
                  </a:rPr>
                  <a:t>dV</a:t>
                </a:r>
              </a:p>
            </p:txBody>
          </p:sp>
          <p:sp>
            <p:nvSpPr>
              <p:cNvPr id="31777" name="Line 36">
                <a:extLst>
                  <a:ext uri="{FF2B5EF4-FFF2-40B4-BE49-F238E27FC236}">
                    <a16:creationId xmlns:a16="http://schemas.microsoft.com/office/drawing/2014/main" id="{01CC26E3-741F-345E-3EFC-2B1988933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2449" y="1807180"/>
                <a:ext cx="417442" cy="0"/>
              </a:xfrm>
              <a:prstGeom prst="line">
                <a:avLst/>
              </a:prstGeom>
              <a:noFill/>
              <a:ln w="9525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Rectangle 40">
                <a:extLst>
                  <a:ext uri="{FF2B5EF4-FFF2-40B4-BE49-F238E27FC236}">
                    <a16:creationId xmlns:a16="http://schemas.microsoft.com/office/drawing/2014/main" id="{E00B9B26-F2CA-8F5D-AAFB-151483138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020" y="1762773"/>
                <a:ext cx="453948" cy="369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00FF"/>
                    </a:solidFill>
                  </a:rPr>
                  <a:t>dx</a:t>
                </a:r>
              </a:p>
            </p:txBody>
          </p:sp>
        </p:grpSp>
      </p:grpSp>
      <p:sp>
        <p:nvSpPr>
          <p:cNvPr id="31757" name="Rectangle 41">
            <a:extLst>
              <a:ext uri="{FF2B5EF4-FFF2-40B4-BE49-F238E27FC236}">
                <a16:creationId xmlns:a16="http://schemas.microsoft.com/office/drawing/2014/main" id="{5BB07D09-55A6-A438-F831-4A4A93368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764213"/>
            <a:ext cx="20050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CC99"/>
                </a:solidFill>
              </a:rPr>
              <a:t>This implies that</a:t>
            </a:r>
          </a:p>
        </p:txBody>
      </p:sp>
      <p:grpSp>
        <p:nvGrpSpPr>
          <p:cNvPr id="24" name="Group 59">
            <a:extLst>
              <a:ext uri="{FF2B5EF4-FFF2-40B4-BE49-F238E27FC236}">
                <a16:creationId xmlns:a16="http://schemas.microsoft.com/office/drawing/2014/main" id="{53262DF0-2000-D781-729E-025A48048BE7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5516563"/>
            <a:ext cx="3119437" cy="884237"/>
            <a:chOff x="2646635" y="5517232"/>
            <a:chExt cx="3120737" cy="883096"/>
          </a:xfrm>
        </p:grpSpPr>
        <p:grpSp>
          <p:nvGrpSpPr>
            <p:cNvPr id="31762" name="Group 57">
              <a:extLst>
                <a:ext uri="{FF2B5EF4-FFF2-40B4-BE49-F238E27FC236}">
                  <a16:creationId xmlns:a16="http://schemas.microsoft.com/office/drawing/2014/main" id="{CC0B8266-0B44-4C83-5870-84B580C450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9245" y="5517232"/>
              <a:ext cx="3064876" cy="846941"/>
              <a:chOff x="2689245" y="5517232"/>
              <a:chExt cx="3064876" cy="846941"/>
            </a:xfrm>
          </p:grpSpPr>
          <p:grpSp>
            <p:nvGrpSpPr>
              <p:cNvPr id="31764" name="Group 55">
                <a:extLst>
                  <a:ext uri="{FF2B5EF4-FFF2-40B4-BE49-F238E27FC236}">
                    <a16:creationId xmlns:a16="http://schemas.microsoft.com/office/drawing/2014/main" id="{C17AFA94-DA8F-44E9-5DD3-A344D7D2DF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89245" y="5517232"/>
                <a:ext cx="2113977" cy="846941"/>
                <a:chOff x="5148065" y="5830650"/>
                <a:chExt cx="2113977" cy="846941"/>
              </a:xfrm>
            </p:grpSpPr>
            <p:grpSp>
              <p:nvGrpSpPr>
                <p:cNvPr id="31766" name="Group 65">
                  <a:extLst>
                    <a:ext uri="{FF2B5EF4-FFF2-40B4-BE49-F238E27FC236}">
                      <a16:creationId xmlns:a16="http://schemas.microsoft.com/office/drawing/2014/main" id="{BCF73CAB-B964-93C0-49E0-A80FDDDB29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48065" y="5830650"/>
                  <a:ext cx="1296143" cy="845823"/>
                  <a:chOff x="1648852" y="3263425"/>
                  <a:chExt cx="1296385" cy="844919"/>
                </a:xfrm>
              </p:grpSpPr>
              <p:sp>
                <p:nvSpPr>
                  <p:cNvPr id="31771" name="Rectangle 40">
                    <a:extLst>
                      <a:ext uri="{FF2B5EF4-FFF2-40B4-BE49-F238E27FC236}">
                        <a16:creationId xmlns:a16="http://schemas.microsoft.com/office/drawing/2014/main" id="{6B7EDF8B-90E1-113C-6DB5-3BC3A648B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0354" y="3524254"/>
                    <a:ext cx="1244883" cy="3689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b="1">
                        <a:solidFill>
                          <a:srgbClr val="CC00FF"/>
                        </a:solidFill>
                        <a:sym typeface="Symbol" panose="05050102010706020507" pitchFamily="18" charset="2"/>
                      </a:rPr>
                      <a:t>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  F(x) dx </a:t>
                    </a:r>
                    <a:endParaRPr lang="en-US" altLang="en-US" b="1">
                      <a:solidFill>
                        <a:srgbClr val="CC00FF"/>
                      </a:solidFill>
                      <a:sym typeface="Symbol" panose="05050102010706020507" pitchFamily="18" charset="2"/>
                    </a:endParaRPr>
                  </a:p>
                </p:txBody>
              </p:sp>
              <p:sp>
                <p:nvSpPr>
                  <p:cNvPr id="31772" name="Rectangle 41">
                    <a:extLst>
                      <a:ext uri="{FF2B5EF4-FFF2-40B4-BE49-F238E27FC236}">
                        <a16:creationId xmlns:a16="http://schemas.microsoft.com/office/drawing/2014/main" id="{37BCBD4F-1A1D-0770-2970-6329A4B57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0013" y="3739407"/>
                    <a:ext cx="356255" cy="3689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b="1">
                        <a:solidFill>
                          <a:srgbClr val="CC00FF"/>
                        </a:solidFill>
                        <a:sym typeface="Symbol" panose="05050102010706020507" pitchFamily="18" charset="2"/>
                      </a:rPr>
                      <a:t>x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  <a:sym typeface="Symbol" panose="05050102010706020507" pitchFamily="18" charset="2"/>
                      </a:rPr>
                      <a:t>i</a:t>
                    </a:r>
                  </a:p>
                </p:txBody>
              </p:sp>
              <p:sp>
                <p:nvSpPr>
                  <p:cNvPr id="31773" name="Rectangle 42">
                    <a:extLst>
                      <a:ext uri="{FF2B5EF4-FFF2-40B4-BE49-F238E27FC236}">
                        <a16:creationId xmlns:a16="http://schemas.microsoft.com/office/drawing/2014/main" id="{E43B6CF4-66E5-026E-FD3B-F93650C458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48852" y="3263425"/>
                    <a:ext cx="364270" cy="3689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x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f</a:t>
                    </a:r>
                    <a:endParaRPr lang="en-US" altLang="en-US" b="1" baseline="-25000">
                      <a:solidFill>
                        <a:srgbClr val="CC00FF"/>
                      </a:solidFill>
                      <a:sym typeface="Symbol" panose="05050102010706020507" pitchFamily="18" charset="2"/>
                    </a:endParaRPr>
                  </a:p>
                </p:txBody>
              </p:sp>
            </p:grpSp>
            <p:sp>
              <p:nvSpPr>
                <p:cNvPr id="31767" name="Rectangle 40">
                  <a:extLst>
                    <a:ext uri="{FF2B5EF4-FFF2-40B4-BE49-F238E27FC236}">
                      <a16:creationId xmlns:a16="http://schemas.microsoft.com/office/drawing/2014/main" id="{2697FF20-B8D3-CD80-8D43-90E13C52F4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39717" y="6092876"/>
                  <a:ext cx="622325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  <a:sym typeface="Symbol" panose="05050102010706020507" pitchFamily="18" charset="2"/>
                    </a:rPr>
                    <a:t>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 dV </a:t>
                  </a:r>
                  <a:endParaRPr lang="en-US" altLang="en-US" b="1">
                    <a:solidFill>
                      <a:srgbClr val="CC00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1768" name="Rectangle 41">
                  <a:extLst>
                    <a:ext uri="{FF2B5EF4-FFF2-40B4-BE49-F238E27FC236}">
                      <a16:creationId xmlns:a16="http://schemas.microsoft.com/office/drawing/2014/main" id="{83BDF032-2481-8EF0-F500-17B5FFDB04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9384" y="6308259"/>
                  <a:ext cx="377667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  <a:sym typeface="Symbol" panose="05050102010706020507" pitchFamily="18" charset="2"/>
                    </a:rPr>
                    <a:t>V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  <a:sym typeface="Symbol" panose="05050102010706020507" pitchFamily="18" charset="2"/>
                    </a:rPr>
                    <a:t>i</a:t>
                  </a:r>
                </a:p>
              </p:txBody>
            </p:sp>
            <p:sp>
              <p:nvSpPr>
                <p:cNvPr id="31769" name="Rectangle 42">
                  <a:extLst>
                    <a:ext uri="{FF2B5EF4-FFF2-40B4-BE49-F238E27FC236}">
                      <a16:creationId xmlns:a16="http://schemas.microsoft.com/office/drawing/2014/main" id="{E11FB7B3-90B6-8751-1D5A-7EB79C6C6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88225" y="5831768"/>
                  <a:ext cx="389850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V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f</a:t>
                  </a:r>
                  <a:endParaRPr lang="en-US" altLang="en-US" b="1" baseline="-25000">
                    <a:solidFill>
                      <a:srgbClr val="CC00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31770" name="Rectangle 54">
                  <a:extLst>
                    <a:ext uri="{FF2B5EF4-FFF2-40B4-BE49-F238E27FC236}">
                      <a16:creationId xmlns:a16="http://schemas.microsoft.com/office/drawing/2014/main" id="{74B02E08-EF5D-8A09-CB7E-2FA19395C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20345" y="6103348"/>
                  <a:ext cx="511388" cy="3694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= –</a:t>
                  </a:r>
                  <a:endParaRPr lang="en-US" altLang="en-US" b="1">
                    <a:solidFill>
                      <a:srgbClr val="CC00FF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1765" name="Rectangle 56">
                <a:extLst>
                  <a:ext uri="{FF2B5EF4-FFF2-40B4-BE49-F238E27FC236}">
                    <a16:creationId xmlns:a16="http://schemas.microsoft.com/office/drawing/2014/main" id="{C4B72E84-F459-9CFA-6B2C-031A25E0F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009" y="5793101"/>
                <a:ext cx="1038658" cy="369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CC00FF"/>
                    </a:solidFill>
                  </a:rPr>
                  <a:t>= V</a:t>
                </a:r>
                <a:r>
                  <a:rPr lang="en-US" altLang="en-US" b="1" baseline="-25000">
                    <a:solidFill>
                      <a:srgbClr val="CC00FF"/>
                    </a:solidFill>
                  </a:rPr>
                  <a:t>i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 – V</a:t>
                </a:r>
                <a:r>
                  <a:rPr lang="en-US" altLang="en-US" b="1" baseline="-25000">
                    <a:solidFill>
                      <a:srgbClr val="CC00FF"/>
                    </a:solidFill>
                  </a:rPr>
                  <a:t>f</a:t>
                </a:r>
                <a:endParaRPr lang="en-US" altLang="en-US" b="1" baseline="-25000">
                  <a:solidFill>
                    <a:srgbClr val="CC00FF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" name="Rounded Rectangle 58">
              <a:extLst>
                <a:ext uri="{FF2B5EF4-FFF2-40B4-BE49-F238E27FC236}">
                  <a16:creationId xmlns:a16="http://schemas.microsoft.com/office/drawing/2014/main" id="{F6D8F219-5702-5C7E-9C79-841F664391A8}"/>
                </a:ext>
              </a:extLst>
            </p:cNvPr>
            <p:cNvSpPr/>
            <p:nvPr/>
          </p:nvSpPr>
          <p:spPr>
            <a:xfrm>
              <a:off x="2646635" y="5526745"/>
              <a:ext cx="3120737" cy="873583"/>
            </a:xfrm>
            <a:prstGeom prst="roundRect">
              <a:avLst/>
            </a:prstGeom>
            <a:no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CC00FF"/>
                </a:solidFill>
              </a:endParaRPr>
            </a:p>
          </p:txBody>
        </p:sp>
      </p:grpSp>
      <p:sp>
        <p:nvSpPr>
          <p:cNvPr id="31759" name="TextBox 47">
            <a:extLst>
              <a:ext uri="{FF2B5EF4-FFF2-40B4-BE49-F238E27FC236}">
                <a16:creationId xmlns:a16="http://schemas.microsoft.com/office/drawing/2014/main" id="{9DF06625-E75B-FAE8-33AF-076E05CDA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1760" name="TextBox 49">
            <a:extLst>
              <a:ext uri="{FF2B5EF4-FFF2-40B4-BE49-F238E27FC236}">
                <a16:creationId xmlns:a16="http://schemas.microsoft.com/office/drawing/2014/main" id="{B17B288C-392A-5818-B9DD-D255842D2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1761" name="TextBox 52">
            <a:extLst>
              <a:ext uri="{FF2B5EF4-FFF2-40B4-BE49-F238E27FC236}">
                <a16:creationId xmlns:a16="http://schemas.microsoft.com/office/drawing/2014/main" id="{40DF246D-479B-6EFC-5CBA-C819DBC118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1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allAtOnce"/>
      <p:bldP spid="31750" grpId="0"/>
      <p:bldP spid="27" grpId="0"/>
      <p:bldP spid="31752" grpId="0"/>
      <p:bldP spid="31753" grpId="0"/>
      <p:bldP spid="34" grpId="0"/>
      <p:bldP spid="3175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B6759EB1-A696-E6C6-9D08-CF99916BA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25" y="79375"/>
            <a:ext cx="4965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CC00FF"/>
                </a:solidFill>
              </a:rPr>
              <a:t>LAW OF CONSERVATION OF ENERGY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8F6075E5-0F03-70FA-0B6A-DA641FF54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00075"/>
            <a:ext cx="8640763" cy="132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0066"/>
                </a:solidFill>
              </a:rPr>
              <a:t>Law of conservation of energy states that energy can neither be created nor destroyed.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66"/>
                </a:solidFill>
              </a:rPr>
              <a:t>Whenever energy changes from one form into another, the total amount of energy remains constant.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73005C1C-BBD1-3042-081F-421E1B25C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2179638"/>
            <a:ext cx="5040313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99FF"/>
                </a:solidFill>
              </a:rPr>
              <a:t>When a body is thrown upwards or dropped from height, the total mechanical energy (i.e. sum of potential and kinetic energy) at each and every point on its path remains constant.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884D9455-111C-ACB9-D702-272B1B7E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763963"/>
            <a:ext cx="51117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Note that at the highest point of its motion, the energy is fully in the form of potential energy and </a:t>
            </a:r>
            <a:r>
              <a:rPr lang="en-US" altLang="en-US" b="1">
                <a:solidFill>
                  <a:srgbClr val="3399FF"/>
                </a:solidFill>
              </a:rPr>
              <a:t>at the lowest point, the energy is fully in the form of kinetic energy</a:t>
            </a:r>
            <a:r>
              <a:rPr lang="en-US" altLang="en-US" b="1">
                <a:solidFill>
                  <a:srgbClr val="FF6699"/>
                </a:solidFill>
              </a:rPr>
              <a:t>.                  </a:t>
            </a:r>
            <a:r>
              <a:rPr lang="en-US" altLang="en-US" b="1">
                <a:solidFill>
                  <a:srgbClr val="FFFF99"/>
                </a:solidFill>
              </a:rPr>
              <a:t>At all other points, the energy is partially potential and partially kinetic.</a:t>
            </a:r>
          </a:p>
        </p:txBody>
      </p:sp>
      <p:grpSp>
        <p:nvGrpSpPr>
          <p:cNvPr id="6" name="Group 10">
            <a:extLst>
              <a:ext uri="{FF2B5EF4-FFF2-40B4-BE49-F238E27FC236}">
                <a16:creationId xmlns:a16="http://schemas.microsoft.com/office/drawing/2014/main" id="{D95B164E-86E5-CDE1-FA51-4C8D637FD803}"/>
              </a:ext>
            </a:extLst>
          </p:cNvPr>
          <p:cNvGrpSpPr>
            <a:grpSpLocks/>
          </p:cNvGrpSpPr>
          <p:nvPr/>
        </p:nvGrpSpPr>
        <p:grpSpPr bwMode="auto">
          <a:xfrm>
            <a:off x="6478588" y="2708275"/>
            <a:ext cx="1403350" cy="4064000"/>
            <a:chOff x="3492" y="1658"/>
            <a:chExt cx="884" cy="2560"/>
          </a:xfrm>
        </p:grpSpPr>
        <p:grpSp>
          <p:nvGrpSpPr>
            <p:cNvPr id="32849" name="Group 11">
              <a:extLst>
                <a:ext uri="{FF2B5EF4-FFF2-40B4-BE49-F238E27FC236}">
                  <a16:creationId xmlns:a16="http://schemas.microsoft.com/office/drawing/2014/main" id="{1CE9FC0F-A47C-F2B4-68BC-F184388ED82E}"/>
                </a:ext>
              </a:extLst>
            </p:cNvPr>
            <p:cNvGrpSpPr>
              <a:grpSpLocks/>
            </p:cNvGrpSpPr>
            <p:nvPr/>
          </p:nvGrpSpPr>
          <p:grpSpPr bwMode="auto">
            <a:xfrm rot="4517872">
              <a:off x="3352" y="2645"/>
              <a:ext cx="1131" cy="563"/>
              <a:chOff x="879" y="839"/>
              <a:chExt cx="1131" cy="563"/>
            </a:xfrm>
          </p:grpSpPr>
          <p:grpSp>
            <p:nvGrpSpPr>
              <p:cNvPr id="32985" name="Group 12">
                <a:extLst>
                  <a:ext uri="{FF2B5EF4-FFF2-40B4-BE49-F238E27FC236}">
                    <a16:creationId xmlns:a16="http://schemas.microsoft.com/office/drawing/2014/main" id="{222B382E-2211-47FD-D5C0-7F7DAF4DFB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454102" flipV="1">
                <a:off x="1288" y="980"/>
                <a:ext cx="722" cy="188"/>
                <a:chOff x="2685" y="1383"/>
                <a:chExt cx="805" cy="263"/>
              </a:xfrm>
            </p:grpSpPr>
            <p:sp>
              <p:nvSpPr>
                <p:cNvPr id="32989" name="AutoShape 13">
                  <a:extLst>
                    <a:ext uri="{FF2B5EF4-FFF2-40B4-BE49-F238E27FC236}">
                      <a16:creationId xmlns:a16="http://schemas.microsoft.com/office/drawing/2014/main" id="{3A30C937-68BB-1CA9-53FC-2F7587231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58732" flipH="1" flipV="1">
                  <a:off x="3061" y="1447"/>
                  <a:ext cx="31" cy="174"/>
                </a:xfrm>
                <a:prstGeom prst="can">
                  <a:avLst>
                    <a:gd name="adj" fmla="val 140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0" name="AutoShape 14">
                  <a:extLst>
                    <a:ext uri="{FF2B5EF4-FFF2-40B4-BE49-F238E27FC236}">
                      <a16:creationId xmlns:a16="http://schemas.microsoft.com/office/drawing/2014/main" id="{A53D425B-E7CB-16F0-1439-8EE59CDCE7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63959" flipH="1" flipV="1">
                  <a:off x="3012" y="1396"/>
                  <a:ext cx="31" cy="135"/>
                </a:xfrm>
                <a:prstGeom prst="can">
                  <a:avLst>
                    <a:gd name="adj" fmla="val 108871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1" name="AutoShape 15">
                  <a:extLst>
                    <a:ext uri="{FF2B5EF4-FFF2-40B4-BE49-F238E27FC236}">
                      <a16:creationId xmlns:a16="http://schemas.microsoft.com/office/drawing/2014/main" id="{DE8CA478-ADFF-A596-4F72-7CBE46352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44" y="1376"/>
                  <a:ext cx="31" cy="192"/>
                </a:xfrm>
                <a:prstGeom prst="can">
                  <a:avLst>
                    <a:gd name="adj" fmla="val 154839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2" name="AutoShape 16">
                  <a:extLst>
                    <a:ext uri="{FF2B5EF4-FFF2-40B4-BE49-F238E27FC236}">
                      <a16:creationId xmlns:a16="http://schemas.microsoft.com/office/drawing/2014/main" id="{917668D9-FE47-30FA-2BA3-9FD0734E6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62" y="1397"/>
                  <a:ext cx="31" cy="205"/>
                </a:xfrm>
                <a:prstGeom prst="can">
                  <a:avLst>
                    <a:gd name="adj" fmla="val 165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3" name="AutoShape 17">
                  <a:extLst>
                    <a:ext uri="{FF2B5EF4-FFF2-40B4-BE49-F238E27FC236}">
                      <a16:creationId xmlns:a16="http://schemas.microsoft.com/office/drawing/2014/main" id="{68FB8E7B-F050-1F83-DB81-5808B19FD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207867">
                  <a:off x="2885" y="1503"/>
                  <a:ext cx="33" cy="38"/>
                </a:xfrm>
                <a:prstGeom prst="can">
                  <a:avLst>
                    <a:gd name="adj" fmla="val 28788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4" name="Rectangle 18">
                  <a:extLst>
                    <a:ext uri="{FF2B5EF4-FFF2-40B4-BE49-F238E27FC236}">
                      <a16:creationId xmlns:a16="http://schemas.microsoft.com/office/drawing/2014/main" id="{78CA6FEA-B33C-B48B-DCF9-8F5592B2F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56680">
                  <a:off x="2776" y="1575"/>
                  <a:ext cx="161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5" name="Rectangle 19">
                  <a:extLst>
                    <a:ext uri="{FF2B5EF4-FFF2-40B4-BE49-F238E27FC236}">
                      <a16:creationId xmlns:a16="http://schemas.microsoft.com/office/drawing/2014/main" id="{8F669F0C-6420-7620-4649-FC166D76BF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>
                  <a:off x="2744" y="1559"/>
                  <a:ext cx="287" cy="3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6" name="AutoShape 20">
                  <a:extLst>
                    <a:ext uri="{FF2B5EF4-FFF2-40B4-BE49-F238E27FC236}">
                      <a16:creationId xmlns:a16="http://schemas.microsoft.com/office/drawing/2014/main" id="{FC4479BC-7E4F-EDC3-8392-8B66F2747F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V="1">
                  <a:off x="2933" y="1468"/>
                  <a:ext cx="55" cy="128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7" name="Rectangle 21">
                  <a:extLst>
                    <a:ext uri="{FF2B5EF4-FFF2-40B4-BE49-F238E27FC236}">
                      <a16:creationId xmlns:a16="http://schemas.microsoft.com/office/drawing/2014/main" id="{AD2CC64B-3F83-69F2-9941-B91DC8AB6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665743">
                  <a:off x="2770" y="1532"/>
                  <a:ext cx="160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8" name="Oval 22">
                  <a:extLst>
                    <a:ext uri="{FF2B5EF4-FFF2-40B4-BE49-F238E27FC236}">
                      <a16:creationId xmlns:a16="http://schemas.microsoft.com/office/drawing/2014/main" id="{A5487FBE-EED0-FA71-56D4-79774DBF38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903" y="1553"/>
                  <a:ext cx="96" cy="62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99" name="Oval 23">
                  <a:extLst>
                    <a:ext uri="{FF2B5EF4-FFF2-40B4-BE49-F238E27FC236}">
                      <a16:creationId xmlns:a16="http://schemas.microsoft.com/office/drawing/2014/main" id="{AA83C6A9-3D38-9589-199C-F9D9E0099E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878" y="1467"/>
                  <a:ext cx="128" cy="69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00" name="Freeform 24">
                  <a:extLst>
                    <a:ext uri="{FF2B5EF4-FFF2-40B4-BE49-F238E27FC236}">
                      <a16:creationId xmlns:a16="http://schemas.microsoft.com/office/drawing/2014/main" id="{5A98DC85-6D18-E870-9B5B-9F870BBA1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059830">
                  <a:off x="2685" y="1476"/>
                  <a:ext cx="385" cy="72"/>
                </a:xfrm>
                <a:custGeom>
                  <a:avLst/>
                  <a:gdLst>
                    <a:gd name="T0" fmla="*/ 0 w 635"/>
                    <a:gd name="T1" fmla="*/ 1 h 121"/>
                    <a:gd name="T2" fmla="*/ 1 w 635"/>
                    <a:gd name="T3" fmla="*/ 1 h 121"/>
                    <a:gd name="T4" fmla="*/ 1 w 635"/>
                    <a:gd name="T5" fmla="*/ 1 h 121"/>
                    <a:gd name="T6" fmla="*/ 1 w 635"/>
                    <a:gd name="T7" fmla="*/ 1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1" name="Freeform 25">
                  <a:extLst>
                    <a:ext uri="{FF2B5EF4-FFF2-40B4-BE49-F238E27FC236}">
                      <a16:creationId xmlns:a16="http://schemas.microsoft.com/office/drawing/2014/main" id="{5E7C9CE7-0F97-EBB1-D462-05851ECBF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800593" flipV="1">
                  <a:off x="2717" y="1608"/>
                  <a:ext cx="330" cy="38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2" name="AutoShape 26">
                  <a:extLst>
                    <a:ext uri="{FF2B5EF4-FFF2-40B4-BE49-F238E27FC236}">
                      <a16:creationId xmlns:a16="http://schemas.microsoft.com/office/drawing/2014/main" id="{552AE300-3BD0-E4A5-2B4A-5485CF5C4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333520">
                  <a:off x="2996" y="1576"/>
                  <a:ext cx="71" cy="28"/>
                </a:xfrm>
                <a:prstGeom prst="flowChartTerminator">
                  <a:avLst/>
                </a:prstGeom>
                <a:solidFill>
                  <a:srgbClr val="FFCC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03" name="Oval 27">
                  <a:extLst>
                    <a:ext uri="{FF2B5EF4-FFF2-40B4-BE49-F238E27FC236}">
                      <a16:creationId xmlns:a16="http://schemas.microsoft.com/office/drawing/2014/main" id="{E01CBB89-5ECD-54AC-E8B2-DED5B0048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306678">
                  <a:off x="3048" y="1557"/>
                  <a:ext cx="38" cy="2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04" name="Freeform 28">
                  <a:extLst>
                    <a:ext uri="{FF2B5EF4-FFF2-40B4-BE49-F238E27FC236}">
                      <a16:creationId xmlns:a16="http://schemas.microsoft.com/office/drawing/2014/main" id="{87B14AD1-3B94-A53C-0925-AA37DC43D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283456" flipV="1">
                  <a:off x="2922" y="1579"/>
                  <a:ext cx="142" cy="44"/>
                </a:xfrm>
                <a:custGeom>
                  <a:avLst/>
                  <a:gdLst>
                    <a:gd name="T0" fmla="*/ 0 w 318"/>
                    <a:gd name="T1" fmla="*/ 0 h 106"/>
                    <a:gd name="T2" fmla="*/ 0 w 318"/>
                    <a:gd name="T3" fmla="*/ 0 h 106"/>
                    <a:gd name="T4" fmla="*/ 0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5" name="Freeform 29">
                  <a:extLst>
                    <a:ext uri="{FF2B5EF4-FFF2-40B4-BE49-F238E27FC236}">
                      <a16:creationId xmlns:a16="http://schemas.microsoft.com/office/drawing/2014/main" id="{B17B4AFC-F0DA-CF35-1130-5777B1DF7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513125">
                  <a:off x="2976" y="1550"/>
                  <a:ext cx="122" cy="55"/>
                </a:xfrm>
                <a:custGeom>
                  <a:avLst/>
                  <a:gdLst>
                    <a:gd name="T0" fmla="*/ 1 w 235"/>
                    <a:gd name="T1" fmla="*/ 1 h 97"/>
                    <a:gd name="T2" fmla="*/ 1 w 235"/>
                    <a:gd name="T3" fmla="*/ 1 h 97"/>
                    <a:gd name="T4" fmla="*/ 1 w 235"/>
                    <a:gd name="T5" fmla="*/ 1 h 97"/>
                    <a:gd name="T6" fmla="*/ 1 w 235"/>
                    <a:gd name="T7" fmla="*/ 1 h 97"/>
                    <a:gd name="T8" fmla="*/ 1 w 235"/>
                    <a:gd name="T9" fmla="*/ 1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4A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6" name="AutoShape 30">
                  <a:extLst>
                    <a:ext uri="{FF2B5EF4-FFF2-40B4-BE49-F238E27FC236}">
                      <a16:creationId xmlns:a16="http://schemas.microsoft.com/office/drawing/2014/main" id="{E2BAF552-26D3-57DD-ED53-B4300124D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887245">
                  <a:off x="2981" y="1583"/>
                  <a:ext cx="22" cy="48"/>
                </a:xfrm>
                <a:prstGeom prst="can">
                  <a:avLst>
                    <a:gd name="adj" fmla="val 5454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07" name="AutoShape 31">
                  <a:extLst>
                    <a:ext uri="{FF2B5EF4-FFF2-40B4-BE49-F238E27FC236}">
                      <a16:creationId xmlns:a16="http://schemas.microsoft.com/office/drawing/2014/main" id="{D65503D3-BCCD-B4A7-843E-AF62C25C4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015004">
                  <a:off x="2903" y="1588"/>
                  <a:ext cx="60" cy="32"/>
                </a:xfrm>
                <a:prstGeom prst="flowChartExtra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08" name="Line 32">
                  <a:extLst>
                    <a:ext uri="{FF2B5EF4-FFF2-40B4-BE49-F238E27FC236}">
                      <a16:creationId xmlns:a16="http://schemas.microsoft.com/office/drawing/2014/main" id="{06229BA4-B9C3-A53E-DD7A-C22B574864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>
                  <a:off x="2851" y="1603"/>
                  <a:ext cx="90" cy="0"/>
                </a:xfrm>
                <a:prstGeom prst="line">
                  <a:avLst/>
                </a:prstGeom>
                <a:noFill/>
                <a:ln w="9525">
                  <a:solidFill>
                    <a:srgbClr val="FFDAB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9" name="Line 33">
                  <a:extLst>
                    <a:ext uri="{FF2B5EF4-FFF2-40B4-BE49-F238E27FC236}">
                      <a16:creationId xmlns:a16="http://schemas.microsoft.com/office/drawing/2014/main" id="{E3B14652-5D76-7E25-BD06-8A09FFA92B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 flipV="1">
                  <a:off x="3034" y="157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0" name="Oval 34">
                  <a:extLst>
                    <a:ext uri="{FF2B5EF4-FFF2-40B4-BE49-F238E27FC236}">
                      <a16:creationId xmlns:a16="http://schemas.microsoft.com/office/drawing/2014/main" id="{421F633B-4F3F-1918-83FF-36FB845C6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682013" flipH="1">
                  <a:off x="3053" y="1552"/>
                  <a:ext cx="40" cy="21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011" name="Freeform 35">
                  <a:extLst>
                    <a:ext uri="{FF2B5EF4-FFF2-40B4-BE49-F238E27FC236}">
                      <a16:creationId xmlns:a16="http://schemas.microsoft.com/office/drawing/2014/main" id="{102CA936-45E6-3640-B2A7-E806D1ED1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747518" flipH="1">
                  <a:off x="2937" y="1521"/>
                  <a:ext cx="35" cy="96"/>
                </a:xfrm>
                <a:custGeom>
                  <a:avLst/>
                  <a:gdLst>
                    <a:gd name="T0" fmla="*/ 1 w 52"/>
                    <a:gd name="T1" fmla="*/ 1 h 136"/>
                    <a:gd name="T2" fmla="*/ 1 w 52"/>
                    <a:gd name="T3" fmla="*/ 1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2" name="Freeform 36">
                  <a:extLst>
                    <a:ext uri="{FF2B5EF4-FFF2-40B4-BE49-F238E27FC236}">
                      <a16:creationId xmlns:a16="http://schemas.microsoft.com/office/drawing/2014/main" id="{77E6D6C5-660D-3E67-C4B1-608FA2C73B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H="1">
                  <a:off x="2926" y="1501"/>
                  <a:ext cx="89" cy="89"/>
                </a:xfrm>
                <a:custGeom>
                  <a:avLst/>
                  <a:gdLst>
                    <a:gd name="T0" fmla="*/ 59 w 91"/>
                    <a:gd name="T1" fmla="*/ 1 h 136"/>
                    <a:gd name="T2" fmla="*/ 25 w 91"/>
                    <a:gd name="T3" fmla="*/ 1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3" name="Freeform 37">
                  <a:extLst>
                    <a:ext uri="{FF2B5EF4-FFF2-40B4-BE49-F238E27FC236}">
                      <a16:creationId xmlns:a16="http://schemas.microsoft.com/office/drawing/2014/main" id="{C1C7FAFB-E925-5E59-0AA7-E4ED8C5DB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552300" flipH="1">
                  <a:off x="2942" y="1462"/>
                  <a:ext cx="82" cy="68"/>
                </a:xfrm>
                <a:custGeom>
                  <a:avLst/>
                  <a:gdLst>
                    <a:gd name="T0" fmla="*/ 0 w 181"/>
                    <a:gd name="T1" fmla="*/ 1 h 91"/>
                    <a:gd name="T2" fmla="*/ 0 w 181"/>
                    <a:gd name="T3" fmla="*/ 1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9525">
                  <a:solidFill>
                    <a:srgbClr val="66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4" name="Arc 38">
                  <a:extLst>
                    <a:ext uri="{FF2B5EF4-FFF2-40B4-BE49-F238E27FC236}">
                      <a16:creationId xmlns:a16="http://schemas.microsoft.com/office/drawing/2014/main" id="{C57C4593-7D62-3C82-542F-139ED430B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10" y="1191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015" name="Arc 39">
                  <a:extLst>
                    <a:ext uri="{FF2B5EF4-FFF2-40B4-BE49-F238E27FC236}">
                      <a16:creationId xmlns:a16="http://schemas.microsoft.com/office/drawing/2014/main" id="{C8E1E83B-E0C6-6371-4C35-A48AA9081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53" y="120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016" name="Arc 40">
                  <a:extLst>
                    <a:ext uri="{FF2B5EF4-FFF2-40B4-BE49-F238E27FC236}">
                      <a16:creationId xmlns:a16="http://schemas.microsoft.com/office/drawing/2014/main" id="{FD045268-06B6-8A4C-1C28-160F94F3A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69" y="1232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017" name="Arc 41">
                  <a:extLst>
                    <a:ext uri="{FF2B5EF4-FFF2-40B4-BE49-F238E27FC236}">
                      <a16:creationId xmlns:a16="http://schemas.microsoft.com/office/drawing/2014/main" id="{2BB6AE0B-99BF-0773-0C41-943BFAA44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76" y="126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986" name="Group 42">
                <a:extLst>
                  <a:ext uri="{FF2B5EF4-FFF2-40B4-BE49-F238E27FC236}">
                    <a16:creationId xmlns:a16="http://schemas.microsoft.com/office/drawing/2014/main" id="{6FD5C0AC-7D3C-00EF-8F1D-2270A1FA1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403054">
                <a:off x="879" y="839"/>
                <a:ext cx="519" cy="563"/>
                <a:chOff x="4195" y="255"/>
                <a:chExt cx="681" cy="687"/>
              </a:xfrm>
            </p:grpSpPr>
            <p:sp>
              <p:nvSpPr>
                <p:cNvPr id="32987" name="Freeform 43" descr="Dotted grid">
                  <a:extLst>
                    <a:ext uri="{FF2B5EF4-FFF2-40B4-BE49-F238E27FC236}">
                      <a16:creationId xmlns:a16="http://schemas.microsoft.com/office/drawing/2014/main" id="{83E246BD-CE18-BA17-A184-91BFAA27E7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6 w 642"/>
                    <a:gd name="T1" fmla="*/ 10 h 778"/>
                    <a:gd name="T2" fmla="*/ 494 w 642"/>
                    <a:gd name="T3" fmla="*/ 44 h 778"/>
                    <a:gd name="T4" fmla="*/ 1667 w 642"/>
                    <a:gd name="T5" fmla="*/ 63 h 778"/>
                    <a:gd name="T6" fmla="*/ 1962 w 642"/>
                    <a:gd name="T7" fmla="*/ 56 h 778"/>
                    <a:gd name="T8" fmla="*/ 930 w 642"/>
                    <a:gd name="T9" fmla="*/ 40 h 778"/>
                    <a:gd name="T10" fmla="*/ 636 w 642"/>
                    <a:gd name="T11" fmla="*/ 6 h 778"/>
                    <a:gd name="T12" fmla="*/ 196 w 642"/>
                    <a:gd name="T13" fmla="*/ 4 h 778"/>
                    <a:gd name="T14" fmla="*/ 46 w 642"/>
                    <a:gd name="T15" fmla="*/ 10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8" name="Rectangle 44" descr="Dotted grid">
                  <a:extLst>
                    <a:ext uri="{FF2B5EF4-FFF2-40B4-BE49-F238E27FC236}">
                      <a16:creationId xmlns:a16="http://schemas.microsoft.com/office/drawing/2014/main" id="{27F1FFBF-B77C-C4C6-C3E5-428EB23D3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32850" name="Group 45">
              <a:extLst>
                <a:ext uri="{FF2B5EF4-FFF2-40B4-BE49-F238E27FC236}">
                  <a16:creationId xmlns:a16="http://schemas.microsoft.com/office/drawing/2014/main" id="{538BE611-7D1C-0421-5A11-2FA406D31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0" y="2353"/>
              <a:ext cx="796" cy="857"/>
              <a:chOff x="3580" y="2353"/>
              <a:chExt cx="796" cy="857"/>
            </a:xfrm>
          </p:grpSpPr>
          <p:grpSp>
            <p:nvGrpSpPr>
              <p:cNvPr id="7" name="Group 46">
                <a:extLst>
                  <a:ext uri="{FF2B5EF4-FFF2-40B4-BE49-F238E27FC236}">
                    <a16:creationId xmlns:a16="http://schemas.microsoft.com/office/drawing/2014/main" id="{BC895BEF-A3CD-4958-08E5-B9D567ACCE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71974" flipV="1">
                <a:off x="3654" y="3022"/>
                <a:ext cx="722" cy="188"/>
                <a:chOff x="2685" y="1383"/>
                <a:chExt cx="805" cy="263"/>
              </a:xfrm>
            </p:grpSpPr>
            <p:sp>
              <p:nvSpPr>
                <p:cNvPr id="32956" name="AutoShape 47">
                  <a:extLst>
                    <a:ext uri="{FF2B5EF4-FFF2-40B4-BE49-F238E27FC236}">
                      <a16:creationId xmlns:a16="http://schemas.microsoft.com/office/drawing/2014/main" id="{523E861D-78A5-483A-3FEE-77597AC98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58732" flipH="1" flipV="1">
                  <a:off x="3061" y="1447"/>
                  <a:ext cx="31" cy="174"/>
                </a:xfrm>
                <a:prstGeom prst="can">
                  <a:avLst>
                    <a:gd name="adj" fmla="val 140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57" name="AutoShape 48">
                  <a:extLst>
                    <a:ext uri="{FF2B5EF4-FFF2-40B4-BE49-F238E27FC236}">
                      <a16:creationId xmlns:a16="http://schemas.microsoft.com/office/drawing/2014/main" id="{EFD976E1-B9B4-3AC5-1C2F-2EA4CE53D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63959" flipH="1" flipV="1">
                  <a:off x="3012" y="1396"/>
                  <a:ext cx="31" cy="135"/>
                </a:xfrm>
                <a:prstGeom prst="can">
                  <a:avLst>
                    <a:gd name="adj" fmla="val 108871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58" name="AutoShape 49">
                  <a:extLst>
                    <a:ext uri="{FF2B5EF4-FFF2-40B4-BE49-F238E27FC236}">
                      <a16:creationId xmlns:a16="http://schemas.microsoft.com/office/drawing/2014/main" id="{C7B4F874-097B-401C-197E-71C34827CC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44" y="1376"/>
                  <a:ext cx="31" cy="192"/>
                </a:xfrm>
                <a:prstGeom prst="can">
                  <a:avLst>
                    <a:gd name="adj" fmla="val 154839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59" name="AutoShape 50">
                  <a:extLst>
                    <a:ext uri="{FF2B5EF4-FFF2-40B4-BE49-F238E27FC236}">
                      <a16:creationId xmlns:a16="http://schemas.microsoft.com/office/drawing/2014/main" id="{21EE0F75-1117-243E-9909-9451DA2B46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62" y="1397"/>
                  <a:ext cx="31" cy="205"/>
                </a:xfrm>
                <a:prstGeom prst="can">
                  <a:avLst>
                    <a:gd name="adj" fmla="val 165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0" name="AutoShape 51">
                  <a:extLst>
                    <a:ext uri="{FF2B5EF4-FFF2-40B4-BE49-F238E27FC236}">
                      <a16:creationId xmlns:a16="http://schemas.microsoft.com/office/drawing/2014/main" id="{E734391E-B2BE-B627-E372-FD661D003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207867">
                  <a:off x="2885" y="1503"/>
                  <a:ext cx="33" cy="38"/>
                </a:xfrm>
                <a:prstGeom prst="can">
                  <a:avLst>
                    <a:gd name="adj" fmla="val 28788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1" name="Rectangle 52">
                  <a:extLst>
                    <a:ext uri="{FF2B5EF4-FFF2-40B4-BE49-F238E27FC236}">
                      <a16:creationId xmlns:a16="http://schemas.microsoft.com/office/drawing/2014/main" id="{8E40A4CB-E7EE-7041-871D-4D3221FBE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56680">
                  <a:off x="2776" y="1575"/>
                  <a:ext cx="161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2" name="Rectangle 53">
                  <a:extLst>
                    <a:ext uri="{FF2B5EF4-FFF2-40B4-BE49-F238E27FC236}">
                      <a16:creationId xmlns:a16="http://schemas.microsoft.com/office/drawing/2014/main" id="{4C54EF29-A1D4-DDAD-C196-8765DF4B1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>
                  <a:off x="2744" y="1559"/>
                  <a:ext cx="287" cy="3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3" name="AutoShape 54">
                  <a:extLst>
                    <a:ext uri="{FF2B5EF4-FFF2-40B4-BE49-F238E27FC236}">
                      <a16:creationId xmlns:a16="http://schemas.microsoft.com/office/drawing/2014/main" id="{F80588A6-0AD6-D86A-FA00-BA6A06D1E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V="1">
                  <a:off x="2933" y="1468"/>
                  <a:ext cx="55" cy="128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4" name="Rectangle 55">
                  <a:extLst>
                    <a:ext uri="{FF2B5EF4-FFF2-40B4-BE49-F238E27FC236}">
                      <a16:creationId xmlns:a16="http://schemas.microsoft.com/office/drawing/2014/main" id="{81A209CD-AB1C-6DC7-4569-7ACD25D50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665743">
                  <a:off x="2770" y="1532"/>
                  <a:ext cx="160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5" name="Oval 56">
                  <a:extLst>
                    <a:ext uri="{FF2B5EF4-FFF2-40B4-BE49-F238E27FC236}">
                      <a16:creationId xmlns:a16="http://schemas.microsoft.com/office/drawing/2014/main" id="{F31A566F-9A5C-2C6D-E05C-65F6220AE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903" y="1553"/>
                  <a:ext cx="96" cy="62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6" name="Oval 57">
                  <a:extLst>
                    <a:ext uri="{FF2B5EF4-FFF2-40B4-BE49-F238E27FC236}">
                      <a16:creationId xmlns:a16="http://schemas.microsoft.com/office/drawing/2014/main" id="{369F74C1-970B-A3C2-75E0-58E9E66DA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878" y="1467"/>
                  <a:ext cx="128" cy="69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67" name="Freeform 58">
                  <a:extLst>
                    <a:ext uri="{FF2B5EF4-FFF2-40B4-BE49-F238E27FC236}">
                      <a16:creationId xmlns:a16="http://schemas.microsoft.com/office/drawing/2014/main" id="{88AEA97B-1BBB-9540-7166-CEB0B8360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059830">
                  <a:off x="2685" y="1476"/>
                  <a:ext cx="385" cy="72"/>
                </a:xfrm>
                <a:custGeom>
                  <a:avLst/>
                  <a:gdLst>
                    <a:gd name="T0" fmla="*/ 0 w 635"/>
                    <a:gd name="T1" fmla="*/ 1 h 121"/>
                    <a:gd name="T2" fmla="*/ 1 w 635"/>
                    <a:gd name="T3" fmla="*/ 1 h 121"/>
                    <a:gd name="T4" fmla="*/ 1 w 635"/>
                    <a:gd name="T5" fmla="*/ 1 h 121"/>
                    <a:gd name="T6" fmla="*/ 1 w 635"/>
                    <a:gd name="T7" fmla="*/ 1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8" name="Freeform 59">
                  <a:extLst>
                    <a:ext uri="{FF2B5EF4-FFF2-40B4-BE49-F238E27FC236}">
                      <a16:creationId xmlns:a16="http://schemas.microsoft.com/office/drawing/2014/main" id="{7EB0E29F-8362-0DE5-C01D-2273CA54F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800593" flipV="1">
                  <a:off x="2717" y="1608"/>
                  <a:ext cx="330" cy="38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9" name="AutoShape 60">
                  <a:extLst>
                    <a:ext uri="{FF2B5EF4-FFF2-40B4-BE49-F238E27FC236}">
                      <a16:creationId xmlns:a16="http://schemas.microsoft.com/office/drawing/2014/main" id="{67E05C9A-A9E1-3BBA-53AD-89C9B31B7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333520">
                  <a:off x="2996" y="1576"/>
                  <a:ext cx="71" cy="28"/>
                </a:xfrm>
                <a:prstGeom prst="flowChartTerminator">
                  <a:avLst/>
                </a:prstGeom>
                <a:solidFill>
                  <a:srgbClr val="FFCC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70" name="Oval 61">
                  <a:extLst>
                    <a:ext uri="{FF2B5EF4-FFF2-40B4-BE49-F238E27FC236}">
                      <a16:creationId xmlns:a16="http://schemas.microsoft.com/office/drawing/2014/main" id="{2DE1857B-55A9-B365-1978-A47F778F8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306678">
                  <a:off x="3048" y="1557"/>
                  <a:ext cx="38" cy="2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71" name="Freeform 62">
                  <a:extLst>
                    <a:ext uri="{FF2B5EF4-FFF2-40B4-BE49-F238E27FC236}">
                      <a16:creationId xmlns:a16="http://schemas.microsoft.com/office/drawing/2014/main" id="{395646AD-283C-D1E4-9B1F-EDFC71EF7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283456" flipV="1">
                  <a:off x="2922" y="1579"/>
                  <a:ext cx="142" cy="44"/>
                </a:xfrm>
                <a:custGeom>
                  <a:avLst/>
                  <a:gdLst>
                    <a:gd name="T0" fmla="*/ 0 w 318"/>
                    <a:gd name="T1" fmla="*/ 0 h 106"/>
                    <a:gd name="T2" fmla="*/ 0 w 318"/>
                    <a:gd name="T3" fmla="*/ 0 h 106"/>
                    <a:gd name="T4" fmla="*/ 0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2" name="Freeform 63">
                  <a:extLst>
                    <a:ext uri="{FF2B5EF4-FFF2-40B4-BE49-F238E27FC236}">
                      <a16:creationId xmlns:a16="http://schemas.microsoft.com/office/drawing/2014/main" id="{030096CD-6AE1-F1A8-941B-D4D360BE60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513125">
                  <a:off x="2976" y="1550"/>
                  <a:ext cx="122" cy="55"/>
                </a:xfrm>
                <a:custGeom>
                  <a:avLst/>
                  <a:gdLst>
                    <a:gd name="T0" fmla="*/ 1 w 235"/>
                    <a:gd name="T1" fmla="*/ 1 h 97"/>
                    <a:gd name="T2" fmla="*/ 1 w 235"/>
                    <a:gd name="T3" fmla="*/ 1 h 97"/>
                    <a:gd name="T4" fmla="*/ 1 w 235"/>
                    <a:gd name="T5" fmla="*/ 1 h 97"/>
                    <a:gd name="T6" fmla="*/ 1 w 235"/>
                    <a:gd name="T7" fmla="*/ 1 h 97"/>
                    <a:gd name="T8" fmla="*/ 1 w 235"/>
                    <a:gd name="T9" fmla="*/ 1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4A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3" name="AutoShape 64">
                  <a:extLst>
                    <a:ext uri="{FF2B5EF4-FFF2-40B4-BE49-F238E27FC236}">
                      <a16:creationId xmlns:a16="http://schemas.microsoft.com/office/drawing/2014/main" id="{DB6D8BD8-3436-2A40-5E74-D2D9F7681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887245">
                  <a:off x="2981" y="1583"/>
                  <a:ext cx="22" cy="48"/>
                </a:xfrm>
                <a:prstGeom prst="can">
                  <a:avLst>
                    <a:gd name="adj" fmla="val 5454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74" name="AutoShape 65">
                  <a:extLst>
                    <a:ext uri="{FF2B5EF4-FFF2-40B4-BE49-F238E27FC236}">
                      <a16:creationId xmlns:a16="http://schemas.microsoft.com/office/drawing/2014/main" id="{17FA2F2E-CDF7-3F55-8723-4CBB759F2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015004">
                  <a:off x="2903" y="1588"/>
                  <a:ext cx="60" cy="32"/>
                </a:xfrm>
                <a:prstGeom prst="flowChartExtra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75" name="Line 66">
                  <a:extLst>
                    <a:ext uri="{FF2B5EF4-FFF2-40B4-BE49-F238E27FC236}">
                      <a16:creationId xmlns:a16="http://schemas.microsoft.com/office/drawing/2014/main" id="{8C280E06-3169-8B84-79BE-7B7868A107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>
                  <a:off x="2851" y="1603"/>
                  <a:ext cx="90" cy="0"/>
                </a:xfrm>
                <a:prstGeom prst="line">
                  <a:avLst/>
                </a:prstGeom>
                <a:noFill/>
                <a:ln w="9525">
                  <a:solidFill>
                    <a:srgbClr val="FFDAB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6" name="Line 67">
                  <a:extLst>
                    <a:ext uri="{FF2B5EF4-FFF2-40B4-BE49-F238E27FC236}">
                      <a16:creationId xmlns:a16="http://schemas.microsoft.com/office/drawing/2014/main" id="{D54FBEC3-D697-574D-5709-9D82B4B728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 flipV="1">
                  <a:off x="3034" y="157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" name="Oval 68">
                  <a:extLst>
                    <a:ext uri="{FF2B5EF4-FFF2-40B4-BE49-F238E27FC236}">
                      <a16:creationId xmlns:a16="http://schemas.microsoft.com/office/drawing/2014/main" id="{8B4411AF-2B23-702A-1C76-D6A312D4D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682013" flipH="1">
                  <a:off x="3053" y="1552"/>
                  <a:ext cx="40" cy="21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78" name="Freeform 69">
                  <a:extLst>
                    <a:ext uri="{FF2B5EF4-FFF2-40B4-BE49-F238E27FC236}">
                      <a16:creationId xmlns:a16="http://schemas.microsoft.com/office/drawing/2014/main" id="{F19A9E55-106A-31D9-678C-2CB492449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747518" flipH="1">
                  <a:off x="2937" y="1521"/>
                  <a:ext cx="35" cy="96"/>
                </a:xfrm>
                <a:custGeom>
                  <a:avLst/>
                  <a:gdLst>
                    <a:gd name="T0" fmla="*/ 1 w 52"/>
                    <a:gd name="T1" fmla="*/ 1 h 136"/>
                    <a:gd name="T2" fmla="*/ 1 w 52"/>
                    <a:gd name="T3" fmla="*/ 1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9" name="Freeform 70">
                  <a:extLst>
                    <a:ext uri="{FF2B5EF4-FFF2-40B4-BE49-F238E27FC236}">
                      <a16:creationId xmlns:a16="http://schemas.microsoft.com/office/drawing/2014/main" id="{FB26E976-886F-57EC-2383-64746FFD0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H="1">
                  <a:off x="2926" y="1501"/>
                  <a:ext cx="89" cy="89"/>
                </a:xfrm>
                <a:custGeom>
                  <a:avLst/>
                  <a:gdLst>
                    <a:gd name="T0" fmla="*/ 59 w 91"/>
                    <a:gd name="T1" fmla="*/ 1 h 136"/>
                    <a:gd name="T2" fmla="*/ 25 w 91"/>
                    <a:gd name="T3" fmla="*/ 1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0" name="Freeform 71">
                  <a:extLst>
                    <a:ext uri="{FF2B5EF4-FFF2-40B4-BE49-F238E27FC236}">
                      <a16:creationId xmlns:a16="http://schemas.microsoft.com/office/drawing/2014/main" id="{89E2E9CA-C6A5-3C09-089E-6DAAE472A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552300" flipH="1">
                  <a:off x="2942" y="1462"/>
                  <a:ext cx="82" cy="68"/>
                </a:xfrm>
                <a:custGeom>
                  <a:avLst/>
                  <a:gdLst>
                    <a:gd name="T0" fmla="*/ 0 w 181"/>
                    <a:gd name="T1" fmla="*/ 1 h 91"/>
                    <a:gd name="T2" fmla="*/ 0 w 181"/>
                    <a:gd name="T3" fmla="*/ 1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9525">
                  <a:solidFill>
                    <a:srgbClr val="66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1" name="Arc 72">
                  <a:extLst>
                    <a:ext uri="{FF2B5EF4-FFF2-40B4-BE49-F238E27FC236}">
                      <a16:creationId xmlns:a16="http://schemas.microsoft.com/office/drawing/2014/main" id="{0BC46116-E23F-6771-E35D-7C415128F6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10" y="1191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982" name="Arc 73">
                  <a:extLst>
                    <a:ext uri="{FF2B5EF4-FFF2-40B4-BE49-F238E27FC236}">
                      <a16:creationId xmlns:a16="http://schemas.microsoft.com/office/drawing/2014/main" id="{B967754A-8BBB-8073-3DF8-A0CA00B01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53" y="120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983" name="Arc 74">
                  <a:extLst>
                    <a:ext uri="{FF2B5EF4-FFF2-40B4-BE49-F238E27FC236}">
                      <a16:creationId xmlns:a16="http://schemas.microsoft.com/office/drawing/2014/main" id="{D2F62C39-3A86-A22D-567B-EF66BE6DF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69" y="1232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984" name="Arc 75">
                  <a:extLst>
                    <a:ext uri="{FF2B5EF4-FFF2-40B4-BE49-F238E27FC236}">
                      <a16:creationId xmlns:a16="http://schemas.microsoft.com/office/drawing/2014/main" id="{2DA1B745-585E-7D1D-29DC-E2F3F1971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76" y="126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953" name="Group 76">
                <a:extLst>
                  <a:ext uri="{FF2B5EF4-FFF2-40B4-BE49-F238E27FC236}">
                    <a16:creationId xmlns:a16="http://schemas.microsoft.com/office/drawing/2014/main" id="{8EB1EFF0-60D1-E21A-5FFC-582224DDBF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114817">
                <a:off x="3580" y="2353"/>
                <a:ext cx="519" cy="563"/>
                <a:chOff x="4195" y="255"/>
                <a:chExt cx="681" cy="687"/>
              </a:xfrm>
            </p:grpSpPr>
            <p:sp>
              <p:nvSpPr>
                <p:cNvPr id="32954" name="Freeform 77" descr="Dotted grid">
                  <a:extLst>
                    <a:ext uri="{FF2B5EF4-FFF2-40B4-BE49-F238E27FC236}">
                      <a16:creationId xmlns:a16="http://schemas.microsoft.com/office/drawing/2014/main" id="{070A6444-56CF-412A-6BD1-CFE4C27C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6 w 642"/>
                    <a:gd name="T1" fmla="*/ 10 h 778"/>
                    <a:gd name="T2" fmla="*/ 494 w 642"/>
                    <a:gd name="T3" fmla="*/ 44 h 778"/>
                    <a:gd name="T4" fmla="*/ 1667 w 642"/>
                    <a:gd name="T5" fmla="*/ 63 h 778"/>
                    <a:gd name="T6" fmla="*/ 1962 w 642"/>
                    <a:gd name="T7" fmla="*/ 56 h 778"/>
                    <a:gd name="T8" fmla="*/ 930 w 642"/>
                    <a:gd name="T9" fmla="*/ 40 h 778"/>
                    <a:gd name="T10" fmla="*/ 636 w 642"/>
                    <a:gd name="T11" fmla="*/ 6 h 778"/>
                    <a:gd name="T12" fmla="*/ 196 w 642"/>
                    <a:gd name="T13" fmla="*/ 4 h 778"/>
                    <a:gd name="T14" fmla="*/ 46 w 642"/>
                    <a:gd name="T15" fmla="*/ 10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5" name="Rectangle 78" descr="Dotted grid">
                  <a:extLst>
                    <a:ext uri="{FF2B5EF4-FFF2-40B4-BE49-F238E27FC236}">
                      <a16:creationId xmlns:a16="http://schemas.microsoft.com/office/drawing/2014/main" id="{E3849474-8E21-18EB-6BA0-41CFD3DAA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32851" name="Group 79">
              <a:extLst>
                <a:ext uri="{FF2B5EF4-FFF2-40B4-BE49-F238E27FC236}">
                  <a16:creationId xmlns:a16="http://schemas.microsoft.com/office/drawing/2014/main" id="{0E6EF3AF-8259-0676-F2E5-E7AF44BC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2" y="2720"/>
              <a:ext cx="499" cy="1416"/>
              <a:chOff x="3602" y="2720"/>
              <a:chExt cx="499" cy="1416"/>
            </a:xfrm>
          </p:grpSpPr>
          <p:grpSp>
            <p:nvGrpSpPr>
              <p:cNvPr id="32942" name="Group 80">
                <a:extLst>
                  <a:ext uri="{FF2B5EF4-FFF2-40B4-BE49-F238E27FC236}">
                    <a16:creationId xmlns:a16="http://schemas.microsoft.com/office/drawing/2014/main" id="{EB795105-D1C7-2A85-A828-A24989F408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40638">
                <a:off x="3794" y="3984"/>
                <a:ext cx="307" cy="152"/>
                <a:chOff x="204" y="1480"/>
                <a:chExt cx="340" cy="151"/>
              </a:xfrm>
            </p:grpSpPr>
            <p:grpSp>
              <p:nvGrpSpPr>
                <p:cNvPr id="32947" name="Group 81">
                  <a:extLst>
                    <a:ext uri="{FF2B5EF4-FFF2-40B4-BE49-F238E27FC236}">
                      <a16:creationId xmlns:a16="http://schemas.microsoft.com/office/drawing/2014/main" id="{72557064-56A1-4FE9-64D3-302A0A587F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21059" flipH="1">
                  <a:off x="204" y="1480"/>
                  <a:ext cx="340" cy="151"/>
                  <a:chOff x="3515" y="2296"/>
                  <a:chExt cx="1157" cy="423"/>
                </a:xfrm>
              </p:grpSpPr>
              <p:sp>
                <p:nvSpPr>
                  <p:cNvPr id="32949" name="AutoShape 82">
                    <a:extLst>
                      <a:ext uri="{FF2B5EF4-FFF2-40B4-BE49-F238E27FC236}">
                        <a16:creationId xmlns:a16="http://schemas.microsoft.com/office/drawing/2014/main" id="{37C85D8C-3303-835C-3A87-1D3026DB2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9" y="2563"/>
                    <a:ext cx="317" cy="136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333333"/>
                  </a:solid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32950" name="Freeform 83">
                    <a:extLst>
                      <a:ext uri="{FF2B5EF4-FFF2-40B4-BE49-F238E27FC236}">
                        <a16:creationId xmlns:a16="http://schemas.microsoft.com/office/drawing/2014/main" id="{EB5A1B78-16B7-4BE9-4E68-BE113EB7D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" y="2296"/>
                    <a:ext cx="1157" cy="423"/>
                  </a:xfrm>
                  <a:custGeom>
                    <a:avLst/>
                    <a:gdLst>
                      <a:gd name="T0" fmla="*/ 23 w 1157"/>
                      <a:gd name="T1" fmla="*/ 287 h 423"/>
                      <a:gd name="T2" fmla="*/ 68 w 1157"/>
                      <a:gd name="T3" fmla="*/ 242 h 423"/>
                      <a:gd name="T4" fmla="*/ 295 w 1157"/>
                      <a:gd name="T5" fmla="*/ 242 h 423"/>
                      <a:gd name="T6" fmla="*/ 522 w 1157"/>
                      <a:gd name="T7" fmla="*/ 151 h 423"/>
                      <a:gd name="T8" fmla="*/ 658 w 1157"/>
                      <a:gd name="T9" fmla="*/ 15 h 423"/>
                      <a:gd name="T10" fmla="*/ 703 w 1157"/>
                      <a:gd name="T11" fmla="*/ 60 h 423"/>
                      <a:gd name="T12" fmla="*/ 703 w 1157"/>
                      <a:gd name="T13" fmla="*/ 151 h 423"/>
                      <a:gd name="T14" fmla="*/ 658 w 1157"/>
                      <a:gd name="T15" fmla="*/ 242 h 423"/>
                      <a:gd name="T16" fmla="*/ 885 w 1157"/>
                      <a:gd name="T17" fmla="*/ 106 h 423"/>
                      <a:gd name="T18" fmla="*/ 1021 w 1157"/>
                      <a:gd name="T19" fmla="*/ 106 h 423"/>
                      <a:gd name="T20" fmla="*/ 1111 w 1157"/>
                      <a:gd name="T21" fmla="*/ 15 h 423"/>
                      <a:gd name="T22" fmla="*/ 1111 w 1157"/>
                      <a:gd name="T23" fmla="*/ 106 h 423"/>
                      <a:gd name="T24" fmla="*/ 1157 w 1157"/>
                      <a:gd name="T25" fmla="*/ 242 h 423"/>
                      <a:gd name="T26" fmla="*/ 1111 w 1157"/>
                      <a:gd name="T27" fmla="*/ 287 h 423"/>
                      <a:gd name="T28" fmla="*/ 975 w 1157"/>
                      <a:gd name="T29" fmla="*/ 287 h 423"/>
                      <a:gd name="T30" fmla="*/ 794 w 1157"/>
                      <a:gd name="T31" fmla="*/ 332 h 423"/>
                      <a:gd name="T32" fmla="*/ 703 w 1157"/>
                      <a:gd name="T33" fmla="*/ 378 h 423"/>
                      <a:gd name="T34" fmla="*/ 476 w 1157"/>
                      <a:gd name="T35" fmla="*/ 423 h 423"/>
                      <a:gd name="T36" fmla="*/ 204 w 1157"/>
                      <a:gd name="T37" fmla="*/ 378 h 423"/>
                      <a:gd name="T38" fmla="*/ 23 w 1157"/>
                      <a:gd name="T39" fmla="*/ 287 h 423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1157"/>
                      <a:gd name="T61" fmla="*/ 0 h 423"/>
                      <a:gd name="T62" fmla="*/ 1157 w 1157"/>
                      <a:gd name="T63" fmla="*/ 423 h 423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1157" h="423">
                        <a:moveTo>
                          <a:pt x="23" y="287"/>
                        </a:moveTo>
                        <a:cubicBezTo>
                          <a:pt x="0" y="264"/>
                          <a:pt x="23" y="249"/>
                          <a:pt x="68" y="242"/>
                        </a:cubicBezTo>
                        <a:cubicBezTo>
                          <a:pt x="113" y="235"/>
                          <a:pt x="219" y="257"/>
                          <a:pt x="295" y="242"/>
                        </a:cubicBezTo>
                        <a:cubicBezTo>
                          <a:pt x="371" y="227"/>
                          <a:pt x="462" y="189"/>
                          <a:pt x="522" y="151"/>
                        </a:cubicBezTo>
                        <a:cubicBezTo>
                          <a:pt x="582" y="113"/>
                          <a:pt x="628" y="30"/>
                          <a:pt x="658" y="15"/>
                        </a:cubicBezTo>
                        <a:cubicBezTo>
                          <a:pt x="688" y="0"/>
                          <a:pt x="696" y="37"/>
                          <a:pt x="703" y="60"/>
                        </a:cubicBezTo>
                        <a:cubicBezTo>
                          <a:pt x="710" y="83"/>
                          <a:pt x="710" y="121"/>
                          <a:pt x="703" y="151"/>
                        </a:cubicBezTo>
                        <a:cubicBezTo>
                          <a:pt x="696" y="181"/>
                          <a:pt x="628" y="249"/>
                          <a:pt x="658" y="242"/>
                        </a:cubicBezTo>
                        <a:cubicBezTo>
                          <a:pt x="688" y="235"/>
                          <a:pt x="824" y="129"/>
                          <a:pt x="885" y="106"/>
                        </a:cubicBezTo>
                        <a:cubicBezTo>
                          <a:pt x="946" y="83"/>
                          <a:pt x="983" y="121"/>
                          <a:pt x="1021" y="106"/>
                        </a:cubicBezTo>
                        <a:cubicBezTo>
                          <a:pt x="1059" y="91"/>
                          <a:pt x="1096" y="15"/>
                          <a:pt x="1111" y="15"/>
                        </a:cubicBezTo>
                        <a:cubicBezTo>
                          <a:pt x="1126" y="15"/>
                          <a:pt x="1103" y="68"/>
                          <a:pt x="1111" y="106"/>
                        </a:cubicBezTo>
                        <a:cubicBezTo>
                          <a:pt x="1119" y="144"/>
                          <a:pt x="1157" y="212"/>
                          <a:pt x="1157" y="242"/>
                        </a:cubicBezTo>
                        <a:cubicBezTo>
                          <a:pt x="1157" y="272"/>
                          <a:pt x="1141" y="280"/>
                          <a:pt x="1111" y="287"/>
                        </a:cubicBezTo>
                        <a:cubicBezTo>
                          <a:pt x="1081" y="294"/>
                          <a:pt x="1028" y="280"/>
                          <a:pt x="975" y="287"/>
                        </a:cubicBezTo>
                        <a:cubicBezTo>
                          <a:pt x="922" y="294"/>
                          <a:pt x="839" y="317"/>
                          <a:pt x="794" y="332"/>
                        </a:cubicBezTo>
                        <a:cubicBezTo>
                          <a:pt x="749" y="347"/>
                          <a:pt x="756" y="363"/>
                          <a:pt x="703" y="378"/>
                        </a:cubicBezTo>
                        <a:cubicBezTo>
                          <a:pt x="650" y="393"/>
                          <a:pt x="559" y="423"/>
                          <a:pt x="476" y="423"/>
                        </a:cubicBezTo>
                        <a:cubicBezTo>
                          <a:pt x="393" y="423"/>
                          <a:pt x="279" y="393"/>
                          <a:pt x="204" y="378"/>
                        </a:cubicBezTo>
                        <a:cubicBezTo>
                          <a:pt x="129" y="363"/>
                          <a:pt x="46" y="310"/>
                          <a:pt x="23" y="28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51" name="Freeform 84">
                    <a:extLst>
                      <a:ext uri="{FF2B5EF4-FFF2-40B4-BE49-F238E27FC236}">
                        <a16:creationId xmlns:a16="http://schemas.microsoft.com/office/drawing/2014/main" id="{8394069D-09C1-F4B5-9E2C-4F63F4D5C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25" y="2553"/>
                    <a:ext cx="1134" cy="161"/>
                  </a:xfrm>
                  <a:custGeom>
                    <a:avLst/>
                    <a:gdLst>
                      <a:gd name="T0" fmla="*/ 0 w 1088"/>
                      <a:gd name="T1" fmla="*/ 0 h 189"/>
                      <a:gd name="T2" fmla="*/ 416 w 1088"/>
                      <a:gd name="T3" fmla="*/ 6 h 189"/>
                      <a:gd name="T4" fmla="*/ 1243 w 1088"/>
                      <a:gd name="T5" fmla="*/ 8 h 189"/>
                      <a:gd name="T6" fmla="*/ 1765 w 1088"/>
                      <a:gd name="T7" fmla="*/ 4 h 189"/>
                      <a:gd name="T8" fmla="*/ 2073 w 1088"/>
                      <a:gd name="T9" fmla="*/ 3 h 189"/>
                      <a:gd name="T10" fmla="*/ 2492 w 1088"/>
                      <a:gd name="T11" fmla="*/ 3 h 18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088"/>
                      <a:gd name="T19" fmla="*/ 0 h 189"/>
                      <a:gd name="T20" fmla="*/ 1088 w 1088"/>
                      <a:gd name="T21" fmla="*/ 189 h 189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088" h="189">
                        <a:moveTo>
                          <a:pt x="0" y="0"/>
                        </a:moveTo>
                        <a:cubicBezTo>
                          <a:pt x="45" y="53"/>
                          <a:pt x="90" y="106"/>
                          <a:pt x="181" y="136"/>
                        </a:cubicBezTo>
                        <a:cubicBezTo>
                          <a:pt x="272" y="166"/>
                          <a:pt x="446" y="189"/>
                          <a:pt x="544" y="181"/>
                        </a:cubicBezTo>
                        <a:cubicBezTo>
                          <a:pt x="642" y="173"/>
                          <a:pt x="711" y="113"/>
                          <a:pt x="771" y="90"/>
                        </a:cubicBezTo>
                        <a:cubicBezTo>
                          <a:pt x="831" y="67"/>
                          <a:pt x="854" y="52"/>
                          <a:pt x="907" y="45"/>
                        </a:cubicBezTo>
                        <a:cubicBezTo>
                          <a:pt x="960" y="38"/>
                          <a:pt x="1024" y="41"/>
                          <a:pt x="1088" y="45"/>
                        </a:cubicBezTo>
                      </a:path>
                    </a:pathLst>
                  </a:custGeom>
                  <a:solidFill>
                    <a:srgbClr val="4D4D4D"/>
                  </a:solidFill>
                  <a:ln w="28575" cmpd="sng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948" name="AutoShape 85">
                  <a:extLst>
                    <a:ext uri="{FF2B5EF4-FFF2-40B4-BE49-F238E27FC236}">
                      <a16:creationId xmlns:a16="http://schemas.microsoft.com/office/drawing/2014/main" id="{AB4D998E-EFEE-9169-3469-9F75445E46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49" y="1484"/>
                  <a:ext cx="101" cy="81"/>
                </a:xfrm>
                <a:prstGeom prst="triangle">
                  <a:avLst>
                    <a:gd name="adj" fmla="val 100000"/>
                  </a:avLst>
                </a:prstGeom>
                <a:solidFill>
                  <a:srgbClr val="00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32943" name="Group 86">
                <a:extLst>
                  <a:ext uri="{FF2B5EF4-FFF2-40B4-BE49-F238E27FC236}">
                    <a16:creationId xmlns:a16="http://schemas.microsoft.com/office/drawing/2014/main" id="{2A519288-FB93-8CAC-46F8-93135C152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02" y="2720"/>
                <a:ext cx="499" cy="1321"/>
                <a:chOff x="3602" y="2720"/>
                <a:chExt cx="499" cy="1321"/>
              </a:xfrm>
            </p:grpSpPr>
            <p:sp>
              <p:nvSpPr>
                <p:cNvPr id="32944" name="Freeform 87" descr="50%">
                  <a:extLst>
                    <a:ext uri="{FF2B5EF4-FFF2-40B4-BE49-F238E27FC236}">
                      <a16:creationId xmlns:a16="http://schemas.microsoft.com/office/drawing/2014/main" id="{2B0EDC80-B958-2B6F-A604-0832E11A5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449444" flipH="1">
                  <a:off x="3602" y="2720"/>
                  <a:ext cx="499" cy="1316"/>
                </a:xfrm>
                <a:custGeom>
                  <a:avLst/>
                  <a:gdLst>
                    <a:gd name="T0" fmla="*/ 11 w 522"/>
                    <a:gd name="T1" fmla="*/ 25 h 1466"/>
                    <a:gd name="T2" fmla="*/ 44 w 522"/>
                    <a:gd name="T3" fmla="*/ 83 h 1466"/>
                    <a:gd name="T4" fmla="*/ 153 w 522"/>
                    <a:gd name="T5" fmla="*/ 156 h 1466"/>
                    <a:gd name="T6" fmla="*/ 172 w 522"/>
                    <a:gd name="T7" fmla="*/ 162 h 1466"/>
                    <a:gd name="T8" fmla="*/ 208 w 522"/>
                    <a:gd name="T9" fmla="*/ 162 h 1466"/>
                    <a:gd name="T10" fmla="*/ 190 w 522"/>
                    <a:gd name="T11" fmla="*/ 145 h 1466"/>
                    <a:gd name="T12" fmla="*/ 135 w 522"/>
                    <a:gd name="T13" fmla="*/ 83 h 1466"/>
                    <a:gd name="T14" fmla="*/ 116 w 522"/>
                    <a:gd name="T15" fmla="*/ 73 h 1466"/>
                    <a:gd name="T16" fmla="*/ 153 w 522"/>
                    <a:gd name="T17" fmla="*/ 31 h 1466"/>
                    <a:gd name="T18" fmla="*/ 135 w 522"/>
                    <a:gd name="T19" fmla="*/ 4 h 1466"/>
                    <a:gd name="T20" fmla="*/ 44 w 522"/>
                    <a:gd name="T21" fmla="*/ 4 h 1466"/>
                    <a:gd name="T22" fmla="*/ 11 w 522"/>
                    <a:gd name="T23" fmla="*/ 14 h 1466"/>
                    <a:gd name="T24" fmla="*/ 11 w 522"/>
                    <a:gd name="T25" fmla="*/ 25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5" name="Freeform 88">
                  <a:extLst>
                    <a:ext uri="{FF2B5EF4-FFF2-40B4-BE49-F238E27FC236}">
                      <a16:creationId xmlns:a16="http://schemas.microsoft.com/office/drawing/2014/main" id="{A72EAE5F-35CE-332A-9AC9-2FBE6D8F85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76710">
                  <a:off x="3849" y="2931"/>
                  <a:ext cx="64" cy="1090"/>
                </a:xfrm>
                <a:custGeom>
                  <a:avLst/>
                  <a:gdLst>
                    <a:gd name="T0" fmla="*/ 0 w 91"/>
                    <a:gd name="T1" fmla="*/ 0 h 1225"/>
                    <a:gd name="T2" fmla="*/ 1 w 91"/>
                    <a:gd name="T3" fmla="*/ 52 h 1225"/>
                    <a:gd name="T4" fmla="*/ 0 w 91"/>
                    <a:gd name="T5" fmla="*/ 118 h 1225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225"/>
                    <a:gd name="T11" fmla="*/ 91 w 91"/>
                    <a:gd name="T12" fmla="*/ 1225 h 12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225">
                      <a:moveTo>
                        <a:pt x="0" y="0"/>
                      </a:moveTo>
                      <a:cubicBezTo>
                        <a:pt x="45" y="170"/>
                        <a:pt x="91" y="340"/>
                        <a:pt x="91" y="544"/>
                      </a:cubicBezTo>
                      <a:cubicBezTo>
                        <a:pt x="91" y="748"/>
                        <a:pt x="45" y="986"/>
                        <a:pt x="0" y="1225"/>
                      </a:cubicBezTo>
                    </a:path>
                  </a:pathLst>
                </a:custGeom>
                <a:noFill/>
                <a:ln w="9525">
                  <a:solidFill>
                    <a:srgbClr val="004CE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6" name="Rectangle 89" descr="50%">
                  <a:extLst>
                    <a:ext uri="{FF2B5EF4-FFF2-40B4-BE49-F238E27FC236}">
                      <a16:creationId xmlns:a16="http://schemas.microsoft.com/office/drawing/2014/main" id="{80A61ADA-1DA5-386A-8540-07200F29A9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757" flipH="1">
                  <a:off x="3812" y="3978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32852" name="Group 90">
              <a:extLst>
                <a:ext uri="{FF2B5EF4-FFF2-40B4-BE49-F238E27FC236}">
                  <a16:creationId xmlns:a16="http://schemas.microsoft.com/office/drawing/2014/main" id="{8F343A16-ABA6-C222-57B1-328438CDF8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92" y="2796"/>
              <a:ext cx="499" cy="1422"/>
              <a:chOff x="3492" y="2796"/>
              <a:chExt cx="499" cy="1422"/>
            </a:xfrm>
          </p:grpSpPr>
          <p:grpSp>
            <p:nvGrpSpPr>
              <p:cNvPr id="32932" name="Group 91">
                <a:extLst>
                  <a:ext uri="{FF2B5EF4-FFF2-40B4-BE49-F238E27FC236}">
                    <a16:creationId xmlns:a16="http://schemas.microsoft.com/office/drawing/2014/main" id="{8705B5FE-5703-DE6A-30B7-1FA4821BF0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2488">
                <a:off x="3579" y="4066"/>
                <a:ext cx="307" cy="152"/>
                <a:chOff x="204" y="1480"/>
                <a:chExt cx="340" cy="151"/>
              </a:xfrm>
            </p:grpSpPr>
            <p:grpSp>
              <p:nvGrpSpPr>
                <p:cNvPr id="32937" name="Group 92">
                  <a:extLst>
                    <a:ext uri="{FF2B5EF4-FFF2-40B4-BE49-F238E27FC236}">
                      <a16:creationId xmlns:a16="http://schemas.microsoft.com/office/drawing/2014/main" id="{0CC4DEB6-D730-6182-5B68-7A4D410BD1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21059" flipH="1">
                  <a:off x="204" y="1480"/>
                  <a:ext cx="340" cy="151"/>
                  <a:chOff x="3515" y="2296"/>
                  <a:chExt cx="1157" cy="423"/>
                </a:xfrm>
              </p:grpSpPr>
              <p:sp>
                <p:nvSpPr>
                  <p:cNvPr id="32939" name="AutoShape 93">
                    <a:extLst>
                      <a:ext uri="{FF2B5EF4-FFF2-40B4-BE49-F238E27FC236}">
                        <a16:creationId xmlns:a16="http://schemas.microsoft.com/office/drawing/2014/main" id="{EB66B895-F704-11AF-42BB-34D00048AE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39" y="2563"/>
                    <a:ext cx="317" cy="136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333333"/>
                  </a:solid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32940" name="Freeform 94">
                    <a:extLst>
                      <a:ext uri="{FF2B5EF4-FFF2-40B4-BE49-F238E27FC236}">
                        <a16:creationId xmlns:a16="http://schemas.microsoft.com/office/drawing/2014/main" id="{EC7072A9-2C1F-79CF-83F2-AB4F0D7286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" y="2296"/>
                    <a:ext cx="1157" cy="423"/>
                  </a:xfrm>
                  <a:custGeom>
                    <a:avLst/>
                    <a:gdLst>
                      <a:gd name="T0" fmla="*/ 23 w 1157"/>
                      <a:gd name="T1" fmla="*/ 287 h 423"/>
                      <a:gd name="T2" fmla="*/ 68 w 1157"/>
                      <a:gd name="T3" fmla="*/ 242 h 423"/>
                      <a:gd name="T4" fmla="*/ 295 w 1157"/>
                      <a:gd name="T5" fmla="*/ 242 h 423"/>
                      <a:gd name="T6" fmla="*/ 522 w 1157"/>
                      <a:gd name="T7" fmla="*/ 151 h 423"/>
                      <a:gd name="T8" fmla="*/ 658 w 1157"/>
                      <a:gd name="T9" fmla="*/ 15 h 423"/>
                      <a:gd name="T10" fmla="*/ 703 w 1157"/>
                      <a:gd name="T11" fmla="*/ 60 h 423"/>
                      <a:gd name="T12" fmla="*/ 703 w 1157"/>
                      <a:gd name="T13" fmla="*/ 151 h 423"/>
                      <a:gd name="T14" fmla="*/ 658 w 1157"/>
                      <a:gd name="T15" fmla="*/ 242 h 423"/>
                      <a:gd name="T16" fmla="*/ 885 w 1157"/>
                      <a:gd name="T17" fmla="*/ 106 h 423"/>
                      <a:gd name="T18" fmla="*/ 1021 w 1157"/>
                      <a:gd name="T19" fmla="*/ 106 h 423"/>
                      <a:gd name="T20" fmla="*/ 1111 w 1157"/>
                      <a:gd name="T21" fmla="*/ 15 h 423"/>
                      <a:gd name="T22" fmla="*/ 1111 w 1157"/>
                      <a:gd name="T23" fmla="*/ 106 h 423"/>
                      <a:gd name="T24" fmla="*/ 1157 w 1157"/>
                      <a:gd name="T25" fmla="*/ 242 h 423"/>
                      <a:gd name="T26" fmla="*/ 1111 w 1157"/>
                      <a:gd name="T27" fmla="*/ 287 h 423"/>
                      <a:gd name="T28" fmla="*/ 975 w 1157"/>
                      <a:gd name="T29" fmla="*/ 287 h 423"/>
                      <a:gd name="T30" fmla="*/ 794 w 1157"/>
                      <a:gd name="T31" fmla="*/ 332 h 423"/>
                      <a:gd name="T32" fmla="*/ 703 w 1157"/>
                      <a:gd name="T33" fmla="*/ 378 h 423"/>
                      <a:gd name="T34" fmla="*/ 476 w 1157"/>
                      <a:gd name="T35" fmla="*/ 423 h 423"/>
                      <a:gd name="T36" fmla="*/ 204 w 1157"/>
                      <a:gd name="T37" fmla="*/ 378 h 423"/>
                      <a:gd name="T38" fmla="*/ 23 w 1157"/>
                      <a:gd name="T39" fmla="*/ 287 h 423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w 1157"/>
                      <a:gd name="T61" fmla="*/ 0 h 423"/>
                      <a:gd name="T62" fmla="*/ 1157 w 1157"/>
                      <a:gd name="T63" fmla="*/ 423 h 423"/>
                    </a:gdLst>
                    <a:ahLst/>
                    <a:cxnLst>
                      <a:cxn ang="T40">
                        <a:pos x="T0" y="T1"/>
                      </a:cxn>
                      <a:cxn ang="T41">
                        <a:pos x="T2" y="T3"/>
                      </a:cxn>
                      <a:cxn ang="T42">
                        <a:pos x="T4" y="T5"/>
                      </a:cxn>
                      <a:cxn ang="T43">
                        <a:pos x="T6" y="T7"/>
                      </a:cxn>
                      <a:cxn ang="T44">
                        <a:pos x="T8" y="T9"/>
                      </a:cxn>
                      <a:cxn ang="T45">
                        <a:pos x="T10" y="T11"/>
                      </a:cxn>
                      <a:cxn ang="T46">
                        <a:pos x="T12" y="T13"/>
                      </a:cxn>
                      <a:cxn ang="T47">
                        <a:pos x="T14" y="T15"/>
                      </a:cxn>
                      <a:cxn ang="T48">
                        <a:pos x="T16" y="T17"/>
                      </a:cxn>
                      <a:cxn ang="T49">
                        <a:pos x="T18" y="T19"/>
                      </a:cxn>
                      <a:cxn ang="T50">
                        <a:pos x="T20" y="T21"/>
                      </a:cxn>
                      <a:cxn ang="T51">
                        <a:pos x="T22" y="T23"/>
                      </a:cxn>
                      <a:cxn ang="T52">
                        <a:pos x="T24" y="T25"/>
                      </a:cxn>
                      <a:cxn ang="T53">
                        <a:pos x="T26" y="T27"/>
                      </a:cxn>
                      <a:cxn ang="T54">
                        <a:pos x="T28" y="T29"/>
                      </a:cxn>
                      <a:cxn ang="T55">
                        <a:pos x="T30" y="T31"/>
                      </a:cxn>
                      <a:cxn ang="T56">
                        <a:pos x="T32" y="T33"/>
                      </a:cxn>
                      <a:cxn ang="T57">
                        <a:pos x="T34" y="T35"/>
                      </a:cxn>
                      <a:cxn ang="T58">
                        <a:pos x="T36" y="T37"/>
                      </a:cxn>
                      <a:cxn ang="T59">
                        <a:pos x="T38" y="T39"/>
                      </a:cxn>
                    </a:cxnLst>
                    <a:rect l="T60" t="T61" r="T62" b="T63"/>
                    <a:pathLst>
                      <a:path w="1157" h="423">
                        <a:moveTo>
                          <a:pt x="23" y="287"/>
                        </a:moveTo>
                        <a:cubicBezTo>
                          <a:pt x="0" y="264"/>
                          <a:pt x="23" y="249"/>
                          <a:pt x="68" y="242"/>
                        </a:cubicBezTo>
                        <a:cubicBezTo>
                          <a:pt x="113" y="235"/>
                          <a:pt x="219" y="257"/>
                          <a:pt x="295" y="242"/>
                        </a:cubicBezTo>
                        <a:cubicBezTo>
                          <a:pt x="371" y="227"/>
                          <a:pt x="462" y="189"/>
                          <a:pt x="522" y="151"/>
                        </a:cubicBezTo>
                        <a:cubicBezTo>
                          <a:pt x="582" y="113"/>
                          <a:pt x="628" y="30"/>
                          <a:pt x="658" y="15"/>
                        </a:cubicBezTo>
                        <a:cubicBezTo>
                          <a:pt x="688" y="0"/>
                          <a:pt x="696" y="37"/>
                          <a:pt x="703" y="60"/>
                        </a:cubicBezTo>
                        <a:cubicBezTo>
                          <a:pt x="710" y="83"/>
                          <a:pt x="710" y="121"/>
                          <a:pt x="703" y="151"/>
                        </a:cubicBezTo>
                        <a:cubicBezTo>
                          <a:pt x="696" y="181"/>
                          <a:pt x="628" y="249"/>
                          <a:pt x="658" y="242"/>
                        </a:cubicBezTo>
                        <a:cubicBezTo>
                          <a:pt x="688" y="235"/>
                          <a:pt x="824" y="129"/>
                          <a:pt x="885" y="106"/>
                        </a:cubicBezTo>
                        <a:cubicBezTo>
                          <a:pt x="946" y="83"/>
                          <a:pt x="983" y="121"/>
                          <a:pt x="1021" y="106"/>
                        </a:cubicBezTo>
                        <a:cubicBezTo>
                          <a:pt x="1059" y="91"/>
                          <a:pt x="1096" y="15"/>
                          <a:pt x="1111" y="15"/>
                        </a:cubicBezTo>
                        <a:cubicBezTo>
                          <a:pt x="1126" y="15"/>
                          <a:pt x="1103" y="68"/>
                          <a:pt x="1111" y="106"/>
                        </a:cubicBezTo>
                        <a:cubicBezTo>
                          <a:pt x="1119" y="144"/>
                          <a:pt x="1157" y="212"/>
                          <a:pt x="1157" y="242"/>
                        </a:cubicBezTo>
                        <a:cubicBezTo>
                          <a:pt x="1157" y="272"/>
                          <a:pt x="1141" y="280"/>
                          <a:pt x="1111" y="287"/>
                        </a:cubicBezTo>
                        <a:cubicBezTo>
                          <a:pt x="1081" y="294"/>
                          <a:pt x="1028" y="280"/>
                          <a:pt x="975" y="287"/>
                        </a:cubicBezTo>
                        <a:cubicBezTo>
                          <a:pt x="922" y="294"/>
                          <a:pt x="839" y="317"/>
                          <a:pt x="794" y="332"/>
                        </a:cubicBezTo>
                        <a:cubicBezTo>
                          <a:pt x="749" y="347"/>
                          <a:pt x="756" y="363"/>
                          <a:pt x="703" y="378"/>
                        </a:cubicBezTo>
                        <a:cubicBezTo>
                          <a:pt x="650" y="393"/>
                          <a:pt x="559" y="423"/>
                          <a:pt x="476" y="423"/>
                        </a:cubicBezTo>
                        <a:cubicBezTo>
                          <a:pt x="393" y="423"/>
                          <a:pt x="279" y="393"/>
                          <a:pt x="204" y="378"/>
                        </a:cubicBezTo>
                        <a:cubicBezTo>
                          <a:pt x="129" y="363"/>
                          <a:pt x="46" y="310"/>
                          <a:pt x="23" y="287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41" name="Freeform 95">
                    <a:extLst>
                      <a:ext uri="{FF2B5EF4-FFF2-40B4-BE49-F238E27FC236}">
                        <a16:creationId xmlns:a16="http://schemas.microsoft.com/office/drawing/2014/main" id="{A2CA4BF5-CB81-BB1F-1918-6CEBE6B28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25" y="2553"/>
                    <a:ext cx="1134" cy="161"/>
                  </a:xfrm>
                  <a:custGeom>
                    <a:avLst/>
                    <a:gdLst>
                      <a:gd name="T0" fmla="*/ 0 w 1088"/>
                      <a:gd name="T1" fmla="*/ 0 h 189"/>
                      <a:gd name="T2" fmla="*/ 416 w 1088"/>
                      <a:gd name="T3" fmla="*/ 6 h 189"/>
                      <a:gd name="T4" fmla="*/ 1243 w 1088"/>
                      <a:gd name="T5" fmla="*/ 8 h 189"/>
                      <a:gd name="T6" fmla="*/ 1765 w 1088"/>
                      <a:gd name="T7" fmla="*/ 4 h 189"/>
                      <a:gd name="T8" fmla="*/ 2073 w 1088"/>
                      <a:gd name="T9" fmla="*/ 3 h 189"/>
                      <a:gd name="T10" fmla="*/ 2492 w 1088"/>
                      <a:gd name="T11" fmla="*/ 3 h 189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088"/>
                      <a:gd name="T19" fmla="*/ 0 h 189"/>
                      <a:gd name="T20" fmla="*/ 1088 w 1088"/>
                      <a:gd name="T21" fmla="*/ 189 h 189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088" h="189">
                        <a:moveTo>
                          <a:pt x="0" y="0"/>
                        </a:moveTo>
                        <a:cubicBezTo>
                          <a:pt x="45" y="53"/>
                          <a:pt x="90" y="106"/>
                          <a:pt x="181" y="136"/>
                        </a:cubicBezTo>
                        <a:cubicBezTo>
                          <a:pt x="272" y="166"/>
                          <a:pt x="446" y="189"/>
                          <a:pt x="544" y="181"/>
                        </a:cubicBezTo>
                        <a:cubicBezTo>
                          <a:pt x="642" y="173"/>
                          <a:pt x="711" y="113"/>
                          <a:pt x="771" y="90"/>
                        </a:cubicBezTo>
                        <a:cubicBezTo>
                          <a:pt x="831" y="67"/>
                          <a:pt x="854" y="52"/>
                          <a:pt x="907" y="45"/>
                        </a:cubicBezTo>
                        <a:cubicBezTo>
                          <a:pt x="960" y="38"/>
                          <a:pt x="1024" y="41"/>
                          <a:pt x="1088" y="45"/>
                        </a:cubicBezTo>
                      </a:path>
                    </a:pathLst>
                  </a:custGeom>
                  <a:solidFill>
                    <a:srgbClr val="4D4D4D"/>
                  </a:solidFill>
                  <a:ln w="28575" cmpd="sng">
                    <a:solidFill>
                      <a:srgbClr val="333333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938" name="AutoShape 96">
                  <a:extLst>
                    <a:ext uri="{FF2B5EF4-FFF2-40B4-BE49-F238E27FC236}">
                      <a16:creationId xmlns:a16="http://schemas.microsoft.com/office/drawing/2014/main" id="{D0C3C539-F29C-AE62-5A1A-7925F9C0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49" y="1484"/>
                  <a:ext cx="101" cy="81"/>
                </a:xfrm>
                <a:prstGeom prst="triangle">
                  <a:avLst>
                    <a:gd name="adj" fmla="val 100000"/>
                  </a:avLst>
                </a:prstGeom>
                <a:solidFill>
                  <a:srgbClr val="00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32933" name="Group 97">
                <a:extLst>
                  <a:ext uri="{FF2B5EF4-FFF2-40B4-BE49-F238E27FC236}">
                    <a16:creationId xmlns:a16="http://schemas.microsoft.com/office/drawing/2014/main" id="{BFBF1EF3-A6C3-97DA-6527-7059E8DA07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2" y="2796"/>
                <a:ext cx="499" cy="1316"/>
                <a:chOff x="3492" y="2796"/>
                <a:chExt cx="499" cy="1316"/>
              </a:xfrm>
            </p:grpSpPr>
            <p:sp>
              <p:nvSpPr>
                <p:cNvPr id="32934" name="Freeform 98" descr="50%">
                  <a:extLst>
                    <a:ext uri="{FF2B5EF4-FFF2-40B4-BE49-F238E27FC236}">
                      <a16:creationId xmlns:a16="http://schemas.microsoft.com/office/drawing/2014/main" id="{DDFBFA21-E26A-1917-0F7E-BE55BE80E9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967505" flipH="1">
                  <a:off x="3492" y="2796"/>
                  <a:ext cx="499" cy="1316"/>
                </a:xfrm>
                <a:custGeom>
                  <a:avLst/>
                  <a:gdLst>
                    <a:gd name="T0" fmla="*/ 11 w 522"/>
                    <a:gd name="T1" fmla="*/ 25 h 1466"/>
                    <a:gd name="T2" fmla="*/ 44 w 522"/>
                    <a:gd name="T3" fmla="*/ 83 h 1466"/>
                    <a:gd name="T4" fmla="*/ 153 w 522"/>
                    <a:gd name="T5" fmla="*/ 156 h 1466"/>
                    <a:gd name="T6" fmla="*/ 172 w 522"/>
                    <a:gd name="T7" fmla="*/ 162 h 1466"/>
                    <a:gd name="T8" fmla="*/ 208 w 522"/>
                    <a:gd name="T9" fmla="*/ 162 h 1466"/>
                    <a:gd name="T10" fmla="*/ 190 w 522"/>
                    <a:gd name="T11" fmla="*/ 145 h 1466"/>
                    <a:gd name="T12" fmla="*/ 135 w 522"/>
                    <a:gd name="T13" fmla="*/ 83 h 1466"/>
                    <a:gd name="T14" fmla="*/ 116 w 522"/>
                    <a:gd name="T15" fmla="*/ 73 h 1466"/>
                    <a:gd name="T16" fmla="*/ 153 w 522"/>
                    <a:gd name="T17" fmla="*/ 31 h 1466"/>
                    <a:gd name="T18" fmla="*/ 135 w 522"/>
                    <a:gd name="T19" fmla="*/ 4 h 1466"/>
                    <a:gd name="T20" fmla="*/ 44 w 522"/>
                    <a:gd name="T21" fmla="*/ 4 h 1466"/>
                    <a:gd name="T22" fmla="*/ 11 w 522"/>
                    <a:gd name="T23" fmla="*/ 14 h 1466"/>
                    <a:gd name="T24" fmla="*/ 11 w 522"/>
                    <a:gd name="T25" fmla="*/ 25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5" name="Freeform 99">
                  <a:extLst>
                    <a:ext uri="{FF2B5EF4-FFF2-40B4-BE49-F238E27FC236}">
                      <a16:creationId xmlns:a16="http://schemas.microsoft.com/office/drawing/2014/main" id="{7A48301A-C414-34A9-F2E5-ACA4CE2F48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93606">
                  <a:off x="3702" y="2975"/>
                  <a:ext cx="64" cy="1090"/>
                </a:xfrm>
                <a:custGeom>
                  <a:avLst/>
                  <a:gdLst>
                    <a:gd name="T0" fmla="*/ 0 w 91"/>
                    <a:gd name="T1" fmla="*/ 0 h 1225"/>
                    <a:gd name="T2" fmla="*/ 1 w 91"/>
                    <a:gd name="T3" fmla="*/ 52 h 1225"/>
                    <a:gd name="T4" fmla="*/ 0 w 91"/>
                    <a:gd name="T5" fmla="*/ 118 h 1225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225"/>
                    <a:gd name="T11" fmla="*/ 91 w 91"/>
                    <a:gd name="T12" fmla="*/ 1225 h 12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225">
                      <a:moveTo>
                        <a:pt x="0" y="0"/>
                      </a:moveTo>
                      <a:cubicBezTo>
                        <a:pt x="45" y="170"/>
                        <a:pt x="91" y="340"/>
                        <a:pt x="91" y="544"/>
                      </a:cubicBezTo>
                      <a:cubicBezTo>
                        <a:pt x="91" y="748"/>
                        <a:pt x="45" y="986"/>
                        <a:pt x="0" y="1225"/>
                      </a:cubicBezTo>
                    </a:path>
                  </a:pathLst>
                </a:custGeom>
                <a:noFill/>
                <a:ln w="9525">
                  <a:solidFill>
                    <a:srgbClr val="004CE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6" name="Rectangle 100" descr="50%">
                  <a:extLst>
                    <a:ext uri="{FF2B5EF4-FFF2-40B4-BE49-F238E27FC236}">
                      <a16:creationId xmlns:a16="http://schemas.microsoft.com/office/drawing/2014/main" id="{25ADE07E-E458-D5CF-A1D0-128E61E3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52819" flipH="1">
                  <a:off x="3607" y="40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32853" name="Freeform 101">
              <a:extLst>
                <a:ext uri="{FF2B5EF4-FFF2-40B4-BE49-F238E27FC236}">
                  <a16:creationId xmlns:a16="http://schemas.microsoft.com/office/drawing/2014/main" id="{F734F58E-B0C7-5A04-8A21-0FF3CCBE2D97}"/>
                </a:ext>
              </a:extLst>
            </p:cNvPr>
            <p:cNvSpPr>
              <a:spLocks/>
            </p:cNvSpPr>
            <p:nvPr/>
          </p:nvSpPr>
          <p:spPr bwMode="auto">
            <a:xfrm rot="983587">
              <a:off x="3631" y="2008"/>
              <a:ext cx="262" cy="364"/>
            </a:xfrm>
            <a:custGeom>
              <a:avLst/>
              <a:gdLst>
                <a:gd name="T0" fmla="*/ 22 w 272"/>
                <a:gd name="T1" fmla="*/ 5081 h 272"/>
                <a:gd name="T2" fmla="*/ 0 w 272"/>
                <a:gd name="T3" fmla="*/ 51032 h 272"/>
                <a:gd name="T4" fmla="*/ 22 w 272"/>
                <a:gd name="T5" fmla="*/ 82291 h 272"/>
                <a:gd name="T6" fmla="*/ 86 w 272"/>
                <a:gd name="T7" fmla="*/ 82291 h 272"/>
                <a:gd name="T8" fmla="*/ 129 w 272"/>
                <a:gd name="T9" fmla="*/ 82291 h 272"/>
                <a:gd name="T10" fmla="*/ 86 w 272"/>
                <a:gd name="T11" fmla="*/ 20852 h 272"/>
                <a:gd name="T12" fmla="*/ 22 w 272"/>
                <a:gd name="T13" fmla="*/ 5081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854" name="Group 102">
              <a:extLst>
                <a:ext uri="{FF2B5EF4-FFF2-40B4-BE49-F238E27FC236}">
                  <a16:creationId xmlns:a16="http://schemas.microsoft.com/office/drawing/2014/main" id="{F8299789-D4AB-AC5F-21E5-663C2DB239DB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19" y="1658"/>
              <a:ext cx="439" cy="506"/>
              <a:chOff x="1952" y="582"/>
              <a:chExt cx="505" cy="587"/>
            </a:xfrm>
          </p:grpSpPr>
          <p:sp>
            <p:nvSpPr>
              <p:cNvPr id="32903" name="Freeform 103">
                <a:extLst>
                  <a:ext uri="{FF2B5EF4-FFF2-40B4-BE49-F238E27FC236}">
                    <a16:creationId xmlns:a16="http://schemas.microsoft.com/office/drawing/2014/main" id="{A1C4352F-A262-8E93-965B-1DDE4B81DDB0}"/>
                  </a:ext>
                </a:extLst>
              </p:cNvPr>
              <p:cNvSpPr>
                <a:spLocks/>
              </p:cNvSpPr>
              <p:nvPr/>
            </p:nvSpPr>
            <p:spPr bwMode="auto">
              <a:xfrm rot="656925">
                <a:off x="2094" y="1097"/>
                <a:ext cx="288" cy="57"/>
              </a:xfrm>
              <a:custGeom>
                <a:avLst/>
                <a:gdLst>
                  <a:gd name="T0" fmla="*/ 2964 w 243"/>
                  <a:gd name="T1" fmla="*/ 46 h 52"/>
                  <a:gd name="T2" fmla="*/ 7046 w 243"/>
                  <a:gd name="T3" fmla="*/ 46 h 52"/>
                  <a:gd name="T4" fmla="*/ 4353 w 243"/>
                  <a:gd name="T5" fmla="*/ 328 h 52"/>
                  <a:gd name="T6" fmla="*/ 235 w 243"/>
                  <a:gd name="T7" fmla="*/ 46 h 52"/>
                  <a:gd name="T8" fmla="*/ 2964 w 243"/>
                  <a:gd name="T9" fmla="*/ 4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3"/>
                  <a:gd name="T16" fmla="*/ 0 h 52"/>
                  <a:gd name="T17" fmla="*/ 243 w 243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3" h="52">
                    <a:moveTo>
                      <a:pt x="99" y="7"/>
                    </a:moveTo>
                    <a:cubicBezTo>
                      <a:pt x="137" y="7"/>
                      <a:pt x="227" y="0"/>
                      <a:pt x="235" y="7"/>
                    </a:cubicBezTo>
                    <a:cubicBezTo>
                      <a:pt x="243" y="14"/>
                      <a:pt x="183" y="52"/>
                      <a:pt x="145" y="52"/>
                    </a:cubicBezTo>
                    <a:cubicBezTo>
                      <a:pt x="107" y="52"/>
                      <a:pt x="16" y="14"/>
                      <a:pt x="8" y="7"/>
                    </a:cubicBezTo>
                    <a:cubicBezTo>
                      <a:pt x="0" y="0"/>
                      <a:pt x="61" y="7"/>
                      <a:pt x="99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" name="Freeform 104">
                <a:extLst>
                  <a:ext uri="{FF2B5EF4-FFF2-40B4-BE49-F238E27FC236}">
                    <a16:creationId xmlns:a16="http://schemas.microsoft.com/office/drawing/2014/main" id="{B22F24CB-684E-F647-19D0-E40F61DD6F91}"/>
                  </a:ext>
                </a:extLst>
              </p:cNvPr>
              <p:cNvSpPr>
                <a:spLocks/>
              </p:cNvSpPr>
              <p:nvPr/>
            </p:nvSpPr>
            <p:spPr bwMode="auto">
              <a:xfrm rot="-298214">
                <a:off x="2034" y="639"/>
                <a:ext cx="423" cy="530"/>
              </a:xfrm>
              <a:custGeom>
                <a:avLst/>
                <a:gdLst>
                  <a:gd name="T0" fmla="*/ 15 w 423"/>
                  <a:gd name="T1" fmla="*/ 356 h 530"/>
                  <a:gd name="T2" fmla="*/ 15 w 423"/>
                  <a:gd name="T3" fmla="*/ 129 h 530"/>
                  <a:gd name="T4" fmla="*/ 106 w 423"/>
                  <a:gd name="T5" fmla="*/ 38 h 530"/>
                  <a:gd name="T6" fmla="*/ 378 w 423"/>
                  <a:gd name="T7" fmla="*/ 38 h 530"/>
                  <a:gd name="T8" fmla="*/ 378 w 423"/>
                  <a:gd name="T9" fmla="*/ 265 h 530"/>
                  <a:gd name="T10" fmla="*/ 287 w 423"/>
                  <a:gd name="T11" fmla="*/ 492 h 530"/>
                  <a:gd name="T12" fmla="*/ 106 w 423"/>
                  <a:gd name="T13" fmla="*/ 492 h 530"/>
                  <a:gd name="T14" fmla="*/ 15 w 423"/>
                  <a:gd name="T15" fmla="*/ 356 h 5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3"/>
                  <a:gd name="T25" fmla="*/ 0 h 530"/>
                  <a:gd name="T26" fmla="*/ 423 w 423"/>
                  <a:gd name="T27" fmla="*/ 530 h 5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3" h="530">
                    <a:moveTo>
                      <a:pt x="15" y="356"/>
                    </a:moveTo>
                    <a:cubicBezTo>
                      <a:pt x="0" y="296"/>
                      <a:pt x="0" y="182"/>
                      <a:pt x="15" y="129"/>
                    </a:cubicBezTo>
                    <a:cubicBezTo>
                      <a:pt x="30" y="76"/>
                      <a:pt x="46" y="53"/>
                      <a:pt x="106" y="38"/>
                    </a:cubicBezTo>
                    <a:cubicBezTo>
                      <a:pt x="166" y="23"/>
                      <a:pt x="333" y="0"/>
                      <a:pt x="378" y="38"/>
                    </a:cubicBezTo>
                    <a:cubicBezTo>
                      <a:pt x="423" y="76"/>
                      <a:pt x="393" y="189"/>
                      <a:pt x="378" y="265"/>
                    </a:cubicBezTo>
                    <a:cubicBezTo>
                      <a:pt x="363" y="341"/>
                      <a:pt x="332" y="454"/>
                      <a:pt x="287" y="492"/>
                    </a:cubicBezTo>
                    <a:cubicBezTo>
                      <a:pt x="242" y="530"/>
                      <a:pt x="151" y="522"/>
                      <a:pt x="106" y="492"/>
                    </a:cubicBezTo>
                    <a:cubicBezTo>
                      <a:pt x="61" y="462"/>
                      <a:pt x="30" y="416"/>
                      <a:pt x="15" y="356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" name="Freeform 105">
                <a:extLst>
                  <a:ext uri="{FF2B5EF4-FFF2-40B4-BE49-F238E27FC236}">
                    <a16:creationId xmlns:a16="http://schemas.microsoft.com/office/drawing/2014/main" id="{312B0696-3866-2DD3-E622-E21B7533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87"/>
                <a:ext cx="194" cy="177"/>
              </a:xfrm>
              <a:custGeom>
                <a:avLst/>
                <a:gdLst>
                  <a:gd name="T0" fmla="*/ 13 w 219"/>
                  <a:gd name="T1" fmla="*/ 55025 h 113"/>
                  <a:gd name="T2" fmla="*/ 17 w 219"/>
                  <a:gd name="T3" fmla="*/ 775985 h 113"/>
                  <a:gd name="T4" fmla="*/ 4 w 219"/>
                  <a:gd name="T5" fmla="*/ 775985 h 113"/>
                  <a:gd name="T6" fmla="*/ 10 w 219"/>
                  <a:gd name="T7" fmla="*/ 420239 h 113"/>
                  <a:gd name="T8" fmla="*/ 13 w 219"/>
                  <a:gd name="T9" fmla="*/ 55025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13"/>
                  <a:gd name="T17" fmla="*/ 219 w 219"/>
                  <a:gd name="T18" fmla="*/ 113 h 1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13">
                    <a:moveTo>
                      <a:pt x="151" y="7"/>
                    </a:moveTo>
                    <a:cubicBezTo>
                      <a:pt x="166" y="14"/>
                      <a:pt x="219" y="83"/>
                      <a:pt x="196" y="98"/>
                    </a:cubicBezTo>
                    <a:cubicBezTo>
                      <a:pt x="173" y="113"/>
                      <a:pt x="30" y="105"/>
                      <a:pt x="15" y="98"/>
                    </a:cubicBezTo>
                    <a:cubicBezTo>
                      <a:pt x="0" y="91"/>
                      <a:pt x="83" y="68"/>
                      <a:pt x="106" y="53"/>
                    </a:cubicBezTo>
                    <a:cubicBezTo>
                      <a:pt x="129" y="38"/>
                      <a:pt x="136" y="0"/>
                      <a:pt x="151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06" name="Group 106">
                <a:extLst>
                  <a:ext uri="{FF2B5EF4-FFF2-40B4-BE49-F238E27FC236}">
                    <a16:creationId xmlns:a16="http://schemas.microsoft.com/office/drawing/2014/main" id="{727AE148-2FE9-11DB-59BD-F59A81B35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0" y="840"/>
                <a:ext cx="137" cy="51"/>
                <a:chOff x="4537" y="194"/>
                <a:chExt cx="137" cy="51"/>
              </a:xfrm>
            </p:grpSpPr>
            <p:sp>
              <p:nvSpPr>
                <p:cNvPr id="32927" name="Oval 107">
                  <a:extLst>
                    <a:ext uri="{FF2B5EF4-FFF2-40B4-BE49-F238E27FC236}">
                      <a16:creationId xmlns:a16="http://schemas.microsoft.com/office/drawing/2014/main" id="{6B3123F9-3940-ACA6-78D1-E570AD9357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63606" flipH="1">
                  <a:off x="4602" y="200"/>
                  <a:ext cx="45" cy="45"/>
                </a:xfrm>
                <a:prstGeom prst="ellipse">
                  <a:avLst/>
                </a:prstGeom>
                <a:solidFill>
                  <a:srgbClr val="292929"/>
                </a:solidFill>
                <a:ln w="285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2928" name="Freeform 108">
                  <a:extLst>
                    <a:ext uri="{FF2B5EF4-FFF2-40B4-BE49-F238E27FC236}">
                      <a16:creationId xmlns:a16="http://schemas.microsoft.com/office/drawing/2014/main" id="{0E7D30E3-06B8-CC1C-5D5C-1617BF84B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1" y="197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9" name="Freeform 109">
                  <a:extLst>
                    <a:ext uri="{FF2B5EF4-FFF2-40B4-BE49-F238E27FC236}">
                      <a16:creationId xmlns:a16="http://schemas.microsoft.com/office/drawing/2014/main" id="{39D6D385-D005-B1FB-F8BA-80B3B95936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36394" flipH="1" flipV="1">
                  <a:off x="4574" y="221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28575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0" name="Freeform 110">
                  <a:extLst>
                    <a:ext uri="{FF2B5EF4-FFF2-40B4-BE49-F238E27FC236}">
                      <a16:creationId xmlns:a16="http://schemas.microsoft.com/office/drawing/2014/main" id="{C97E724A-43EC-78A5-3D19-5EE796BD8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3" y="206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1" name="Freeform 111">
                  <a:extLst>
                    <a:ext uri="{FF2B5EF4-FFF2-40B4-BE49-F238E27FC236}">
                      <a16:creationId xmlns:a16="http://schemas.microsoft.com/office/drawing/2014/main" id="{4A0D3C4E-7C33-C018-FAC9-7ED103823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593" y="138"/>
                  <a:ext cx="26" cy="137"/>
                </a:xfrm>
                <a:custGeom>
                  <a:avLst/>
                  <a:gdLst>
                    <a:gd name="T0" fmla="*/ 1 w 52"/>
                    <a:gd name="T1" fmla="*/ 0 h 136"/>
                    <a:gd name="T2" fmla="*/ 1 w 52"/>
                    <a:gd name="T3" fmla="*/ 111 h 136"/>
                    <a:gd name="T4" fmla="*/ 0 w 52"/>
                    <a:gd name="T5" fmla="*/ 156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19050" cmpd="sng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907" name="Group 112">
                <a:extLst>
                  <a:ext uri="{FF2B5EF4-FFF2-40B4-BE49-F238E27FC236}">
                    <a16:creationId xmlns:a16="http://schemas.microsoft.com/office/drawing/2014/main" id="{837276C5-C8BE-5BBD-86F2-E3958228A4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1" y="1017"/>
                <a:ext cx="90" cy="51"/>
                <a:chOff x="4378" y="880"/>
                <a:chExt cx="90" cy="51"/>
              </a:xfrm>
            </p:grpSpPr>
            <p:sp>
              <p:nvSpPr>
                <p:cNvPr id="32925" name="Freeform 113">
                  <a:extLst>
                    <a:ext uri="{FF2B5EF4-FFF2-40B4-BE49-F238E27FC236}">
                      <a16:creationId xmlns:a16="http://schemas.microsoft.com/office/drawing/2014/main" id="{1718A128-A3D7-5F82-3352-F45F782EE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101103" flipH="1" flipV="1">
                  <a:off x="4409" y="880"/>
                  <a:ext cx="49" cy="51"/>
                </a:xfrm>
                <a:custGeom>
                  <a:avLst/>
                  <a:gdLst>
                    <a:gd name="T0" fmla="*/ 15 w 52"/>
                    <a:gd name="T1" fmla="*/ 0 h 136"/>
                    <a:gd name="T2" fmla="*/ 15 w 52"/>
                    <a:gd name="T3" fmla="*/ 0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6" name="Freeform 114">
                  <a:extLst>
                    <a:ext uri="{FF2B5EF4-FFF2-40B4-BE49-F238E27FC236}">
                      <a16:creationId xmlns:a16="http://schemas.microsoft.com/office/drawing/2014/main" id="{BFCDB73B-3D57-E196-C870-6EE5F3846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411" y="857"/>
                  <a:ext cx="23" cy="90"/>
                </a:xfrm>
                <a:custGeom>
                  <a:avLst/>
                  <a:gdLst>
                    <a:gd name="T0" fmla="*/ 0 w 52"/>
                    <a:gd name="T1" fmla="*/ 0 h 136"/>
                    <a:gd name="T2" fmla="*/ 0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908" name="Group 115">
                <a:extLst>
                  <a:ext uri="{FF2B5EF4-FFF2-40B4-BE49-F238E27FC236}">
                    <a16:creationId xmlns:a16="http://schemas.microsoft.com/office/drawing/2014/main" id="{29519716-4C6E-9971-1955-A62D5E7F40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06" y="837"/>
                <a:ext cx="96" cy="181"/>
                <a:chOff x="4115" y="719"/>
                <a:chExt cx="96" cy="181"/>
              </a:xfrm>
            </p:grpSpPr>
            <p:grpSp>
              <p:nvGrpSpPr>
                <p:cNvPr id="32921" name="Group 116">
                  <a:extLst>
                    <a:ext uri="{FF2B5EF4-FFF2-40B4-BE49-F238E27FC236}">
                      <a16:creationId xmlns:a16="http://schemas.microsoft.com/office/drawing/2014/main" id="{0846E6D1-42E2-A2AE-589B-A0FD11C58C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70262">
                  <a:off x="4120" y="719"/>
                  <a:ext cx="91" cy="181"/>
                  <a:chOff x="2564" y="1233"/>
                  <a:chExt cx="483" cy="764"/>
                </a:xfrm>
              </p:grpSpPr>
              <p:sp>
                <p:nvSpPr>
                  <p:cNvPr id="32923" name="Freeform 117">
                    <a:extLst>
                      <a:ext uri="{FF2B5EF4-FFF2-40B4-BE49-F238E27FC236}">
                        <a16:creationId xmlns:a16="http://schemas.microsoft.com/office/drawing/2014/main" id="{F6D536EF-A6A5-F5CA-9C58-A028153F1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4" y="1233"/>
                    <a:ext cx="483" cy="764"/>
                  </a:xfrm>
                  <a:custGeom>
                    <a:avLst/>
                    <a:gdLst>
                      <a:gd name="T0" fmla="*/ 295 w 483"/>
                      <a:gd name="T1" fmla="*/ 363 h 764"/>
                      <a:gd name="T2" fmla="*/ 431 w 483"/>
                      <a:gd name="T3" fmla="*/ 272 h 764"/>
                      <a:gd name="T4" fmla="*/ 476 w 483"/>
                      <a:gd name="T5" fmla="*/ 136 h 764"/>
                      <a:gd name="T6" fmla="*/ 386 w 483"/>
                      <a:gd name="T7" fmla="*/ 45 h 764"/>
                      <a:gd name="T8" fmla="*/ 249 w 483"/>
                      <a:gd name="T9" fmla="*/ 0 h 764"/>
                      <a:gd name="T10" fmla="*/ 68 w 483"/>
                      <a:gd name="T11" fmla="*/ 45 h 764"/>
                      <a:gd name="T12" fmla="*/ 23 w 483"/>
                      <a:gd name="T13" fmla="*/ 181 h 764"/>
                      <a:gd name="T14" fmla="*/ 23 w 483"/>
                      <a:gd name="T15" fmla="*/ 408 h 764"/>
                      <a:gd name="T16" fmla="*/ 159 w 483"/>
                      <a:gd name="T17" fmla="*/ 635 h 764"/>
                      <a:gd name="T18" fmla="*/ 249 w 483"/>
                      <a:gd name="T19" fmla="*/ 726 h 764"/>
                      <a:gd name="T20" fmla="*/ 386 w 483"/>
                      <a:gd name="T21" fmla="*/ 726 h 764"/>
                      <a:gd name="T22" fmla="*/ 431 w 483"/>
                      <a:gd name="T23" fmla="*/ 499 h 764"/>
                      <a:gd name="T24" fmla="*/ 431 w 483"/>
                      <a:gd name="T25" fmla="*/ 408 h 764"/>
                      <a:gd name="T26" fmla="*/ 295 w 483"/>
                      <a:gd name="T27" fmla="*/ 363 h 76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483"/>
                      <a:gd name="T43" fmla="*/ 0 h 764"/>
                      <a:gd name="T44" fmla="*/ 483 w 483"/>
                      <a:gd name="T45" fmla="*/ 764 h 76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483" h="764">
                        <a:moveTo>
                          <a:pt x="295" y="363"/>
                        </a:moveTo>
                        <a:cubicBezTo>
                          <a:pt x="295" y="340"/>
                          <a:pt x="401" y="310"/>
                          <a:pt x="431" y="272"/>
                        </a:cubicBezTo>
                        <a:cubicBezTo>
                          <a:pt x="461" y="234"/>
                          <a:pt x="483" y="174"/>
                          <a:pt x="476" y="136"/>
                        </a:cubicBezTo>
                        <a:cubicBezTo>
                          <a:pt x="469" y="98"/>
                          <a:pt x="424" y="68"/>
                          <a:pt x="386" y="45"/>
                        </a:cubicBezTo>
                        <a:cubicBezTo>
                          <a:pt x="348" y="22"/>
                          <a:pt x="302" y="0"/>
                          <a:pt x="249" y="0"/>
                        </a:cubicBezTo>
                        <a:cubicBezTo>
                          <a:pt x="196" y="0"/>
                          <a:pt x="106" y="15"/>
                          <a:pt x="68" y="45"/>
                        </a:cubicBezTo>
                        <a:cubicBezTo>
                          <a:pt x="30" y="75"/>
                          <a:pt x="30" y="120"/>
                          <a:pt x="23" y="181"/>
                        </a:cubicBezTo>
                        <a:cubicBezTo>
                          <a:pt x="16" y="242"/>
                          <a:pt x="0" y="332"/>
                          <a:pt x="23" y="408"/>
                        </a:cubicBezTo>
                        <a:cubicBezTo>
                          <a:pt x="46" y="484"/>
                          <a:pt x="121" y="582"/>
                          <a:pt x="159" y="635"/>
                        </a:cubicBezTo>
                        <a:cubicBezTo>
                          <a:pt x="197" y="688"/>
                          <a:pt x="211" y="711"/>
                          <a:pt x="249" y="726"/>
                        </a:cubicBezTo>
                        <a:cubicBezTo>
                          <a:pt x="287" y="741"/>
                          <a:pt x="356" y="764"/>
                          <a:pt x="386" y="726"/>
                        </a:cubicBezTo>
                        <a:cubicBezTo>
                          <a:pt x="416" y="688"/>
                          <a:pt x="424" y="552"/>
                          <a:pt x="431" y="499"/>
                        </a:cubicBezTo>
                        <a:cubicBezTo>
                          <a:pt x="438" y="446"/>
                          <a:pt x="446" y="431"/>
                          <a:pt x="431" y="408"/>
                        </a:cubicBezTo>
                        <a:cubicBezTo>
                          <a:pt x="416" y="385"/>
                          <a:pt x="295" y="386"/>
                          <a:pt x="295" y="363"/>
                        </a:cubicBezTo>
                        <a:close/>
                      </a:path>
                    </a:pathLst>
                  </a:custGeom>
                  <a:solidFill>
                    <a:srgbClr val="FFB8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24" name="Freeform 118">
                    <a:extLst>
                      <a:ext uri="{FF2B5EF4-FFF2-40B4-BE49-F238E27FC236}">
                        <a16:creationId xmlns:a16="http://schemas.microsoft.com/office/drawing/2014/main" id="{FAB5ED55-86EC-866B-081C-8AAD50BA6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87845">
                    <a:off x="2603" y="1429"/>
                    <a:ext cx="356" cy="499"/>
                  </a:xfrm>
                  <a:custGeom>
                    <a:avLst/>
                    <a:gdLst>
                      <a:gd name="T0" fmla="*/ 288 w 356"/>
                      <a:gd name="T1" fmla="*/ 812 h 408"/>
                      <a:gd name="T2" fmla="*/ 106 w 356"/>
                      <a:gd name="T3" fmla="*/ 3322 h 408"/>
                      <a:gd name="T4" fmla="*/ 15 w 356"/>
                      <a:gd name="T5" fmla="*/ 5948 h 408"/>
                      <a:gd name="T6" fmla="*/ 15 w 356"/>
                      <a:gd name="T7" fmla="*/ 11042 h 408"/>
                      <a:gd name="T8" fmla="*/ 106 w 356"/>
                      <a:gd name="T9" fmla="*/ 13594 h 408"/>
                      <a:gd name="T10" fmla="*/ 197 w 356"/>
                      <a:gd name="T11" fmla="*/ 16088 h 408"/>
                      <a:gd name="T12" fmla="*/ 242 w 356"/>
                      <a:gd name="T13" fmla="*/ 21177 h 408"/>
                      <a:gd name="T14" fmla="*/ 333 w 356"/>
                      <a:gd name="T15" fmla="*/ 21177 h 408"/>
                      <a:gd name="T16" fmla="*/ 333 w 356"/>
                      <a:gd name="T17" fmla="*/ 11042 h 408"/>
                      <a:gd name="T18" fmla="*/ 197 w 356"/>
                      <a:gd name="T19" fmla="*/ 8465 h 408"/>
                      <a:gd name="T20" fmla="*/ 288 w 356"/>
                      <a:gd name="T21" fmla="*/ 812 h 40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6"/>
                      <a:gd name="T34" fmla="*/ 0 h 408"/>
                      <a:gd name="T35" fmla="*/ 356 w 356"/>
                      <a:gd name="T36" fmla="*/ 408 h 40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6" h="408">
                        <a:moveTo>
                          <a:pt x="288" y="15"/>
                        </a:moveTo>
                        <a:cubicBezTo>
                          <a:pt x="273" y="0"/>
                          <a:pt x="151" y="45"/>
                          <a:pt x="106" y="60"/>
                        </a:cubicBezTo>
                        <a:cubicBezTo>
                          <a:pt x="61" y="75"/>
                          <a:pt x="30" y="83"/>
                          <a:pt x="15" y="106"/>
                        </a:cubicBezTo>
                        <a:cubicBezTo>
                          <a:pt x="0" y="129"/>
                          <a:pt x="0" y="173"/>
                          <a:pt x="15" y="196"/>
                        </a:cubicBezTo>
                        <a:cubicBezTo>
                          <a:pt x="30" y="219"/>
                          <a:pt x="76" y="227"/>
                          <a:pt x="106" y="242"/>
                        </a:cubicBezTo>
                        <a:cubicBezTo>
                          <a:pt x="136" y="257"/>
                          <a:pt x="174" y="264"/>
                          <a:pt x="197" y="287"/>
                        </a:cubicBezTo>
                        <a:cubicBezTo>
                          <a:pt x="220" y="310"/>
                          <a:pt x="219" y="363"/>
                          <a:pt x="242" y="378"/>
                        </a:cubicBezTo>
                        <a:cubicBezTo>
                          <a:pt x="265" y="393"/>
                          <a:pt x="318" y="408"/>
                          <a:pt x="333" y="378"/>
                        </a:cubicBezTo>
                        <a:cubicBezTo>
                          <a:pt x="348" y="348"/>
                          <a:pt x="356" y="234"/>
                          <a:pt x="333" y="196"/>
                        </a:cubicBezTo>
                        <a:cubicBezTo>
                          <a:pt x="310" y="158"/>
                          <a:pt x="204" y="174"/>
                          <a:pt x="197" y="151"/>
                        </a:cubicBezTo>
                        <a:cubicBezTo>
                          <a:pt x="190" y="128"/>
                          <a:pt x="303" y="30"/>
                          <a:pt x="288" y="15"/>
                        </a:cubicBezTo>
                        <a:close/>
                      </a:path>
                    </a:pathLst>
                  </a:custGeom>
                  <a:solidFill>
                    <a:srgbClr val="FFA87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922" name="Freeform 119">
                  <a:extLst>
                    <a:ext uri="{FF2B5EF4-FFF2-40B4-BE49-F238E27FC236}">
                      <a16:creationId xmlns:a16="http://schemas.microsoft.com/office/drawing/2014/main" id="{C4C41262-C58D-0342-4B37-EFA3218A5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6823471">
                  <a:off x="4127" y="738"/>
                  <a:ext cx="44" cy="68"/>
                </a:xfrm>
                <a:custGeom>
                  <a:avLst/>
                  <a:gdLst>
                    <a:gd name="T0" fmla="*/ 3 w 52"/>
                    <a:gd name="T1" fmla="*/ 0 h 136"/>
                    <a:gd name="T2" fmla="*/ 3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A67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2909" name="Group 120">
                <a:extLst>
                  <a:ext uri="{FF2B5EF4-FFF2-40B4-BE49-F238E27FC236}">
                    <a16:creationId xmlns:a16="http://schemas.microsoft.com/office/drawing/2014/main" id="{5AFF3789-A958-2CB4-40D2-C3D367258C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61698">
                <a:off x="2357" y="876"/>
                <a:ext cx="86" cy="124"/>
                <a:chOff x="3702" y="835"/>
                <a:chExt cx="105" cy="187"/>
              </a:xfrm>
            </p:grpSpPr>
            <p:grpSp>
              <p:nvGrpSpPr>
                <p:cNvPr id="32915" name="Group 121">
                  <a:extLst>
                    <a:ext uri="{FF2B5EF4-FFF2-40B4-BE49-F238E27FC236}">
                      <a16:creationId xmlns:a16="http://schemas.microsoft.com/office/drawing/2014/main" id="{6F4208CE-B78A-1D22-4E00-DD27344516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2" y="835"/>
                  <a:ext cx="85" cy="187"/>
                  <a:chOff x="5415" y="340"/>
                  <a:chExt cx="136" cy="246"/>
                </a:xfrm>
              </p:grpSpPr>
              <p:sp>
                <p:nvSpPr>
                  <p:cNvPr id="32917" name="Freeform 122">
                    <a:extLst>
                      <a:ext uri="{FF2B5EF4-FFF2-40B4-BE49-F238E27FC236}">
                        <a16:creationId xmlns:a16="http://schemas.microsoft.com/office/drawing/2014/main" id="{0CF6C60D-C6B5-2CF8-84F1-2BE911FCD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55602">
                    <a:off x="5415" y="435"/>
                    <a:ext cx="136" cy="137"/>
                  </a:xfrm>
                  <a:custGeom>
                    <a:avLst/>
                    <a:gdLst>
                      <a:gd name="T0" fmla="*/ 2099 w 106"/>
                      <a:gd name="T1" fmla="*/ 7 h 159"/>
                      <a:gd name="T2" fmla="*/ 15413 w 106"/>
                      <a:gd name="T3" fmla="*/ 7 h 159"/>
                      <a:gd name="T4" fmla="*/ 2099 w 106"/>
                      <a:gd name="T5" fmla="*/ 0 h 159"/>
                      <a:gd name="T6" fmla="*/ 2099 w 106"/>
                      <a:gd name="T7" fmla="*/ 7 h 15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6"/>
                      <a:gd name="T13" fmla="*/ 0 h 159"/>
                      <a:gd name="T14" fmla="*/ 106 w 106"/>
                      <a:gd name="T15" fmla="*/ 159 h 15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6" h="159">
                        <a:moveTo>
                          <a:pt x="15" y="136"/>
                        </a:moveTo>
                        <a:cubicBezTo>
                          <a:pt x="30" y="159"/>
                          <a:pt x="106" y="159"/>
                          <a:pt x="106" y="136"/>
                        </a:cubicBezTo>
                        <a:cubicBezTo>
                          <a:pt x="106" y="113"/>
                          <a:pt x="30" y="0"/>
                          <a:pt x="15" y="0"/>
                        </a:cubicBezTo>
                        <a:cubicBezTo>
                          <a:pt x="0" y="0"/>
                          <a:pt x="0" y="113"/>
                          <a:pt x="15" y="13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918" name="Group 123">
                    <a:extLst>
                      <a:ext uri="{FF2B5EF4-FFF2-40B4-BE49-F238E27FC236}">
                        <a16:creationId xmlns:a16="http://schemas.microsoft.com/office/drawing/2014/main" id="{1E73A76A-0444-9AB4-05A2-B678728EAA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1" y="340"/>
                    <a:ext cx="84" cy="246"/>
                    <a:chOff x="5461" y="340"/>
                    <a:chExt cx="84" cy="246"/>
                  </a:xfrm>
                </p:grpSpPr>
                <p:sp>
                  <p:nvSpPr>
                    <p:cNvPr id="32919" name="Freeform 124">
                      <a:extLst>
                        <a:ext uri="{FF2B5EF4-FFF2-40B4-BE49-F238E27FC236}">
                          <a16:creationId xmlns:a16="http://schemas.microsoft.com/office/drawing/2014/main" id="{54DBCD15-B752-2A5F-A89E-0DEA762F53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42014" flipV="1">
                      <a:off x="5453" y="494"/>
                      <a:ext cx="104" cy="80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20" name="Freeform 125">
                      <a:extLst>
                        <a:ext uri="{FF2B5EF4-FFF2-40B4-BE49-F238E27FC236}">
                          <a16:creationId xmlns:a16="http://schemas.microsoft.com/office/drawing/2014/main" id="{E6BE6332-E822-106C-A4F5-F115FCAC31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612" flipH="1">
                      <a:off x="5461" y="340"/>
                      <a:ext cx="44" cy="131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43 h 136"/>
                        <a:gd name="T4" fmla="*/ 0 w 52"/>
                        <a:gd name="T5" fmla="*/ 64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2916" name="Freeform 126">
                  <a:extLst>
                    <a:ext uri="{FF2B5EF4-FFF2-40B4-BE49-F238E27FC236}">
                      <a16:creationId xmlns:a16="http://schemas.microsoft.com/office/drawing/2014/main" id="{29796206-3DB5-AEAE-A73D-825499827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742158" flipV="1">
                  <a:off x="3696" y="971"/>
                  <a:ext cx="56" cy="4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solidFill>
                  <a:srgbClr val="FFB895"/>
                </a:solidFill>
                <a:ln w="19050" cmpd="sng">
                  <a:solidFill>
                    <a:srgbClr val="FFB89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910" name="Freeform 127">
                <a:extLst>
                  <a:ext uri="{FF2B5EF4-FFF2-40B4-BE49-F238E27FC236}">
                    <a16:creationId xmlns:a16="http://schemas.microsoft.com/office/drawing/2014/main" id="{1B3FDFEF-8FC3-82F9-7D05-E2182B9C4B0A}"/>
                  </a:ext>
                </a:extLst>
              </p:cNvPr>
              <p:cNvSpPr>
                <a:spLocks/>
              </p:cNvSpPr>
              <p:nvPr/>
            </p:nvSpPr>
            <p:spPr bwMode="auto">
              <a:xfrm rot="-767406">
                <a:off x="1952" y="668"/>
                <a:ext cx="225" cy="328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11" name="Group 128">
                <a:extLst>
                  <a:ext uri="{FF2B5EF4-FFF2-40B4-BE49-F238E27FC236}">
                    <a16:creationId xmlns:a16="http://schemas.microsoft.com/office/drawing/2014/main" id="{11CEA358-37C5-1208-1299-00DA7DEAD6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" y="582"/>
                <a:ext cx="475" cy="515"/>
                <a:chOff x="1974" y="582"/>
                <a:chExt cx="475" cy="515"/>
              </a:xfrm>
            </p:grpSpPr>
            <p:sp>
              <p:nvSpPr>
                <p:cNvPr id="32912" name="Freeform 129">
                  <a:extLst>
                    <a:ext uri="{FF2B5EF4-FFF2-40B4-BE49-F238E27FC236}">
                      <a16:creationId xmlns:a16="http://schemas.microsoft.com/office/drawing/2014/main" id="{CA3FAB1B-0ED4-02C3-D6B6-D5791974C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16291">
                  <a:off x="1987" y="901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3" name="Freeform 130">
                  <a:extLst>
                    <a:ext uri="{FF2B5EF4-FFF2-40B4-BE49-F238E27FC236}">
                      <a16:creationId xmlns:a16="http://schemas.microsoft.com/office/drawing/2014/main" id="{BE5B0E44-6A2E-4375-9376-4406380C6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5074">
                  <a:off x="1974" y="582"/>
                  <a:ext cx="461" cy="267"/>
                </a:xfrm>
                <a:custGeom>
                  <a:avLst/>
                  <a:gdLst>
                    <a:gd name="T0" fmla="*/ 41 w 423"/>
                    <a:gd name="T1" fmla="*/ 51259 h 196"/>
                    <a:gd name="T2" fmla="*/ 551 w 423"/>
                    <a:gd name="T3" fmla="*/ 7061 h 196"/>
                    <a:gd name="T4" fmla="*/ 1554 w 423"/>
                    <a:gd name="T5" fmla="*/ 7061 h 196"/>
                    <a:gd name="T6" fmla="*/ 2317 w 423"/>
                    <a:gd name="T7" fmla="*/ 29296 h 196"/>
                    <a:gd name="T8" fmla="*/ 1815 w 423"/>
                    <a:gd name="T9" fmla="*/ 73400 h 196"/>
                    <a:gd name="T10" fmla="*/ 1307 w 423"/>
                    <a:gd name="T11" fmla="*/ 73400 h 196"/>
                    <a:gd name="T12" fmla="*/ 804 w 423"/>
                    <a:gd name="T13" fmla="*/ 95121 h 196"/>
                    <a:gd name="T14" fmla="*/ 41 w 423"/>
                    <a:gd name="T15" fmla="*/ 51259 h 1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196"/>
                    <a:gd name="T26" fmla="*/ 423 w 423"/>
                    <a:gd name="T27" fmla="*/ 196 h 19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196">
                      <a:moveTo>
                        <a:pt x="7" y="106"/>
                      </a:moveTo>
                      <a:cubicBezTo>
                        <a:pt x="0" y="76"/>
                        <a:pt x="53" y="30"/>
                        <a:pt x="98" y="15"/>
                      </a:cubicBezTo>
                      <a:cubicBezTo>
                        <a:pt x="143" y="0"/>
                        <a:pt x="226" y="8"/>
                        <a:pt x="279" y="15"/>
                      </a:cubicBezTo>
                      <a:cubicBezTo>
                        <a:pt x="332" y="22"/>
                        <a:pt x="407" y="37"/>
                        <a:pt x="415" y="60"/>
                      </a:cubicBezTo>
                      <a:cubicBezTo>
                        <a:pt x="423" y="83"/>
                        <a:pt x="355" y="136"/>
                        <a:pt x="325" y="151"/>
                      </a:cubicBezTo>
                      <a:cubicBezTo>
                        <a:pt x="295" y="166"/>
                        <a:pt x="264" y="144"/>
                        <a:pt x="234" y="151"/>
                      </a:cubicBezTo>
                      <a:cubicBezTo>
                        <a:pt x="204" y="158"/>
                        <a:pt x="181" y="196"/>
                        <a:pt x="143" y="196"/>
                      </a:cubicBezTo>
                      <a:cubicBezTo>
                        <a:pt x="105" y="196"/>
                        <a:pt x="14" y="136"/>
                        <a:pt x="7" y="10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4" name="Freeform 131">
                  <a:extLst>
                    <a:ext uri="{FF2B5EF4-FFF2-40B4-BE49-F238E27FC236}">
                      <a16:creationId xmlns:a16="http://schemas.microsoft.com/office/drawing/2014/main" id="{371DFE45-D9DE-2E82-CF25-3FDF9B6B8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269268">
                  <a:off x="2299" y="648"/>
                  <a:ext cx="150" cy="136"/>
                </a:xfrm>
                <a:custGeom>
                  <a:avLst/>
                  <a:gdLst>
                    <a:gd name="T0" fmla="*/ 52 w 150"/>
                    <a:gd name="T1" fmla="*/ 0 h 136"/>
                    <a:gd name="T2" fmla="*/ 143 w 150"/>
                    <a:gd name="T3" fmla="*/ 45 h 136"/>
                    <a:gd name="T4" fmla="*/ 97 w 150"/>
                    <a:gd name="T5" fmla="*/ 136 h 136"/>
                    <a:gd name="T6" fmla="*/ 7 w 150"/>
                    <a:gd name="T7" fmla="*/ 45 h 136"/>
                    <a:gd name="T8" fmla="*/ 52 w 150"/>
                    <a:gd name="T9" fmla="*/ 0 h 1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136"/>
                    <a:gd name="T17" fmla="*/ 150 w 150"/>
                    <a:gd name="T18" fmla="*/ 136 h 1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136">
                      <a:moveTo>
                        <a:pt x="52" y="0"/>
                      </a:moveTo>
                      <a:cubicBezTo>
                        <a:pt x="75" y="0"/>
                        <a:pt x="136" y="22"/>
                        <a:pt x="143" y="45"/>
                      </a:cubicBezTo>
                      <a:cubicBezTo>
                        <a:pt x="150" y="68"/>
                        <a:pt x="120" y="136"/>
                        <a:pt x="97" y="136"/>
                      </a:cubicBezTo>
                      <a:cubicBezTo>
                        <a:pt x="74" y="136"/>
                        <a:pt x="14" y="68"/>
                        <a:pt x="7" y="45"/>
                      </a:cubicBezTo>
                      <a:cubicBezTo>
                        <a:pt x="0" y="22"/>
                        <a:pt x="29" y="0"/>
                        <a:pt x="52" y="0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2855" name="Freeform 132" descr="Dotted grid">
              <a:extLst>
                <a:ext uri="{FF2B5EF4-FFF2-40B4-BE49-F238E27FC236}">
                  <a16:creationId xmlns:a16="http://schemas.microsoft.com/office/drawing/2014/main" id="{08F32BF7-150B-0F1B-D9DC-F2077355F392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519" y="2197"/>
              <a:ext cx="430" cy="741"/>
            </a:xfrm>
            <a:custGeom>
              <a:avLst/>
              <a:gdLst>
                <a:gd name="T0" fmla="*/ 14 w 476"/>
                <a:gd name="T1" fmla="*/ 270 h 695"/>
                <a:gd name="T2" fmla="*/ 8 w 476"/>
                <a:gd name="T3" fmla="*/ 1252 h 695"/>
                <a:gd name="T4" fmla="*/ 5 w 476"/>
                <a:gd name="T5" fmla="*/ 2234 h 695"/>
                <a:gd name="T6" fmla="*/ 20 w 476"/>
                <a:gd name="T7" fmla="*/ 2398 h 695"/>
                <a:gd name="T8" fmla="*/ 56 w 476"/>
                <a:gd name="T9" fmla="*/ 2398 h 695"/>
                <a:gd name="T10" fmla="*/ 62 w 476"/>
                <a:gd name="T11" fmla="*/ 1740 h 695"/>
                <a:gd name="T12" fmla="*/ 56 w 476"/>
                <a:gd name="T13" fmla="*/ 270 h 695"/>
                <a:gd name="T14" fmla="*/ 43 w 476"/>
                <a:gd name="T15" fmla="*/ 109 h 695"/>
                <a:gd name="T16" fmla="*/ 20 w 476"/>
                <a:gd name="T17" fmla="*/ 109 h 695"/>
                <a:gd name="T18" fmla="*/ 14 w 476"/>
                <a:gd name="T19" fmla="*/ 270 h 6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6"/>
                <a:gd name="T31" fmla="*/ 0 h 695"/>
                <a:gd name="T32" fmla="*/ 476 w 476"/>
                <a:gd name="T33" fmla="*/ 695 h 6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6" h="695">
                  <a:moveTo>
                    <a:pt x="105" y="75"/>
                  </a:moveTo>
                  <a:cubicBezTo>
                    <a:pt x="90" y="128"/>
                    <a:pt x="75" y="256"/>
                    <a:pt x="60" y="347"/>
                  </a:cubicBezTo>
                  <a:cubicBezTo>
                    <a:pt x="45" y="438"/>
                    <a:pt x="0" y="566"/>
                    <a:pt x="15" y="619"/>
                  </a:cubicBezTo>
                  <a:cubicBezTo>
                    <a:pt x="30" y="672"/>
                    <a:pt x="83" y="657"/>
                    <a:pt x="151" y="665"/>
                  </a:cubicBezTo>
                  <a:cubicBezTo>
                    <a:pt x="219" y="673"/>
                    <a:pt x="370" y="695"/>
                    <a:pt x="423" y="665"/>
                  </a:cubicBezTo>
                  <a:cubicBezTo>
                    <a:pt x="476" y="635"/>
                    <a:pt x="468" y="581"/>
                    <a:pt x="468" y="483"/>
                  </a:cubicBezTo>
                  <a:cubicBezTo>
                    <a:pt x="468" y="385"/>
                    <a:pt x="446" y="150"/>
                    <a:pt x="423" y="75"/>
                  </a:cubicBezTo>
                  <a:cubicBezTo>
                    <a:pt x="400" y="0"/>
                    <a:pt x="377" y="37"/>
                    <a:pt x="332" y="30"/>
                  </a:cubicBezTo>
                  <a:cubicBezTo>
                    <a:pt x="287" y="23"/>
                    <a:pt x="189" y="23"/>
                    <a:pt x="151" y="30"/>
                  </a:cubicBezTo>
                  <a:cubicBezTo>
                    <a:pt x="113" y="37"/>
                    <a:pt x="120" y="22"/>
                    <a:pt x="105" y="75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chemeClr val="bg1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133">
              <a:extLst>
                <a:ext uri="{FF2B5EF4-FFF2-40B4-BE49-F238E27FC236}">
                  <a16:creationId xmlns:a16="http://schemas.microsoft.com/office/drawing/2014/main" id="{BA844609-A653-B097-4844-F22BBFF2DAB2}"/>
                </a:ext>
              </a:extLst>
            </p:cNvPr>
            <p:cNvSpPr>
              <a:spLocks/>
            </p:cNvSpPr>
            <p:nvPr/>
          </p:nvSpPr>
          <p:spPr bwMode="auto">
            <a:xfrm rot="-456899">
              <a:off x="3533" y="2874"/>
              <a:ext cx="432" cy="72"/>
            </a:xfrm>
            <a:custGeom>
              <a:avLst/>
              <a:gdLst>
                <a:gd name="T0" fmla="*/ 0 w 408"/>
                <a:gd name="T1" fmla="*/ 0 h 106"/>
                <a:gd name="T2" fmla="*/ 569 w 408"/>
                <a:gd name="T3" fmla="*/ 1 h 106"/>
                <a:gd name="T4" fmla="*/ 1136 w 408"/>
                <a:gd name="T5" fmla="*/ 1 h 106"/>
                <a:gd name="T6" fmla="*/ 1277 w 408"/>
                <a:gd name="T7" fmla="*/ 1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Rectangle 134">
              <a:extLst>
                <a:ext uri="{FF2B5EF4-FFF2-40B4-BE49-F238E27FC236}">
                  <a16:creationId xmlns:a16="http://schemas.microsoft.com/office/drawing/2014/main" id="{E0B48FBD-B07C-FE22-F465-86D79435E9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879985">
              <a:off x="3895" y="2879"/>
              <a:ext cx="44" cy="4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58" name="Oval 135">
              <a:extLst>
                <a:ext uri="{FF2B5EF4-FFF2-40B4-BE49-F238E27FC236}">
                  <a16:creationId xmlns:a16="http://schemas.microsoft.com/office/drawing/2014/main" id="{F0E9B42D-9848-61A4-755C-2490F69018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63" y="2328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59" name="Oval 136">
              <a:extLst>
                <a:ext uri="{FF2B5EF4-FFF2-40B4-BE49-F238E27FC236}">
                  <a16:creationId xmlns:a16="http://schemas.microsoft.com/office/drawing/2014/main" id="{0F8BC5F7-87EA-51C5-5A03-A4D7168E5E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74" y="2494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60" name="Oval 137">
              <a:extLst>
                <a:ext uri="{FF2B5EF4-FFF2-40B4-BE49-F238E27FC236}">
                  <a16:creationId xmlns:a16="http://schemas.microsoft.com/office/drawing/2014/main" id="{455A2574-6402-D4F0-C8B9-0A3233C00A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95" y="2669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61" name="Oval 138">
              <a:extLst>
                <a:ext uri="{FF2B5EF4-FFF2-40B4-BE49-F238E27FC236}">
                  <a16:creationId xmlns:a16="http://schemas.microsoft.com/office/drawing/2014/main" id="{C47A747C-5FC1-FA31-8424-7291EC1AE6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904" y="2815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62" name="Freeform 139">
              <a:extLst>
                <a:ext uri="{FF2B5EF4-FFF2-40B4-BE49-F238E27FC236}">
                  <a16:creationId xmlns:a16="http://schemas.microsoft.com/office/drawing/2014/main" id="{8D777824-9C96-8EC7-D321-ED4C3B89C9C6}"/>
                </a:ext>
              </a:extLst>
            </p:cNvPr>
            <p:cNvSpPr>
              <a:spLocks/>
            </p:cNvSpPr>
            <p:nvPr/>
          </p:nvSpPr>
          <p:spPr bwMode="auto">
            <a:xfrm rot="21303786" flipH="1">
              <a:off x="3814" y="2285"/>
              <a:ext cx="56" cy="590"/>
            </a:xfrm>
            <a:custGeom>
              <a:avLst/>
              <a:gdLst>
                <a:gd name="T0" fmla="*/ 0 w 1"/>
                <a:gd name="T1" fmla="*/ 0 h 544"/>
                <a:gd name="T2" fmla="*/ 0 w 1"/>
                <a:gd name="T3" fmla="*/ 2299 h 544"/>
                <a:gd name="T4" fmla="*/ 0 w 1"/>
                <a:gd name="T5" fmla="*/ 2760 h 544"/>
                <a:gd name="T6" fmla="*/ 0 60000 65536"/>
                <a:gd name="T7" fmla="*/ 0 60000 65536"/>
                <a:gd name="T8" fmla="*/ 0 60000 65536"/>
                <a:gd name="T9" fmla="*/ 0 w 1"/>
                <a:gd name="T10" fmla="*/ 0 h 544"/>
                <a:gd name="T11" fmla="*/ 1 w 1"/>
                <a:gd name="T12" fmla="*/ 544 h 5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544">
                  <a:moveTo>
                    <a:pt x="0" y="0"/>
                  </a:moveTo>
                  <a:cubicBezTo>
                    <a:pt x="0" y="181"/>
                    <a:pt x="0" y="362"/>
                    <a:pt x="0" y="453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3175" cmpd="sng">
              <a:solidFill>
                <a:srgbClr val="00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140" descr="Dotted grid">
              <a:extLst>
                <a:ext uri="{FF2B5EF4-FFF2-40B4-BE49-F238E27FC236}">
                  <a16:creationId xmlns:a16="http://schemas.microsoft.com/office/drawing/2014/main" id="{AA12B05F-85BE-008A-4A43-ABE9544B040B}"/>
                </a:ext>
              </a:extLst>
            </p:cNvPr>
            <p:cNvSpPr>
              <a:spLocks/>
            </p:cNvSpPr>
            <p:nvPr/>
          </p:nvSpPr>
          <p:spPr bwMode="auto">
            <a:xfrm rot="-254093">
              <a:off x="3609" y="2132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6 w 317"/>
                <a:gd name="T7" fmla="*/ 1 h 280"/>
                <a:gd name="T8" fmla="*/ 337 w 317"/>
                <a:gd name="T9" fmla="*/ 1 h 280"/>
                <a:gd name="T10" fmla="*/ 246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rgbClr val="FFFFFF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141">
              <a:extLst>
                <a:ext uri="{FF2B5EF4-FFF2-40B4-BE49-F238E27FC236}">
                  <a16:creationId xmlns:a16="http://schemas.microsoft.com/office/drawing/2014/main" id="{2B15039A-346C-B3ED-8ACA-D7EAEB2590C4}"/>
                </a:ext>
              </a:extLst>
            </p:cNvPr>
            <p:cNvSpPr>
              <a:spLocks/>
            </p:cNvSpPr>
            <p:nvPr/>
          </p:nvSpPr>
          <p:spPr bwMode="auto">
            <a:xfrm rot="983587">
              <a:off x="3631" y="2012"/>
              <a:ext cx="262" cy="364"/>
            </a:xfrm>
            <a:custGeom>
              <a:avLst/>
              <a:gdLst>
                <a:gd name="T0" fmla="*/ 22 w 272"/>
                <a:gd name="T1" fmla="*/ 5081 h 272"/>
                <a:gd name="T2" fmla="*/ 0 w 272"/>
                <a:gd name="T3" fmla="*/ 51032 h 272"/>
                <a:gd name="T4" fmla="*/ 22 w 272"/>
                <a:gd name="T5" fmla="*/ 82291 h 272"/>
                <a:gd name="T6" fmla="*/ 86 w 272"/>
                <a:gd name="T7" fmla="*/ 82291 h 272"/>
                <a:gd name="T8" fmla="*/ 129 w 272"/>
                <a:gd name="T9" fmla="*/ 82291 h 272"/>
                <a:gd name="T10" fmla="*/ 86 w 272"/>
                <a:gd name="T11" fmla="*/ 20852 h 272"/>
                <a:gd name="T12" fmla="*/ 22 w 272"/>
                <a:gd name="T13" fmla="*/ 5081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142">
              <a:extLst>
                <a:ext uri="{FF2B5EF4-FFF2-40B4-BE49-F238E27FC236}">
                  <a16:creationId xmlns:a16="http://schemas.microsoft.com/office/drawing/2014/main" id="{FD5F0297-BDC6-4A14-762B-4EC8F1338BB4}"/>
                </a:ext>
              </a:extLst>
            </p:cNvPr>
            <p:cNvSpPr>
              <a:spLocks/>
            </p:cNvSpPr>
            <p:nvPr/>
          </p:nvSpPr>
          <p:spPr bwMode="auto">
            <a:xfrm rot="525494">
              <a:off x="3650" y="2104"/>
              <a:ext cx="251" cy="49"/>
            </a:xfrm>
            <a:custGeom>
              <a:avLst/>
              <a:gdLst>
                <a:gd name="T0" fmla="*/ 188 w 243"/>
                <a:gd name="T1" fmla="*/ 7 h 52"/>
                <a:gd name="T2" fmla="*/ 449 w 243"/>
                <a:gd name="T3" fmla="*/ 7 h 52"/>
                <a:gd name="T4" fmla="*/ 278 w 243"/>
                <a:gd name="T5" fmla="*/ 17 h 52"/>
                <a:gd name="T6" fmla="*/ 8 w 243"/>
                <a:gd name="T7" fmla="*/ 7 h 52"/>
                <a:gd name="T8" fmla="*/ 188 w 243"/>
                <a:gd name="T9" fmla="*/ 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52"/>
                <a:gd name="T17" fmla="*/ 243 w 243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52">
                  <a:moveTo>
                    <a:pt x="99" y="7"/>
                  </a:moveTo>
                  <a:cubicBezTo>
                    <a:pt x="137" y="7"/>
                    <a:pt x="227" y="0"/>
                    <a:pt x="235" y="7"/>
                  </a:cubicBezTo>
                  <a:cubicBezTo>
                    <a:pt x="243" y="14"/>
                    <a:pt x="183" y="52"/>
                    <a:pt x="145" y="52"/>
                  </a:cubicBezTo>
                  <a:cubicBezTo>
                    <a:pt x="107" y="52"/>
                    <a:pt x="16" y="14"/>
                    <a:pt x="8" y="7"/>
                  </a:cubicBezTo>
                  <a:cubicBezTo>
                    <a:pt x="0" y="0"/>
                    <a:pt x="61" y="7"/>
                    <a:pt x="99" y="7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143">
              <a:extLst>
                <a:ext uri="{FF2B5EF4-FFF2-40B4-BE49-F238E27FC236}">
                  <a16:creationId xmlns:a16="http://schemas.microsoft.com/office/drawing/2014/main" id="{4B2F61C6-38B5-04CC-7E1D-74A874708356}"/>
                </a:ext>
              </a:extLst>
            </p:cNvPr>
            <p:cNvSpPr>
              <a:spLocks/>
            </p:cNvSpPr>
            <p:nvPr/>
          </p:nvSpPr>
          <p:spPr bwMode="auto">
            <a:xfrm rot="-429644">
              <a:off x="3590" y="1709"/>
              <a:ext cx="368" cy="457"/>
            </a:xfrm>
            <a:custGeom>
              <a:avLst/>
              <a:gdLst>
                <a:gd name="T0" fmla="*/ 3 w 423"/>
                <a:gd name="T1" fmla="*/ 19 h 530"/>
                <a:gd name="T2" fmla="*/ 3 w 423"/>
                <a:gd name="T3" fmla="*/ 7 h 530"/>
                <a:gd name="T4" fmla="*/ 7 w 423"/>
                <a:gd name="T5" fmla="*/ 3 h 530"/>
                <a:gd name="T6" fmla="*/ 23 w 423"/>
                <a:gd name="T7" fmla="*/ 3 h 530"/>
                <a:gd name="T8" fmla="*/ 23 w 423"/>
                <a:gd name="T9" fmla="*/ 14 h 530"/>
                <a:gd name="T10" fmla="*/ 17 w 423"/>
                <a:gd name="T11" fmla="*/ 25 h 530"/>
                <a:gd name="T12" fmla="*/ 7 w 423"/>
                <a:gd name="T13" fmla="*/ 25 h 530"/>
                <a:gd name="T14" fmla="*/ 3 w 423"/>
                <a:gd name="T15" fmla="*/ 19 h 5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23"/>
                <a:gd name="T25" fmla="*/ 0 h 530"/>
                <a:gd name="T26" fmla="*/ 423 w 423"/>
                <a:gd name="T27" fmla="*/ 530 h 5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23" h="530">
                  <a:moveTo>
                    <a:pt x="15" y="356"/>
                  </a:moveTo>
                  <a:cubicBezTo>
                    <a:pt x="0" y="296"/>
                    <a:pt x="0" y="182"/>
                    <a:pt x="15" y="129"/>
                  </a:cubicBezTo>
                  <a:cubicBezTo>
                    <a:pt x="30" y="76"/>
                    <a:pt x="46" y="53"/>
                    <a:pt x="106" y="38"/>
                  </a:cubicBezTo>
                  <a:cubicBezTo>
                    <a:pt x="166" y="23"/>
                    <a:pt x="333" y="0"/>
                    <a:pt x="378" y="38"/>
                  </a:cubicBezTo>
                  <a:cubicBezTo>
                    <a:pt x="423" y="76"/>
                    <a:pt x="393" y="189"/>
                    <a:pt x="378" y="265"/>
                  </a:cubicBezTo>
                  <a:cubicBezTo>
                    <a:pt x="363" y="341"/>
                    <a:pt x="332" y="454"/>
                    <a:pt x="287" y="492"/>
                  </a:cubicBezTo>
                  <a:cubicBezTo>
                    <a:pt x="242" y="530"/>
                    <a:pt x="151" y="522"/>
                    <a:pt x="106" y="492"/>
                  </a:cubicBezTo>
                  <a:cubicBezTo>
                    <a:pt x="61" y="462"/>
                    <a:pt x="30" y="416"/>
                    <a:pt x="15" y="356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44">
              <a:extLst>
                <a:ext uri="{FF2B5EF4-FFF2-40B4-BE49-F238E27FC236}">
                  <a16:creationId xmlns:a16="http://schemas.microsoft.com/office/drawing/2014/main" id="{9E2D687E-46B7-046E-D581-3DB1B4258091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741" y="2007"/>
              <a:ext cx="168" cy="153"/>
            </a:xfrm>
            <a:custGeom>
              <a:avLst/>
              <a:gdLst>
                <a:gd name="T0" fmla="*/ 2 w 219"/>
                <a:gd name="T1" fmla="*/ 2876 h 113"/>
                <a:gd name="T2" fmla="*/ 2 w 219"/>
                <a:gd name="T3" fmla="*/ 42117 h 113"/>
                <a:gd name="T4" fmla="*/ 2 w 219"/>
                <a:gd name="T5" fmla="*/ 42117 h 113"/>
                <a:gd name="T6" fmla="*/ 2 w 219"/>
                <a:gd name="T7" fmla="*/ 22628 h 113"/>
                <a:gd name="T8" fmla="*/ 2 w 219"/>
                <a:gd name="T9" fmla="*/ 287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"/>
                <a:gd name="T16" fmla="*/ 0 h 113"/>
                <a:gd name="T17" fmla="*/ 219 w 219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" h="113">
                  <a:moveTo>
                    <a:pt x="151" y="7"/>
                  </a:moveTo>
                  <a:cubicBezTo>
                    <a:pt x="166" y="14"/>
                    <a:pt x="219" y="83"/>
                    <a:pt x="196" y="98"/>
                  </a:cubicBezTo>
                  <a:cubicBezTo>
                    <a:pt x="173" y="113"/>
                    <a:pt x="30" y="105"/>
                    <a:pt x="15" y="98"/>
                  </a:cubicBezTo>
                  <a:cubicBezTo>
                    <a:pt x="0" y="91"/>
                    <a:pt x="83" y="68"/>
                    <a:pt x="106" y="53"/>
                  </a:cubicBezTo>
                  <a:cubicBezTo>
                    <a:pt x="129" y="38"/>
                    <a:pt x="136" y="0"/>
                    <a:pt x="151" y="7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868" name="Group 145">
              <a:extLst>
                <a:ext uri="{FF2B5EF4-FFF2-40B4-BE49-F238E27FC236}">
                  <a16:creationId xmlns:a16="http://schemas.microsoft.com/office/drawing/2014/main" id="{5901DEAF-B479-40DA-E67B-0301A1D620A9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803" y="1879"/>
              <a:ext cx="119" cy="44"/>
              <a:chOff x="4537" y="194"/>
              <a:chExt cx="137" cy="51"/>
            </a:xfrm>
          </p:grpSpPr>
          <p:sp>
            <p:nvSpPr>
              <p:cNvPr id="32898" name="Oval 146">
                <a:extLst>
                  <a:ext uri="{FF2B5EF4-FFF2-40B4-BE49-F238E27FC236}">
                    <a16:creationId xmlns:a16="http://schemas.microsoft.com/office/drawing/2014/main" id="{CC5C1D13-1FE4-C082-FE59-C34CEBFA9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763606" flipH="1">
                <a:off x="4602" y="200"/>
                <a:ext cx="45" cy="45"/>
              </a:xfrm>
              <a:prstGeom prst="ellipse">
                <a:avLst/>
              </a:prstGeom>
              <a:solidFill>
                <a:srgbClr val="292929"/>
              </a:solidFill>
              <a:ln w="285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99" name="Freeform 147">
                <a:extLst>
                  <a:ext uri="{FF2B5EF4-FFF2-40B4-BE49-F238E27FC236}">
                    <a16:creationId xmlns:a16="http://schemas.microsoft.com/office/drawing/2014/main" id="{C21D8C7B-83F4-DF1F-2E98-3EE4C77ACE64}"/>
                  </a:ext>
                </a:extLst>
              </p:cNvPr>
              <p:cNvSpPr>
                <a:spLocks/>
              </p:cNvSpPr>
              <p:nvPr/>
            </p:nvSpPr>
            <p:spPr bwMode="auto">
              <a:xfrm rot="20763606" flipH="1">
                <a:off x="4571" y="197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19050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" name="Freeform 148">
                <a:extLst>
                  <a:ext uri="{FF2B5EF4-FFF2-40B4-BE49-F238E27FC236}">
                    <a16:creationId xmlns:a16="http://schemas.microsoft.com/office/drawing/2014/main" id="{88DFE6D8-48CB-A1C4-1623-ED837E5A59FC}"/>
                  </a:ext>
                </a:extLst>
              </p:cNvPr>
              <p:cNvSpPr>
                <a:spLocks/>
              </p:cNvSpPr>
              <p:nvPr/>
            </p:nvSpPr>
            <p:spPr bwMode="auto">
              <a:xfrm rot="-836394" flipH="1" flipV="1">
                <a:off x="4574" y="221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28575" cmpd="sng">
                <a:solidFill>
                  <a:srgbClr val="FF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" name="Freeform 149">
                <a:extLst>
                  <a:ext uri="{FF2B5EF4-FFF2-40B4-BE49-F238E27FC236}">
                    <a16:creationId xmlns:a16="http://schemas.microsoft.com/office/drawing/2014/main" id="{8F094B20-8CF2-89BC-5723-16639C871E9F}"/>
                  </a:ext>
                </a:extLst>
              </p:cNvPr>
              <p:cNvSpPr>
                <a:spLocks/>
              </p:cNvSpPr>
              <p:nvPr/>
            </p:nvSpPr>
            <p:spPr bwMode="auto">
              <a:xfrm rot="20763606" flipH="1">
                <a:off x="4573" y="206"/>
                <a:ext cx="91" cy="2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noFill/>
              <a:ln w="19050" cmpd="sng">
                <a:solidFill>
                  <a:srgbClr val="FF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" name="Freeform 150">
                <a:extLst>
                  <a:ext uri="{FF2B5EF4-FFF2-40B4-BE49-F238E27FC236}">
                    <a16:creationId xmlns:a16="http://schemas.microsoft.com/office/drawing/2014/main" id="{FD2BFE86-8048-732F-0F97-02FE8C314A18}"/>
                  </a:ext>
                </a:extLst>
              </p:cNvPr>
              <p:cNvSpPr>
                <a:spLocks/>
              </p:cNvSpPr>
              <p:nvPr/>
            </p:nvSpPr>
            <p:spPr bwMode="auto">
              <a:xfrm rot="4969298" flipH="1">
                <a:off x="4593" y="138"/>
                <a:ext cx="26" cy="137"/>
              </a:xfrm>
              <a:custGeom>
                <a:avLst/>
                <a:gdLst>
                  <a:gd name="T0" fmla="*/ 1 w 52"/>
                  <a:gd name="T1" fmla="*/ 0 h 136"/>
                  <a:gd name="T2" fmla="*/ 1 w 52"/>
                  <a:gd name="T3" fmla="*/ 111 h 136"/>
                  <a:gd name="T4" fmla="*/ 0 w 52"/>
                  <a:gd name="T5" fmla="*/ 156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19050" cmpd="sng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69" name="Group 151">
              <a:extLst>
                <a:ext uri="{FF2B5EF4-FFF2-40B4-BE49-F238E27FC236}">
                  <a16:creationId xmlns:a16="http://schemas.microsoft.com/office/drawing/2014/main" id="{3D93AA5D-A1A6-926F-A630-9085FFD54F19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827" y="2032"/>
              <a:ext cx="79" cy="44"/>
              <a:chOff x="4378" y="880"/>
              <a:chExt cx="90" cy="51"/>
            </a:xfrm>
          </p:grpSpPr>
          <p:sp>
            <p:nvSpPr>
              <p:cNvPr id="32896" name="Freeform 152">
                <a:extLst>
                  <a:ext uri="{FF2B5EF4-FFF2-40B4-BE49-F238E27FC236}">
                    <a16:creationId xmlns:a16="http://schemas.microsoft.com/office/drawing/2014/main" id="{07300077-73DC-07C4-D5AE-9D3DC82CC2FF}"/>
                  </a:ext>
                </a:extLst>
              </p:cNvPr>
              <p:cNvSpPr>
                <a:spLocks/>
              </p:cNvSpPr>
              <p:nvPr/>
            </p:nvSpPr>
            <p:spPr bwMode="auto">
              <a:xfrm rot="-8101103" flipH="1" flipV="1">
                <a:off x="4409" y="880"/>
                <a:ext cx="49" cy="51"/>
              </a:xfrm>
              <a:custGeom>
                <a:avLst/>
                <a:gdLst>
                  <a:gd name="T0" fmla="*/ 15 w 52"/>
                  <a:gd name="T1" fmla="*/ 0 h 136"/>
                  <a:gd name="T2" fmla="*/ 15 w 52"/>
                  <a:gd name="T3" fmla="*/ 0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" name="Freeform 153">
                <a:extLst>
                  <a:ext uri="{FF2B5EF4-FFF2-40B4-BE49-F238E27FC236}">
                    <a16:creationId xmlns:a16="http://schemas.microsoft.com/office/drawing/2014/main" id="{BFCD719B-FE09-B671-20CF-8EE4E80D595A}"/>
                  </a:ext>
                </a:extLst>
              </p:cNvPr>
              <p:cNvSpPr>
                <a:spLocks/>
              </p:cNvSpPr>
              <p:nvPr/>
            </p:nvSpPr>
            <p:spPr bwMode="auto">
              <a:xfrm rot="4969298" flipH="1">
                <a:off x="4411" y="857"/>
                <a:ext cx="23" cy="90"/>
              </a:xfrm>
              <a:custGeom>
                <a:avLst/>
                <a:gdLst>
                  <a:gd name="T0" fmla="*/ 0 w 52"/>
                  <a:gd name="T1" fmla="*/ 0 h 136"/>
                  <a:gd name="T2" fmla="*/ 0 w 52"/>
                  <a:gd name="T3" fmla="*/ 1 h 136"/>
                  <a:gd name="T4" fmla="*/ 0 w 52"/>
                  <a:gd name="T5" fmla="*/ 1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99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0" name="Group 154">
              <a:extLst>
                <a:ext uri="{FF2B5EF4-FFF2-40B4-BE49-F238E27FC236}">
                  <a16:creationId xmlns:a16="http://schemas.microsoft.com/office/drawing/2014/main" id="{A31FABB0-9884-82C0-E404-80720FC675B1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67" y="1886"/>
              <a:ext cx="83" cy="156"/>
              <a:chOff x="4115" y="719"/>
              <a:chExt cx="96" cy="181"/>
            </a:xfrm>
          </p:grpSpPr>
          <p:grpSp>
            <p:nvGrpSpPr>
              <p:cNvPr id="32892" name="Group 155">
                <a:extLst>
                  <a:ext uri="{FF2B5EF4-FFF2-40B4-BE49-F238E27FC236}">
                    <a16:creationId xmlns:a16="http://schemas.microsoft.com/office/drawing/2014/main" id="{A1437F25-4581-2224-783B-348184CA23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70262">
                <a:off x="4120" y="719"/>
                <a:ext cx="91" cy="181"/>
                <a:chOff x="2564" y="1233"/>
                <a:chExt cx="483" cy="764"/>
              </a:xfrm>
            </p:grpSpPr>
            <p:sp>
              <p:nvSpPr>
                <p:cNvPr id="32894" name="Freeform 156">
                  <a:extLst>
                    <a:ext uri="{FF2B5EF4-FFF2-40B4-BE49-F238E27FC236}">
                      <a16:creationId xmlns:a16="http://schemas.microsoft.com/office/drawing/2014/main" id="{0897A8FB-C693-7513-3D35-2CEFA894C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4" y="1233"/>
                  <a:ext cx="483" cy="764"/>
                </a:xfrm>
                <a:custGeom>
                  <a:avLst/>
                  <a:gdLst>
                    <a:gd name="T0" fmla="*/ 295 w 483"/>
                    <a:gd name="T1" fmla="*/ 363 h 764"/>
                    <a:gd name="T2" fmla="*/ 431 w 483"/>
                    <a:gd name="T3" fmla="*/ 272 h 764"/>
                    <a:gd name="T4" fmla="*/ 476 w 483"/>
                    <a:gd name="T5" fmla="*/ 136 h 764"/>
                    <a:gd name="T6" fmla="*/ 386 w 483"/>
                    <a:gd name="T7" fmla="*/ 45 h 764"/>
                    <a:gd name="T8" fmla="*/ 249 w 483"/>
                    <a:gd name="T9" fmla="*/ 0 h 764"/>
                    <a:gd name="T10" fmla="*/ 68 w 483"/>
                    <a:gd name="T11" fmla="*/ 45 h 764"/>
                    <a:gd name="T12" fmla="*/ 23 w 483"/>
                    <a:gd name="T13" fmla="*/ 181 h 764"/>
                    <a:gd name="T14" fmla="*/ 23 w 483"/>
                    <a:gd name="T15" fmla="*/ 408 h 764"/>
                    <a:gd name="T16" fmla="*/ 159 w 483"/>
                    <a:gd name="T17" fmla="*/ 635 h 764"/>
                    <a:gd name="T18" fmla="*/ 249 w 483"/>
                    <a:gd name="T19" fmla="*/ 726 h 764"/>
                    <a:gd name="T20" fmla="*/ 386 w 483"/>
                    <a:gd name="T21" fmla="*/ 726 h 764"/>
                    <a:gd name="T22" fmla="*/ 431 w 483"/>
                    <a:gd name="T23" fmla="*/ 499 h 764"/>
                    <a:gd name="T24" fmla="*/ 431 w 483"/>
                    <a:gd name="T25" fmla="*/ 408 h 764"/>
                    <a:gd name="T26" fmla="*/ 295 w 483"/>
                    <a:gd name="T27" fmla="*/ 363 h 76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83"/>
                    <a:gd name="T43" fmla="*/ 0 h 764"/>
                    <a:gd name="T44" fmla="*/ 483 w 483"/>
                    <a:gd name="T45" fmla="*/ 764 h 76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83" h="764">
                      <a:moveTo>
                        <a:pt x="295" y="363"/>
                      </a:moveTo>
                      <a:cubicBezTo>
                        <a:pt x="295" y="340"/>
                        <a:pt x="401" y="310"/>
                        <a:pt x="431" y="272"/>
                      </a:cubicBezTo>
                      <a:cubicBezTo>
                        <a:pt x="461" y="234"/>
                        <a:pt x="483" y="174"/>
                        <a:pt x="476" y="136"/>
                      </a:cubicBezTo>
                      <a:cubicBezTo>
                        <a:pt x="469" y="98"/>
                        <a:pt x="424" y="68"/>
                        <a:pt x="386" y="45"/>
                      </a:cubicBezTo>
                      <a:cubicBezTo>
                        <a:pt x="348" y="22"/>
                        <a:pt x="302" y="0"/>
                        <a:pt x="249" y="0"/>
                      </a:cubicBezTo>
                      <a:cubicBezTo>
                        <a:pt x="196" y="0"/>
                        <a:pt x="106" y="15"/>
                        <a:pt x="68" y="45"/>
                      </a:cubicBezTo>
                      <a:cubicBezTo>
                        <a:pt x="30" y="75"/>
                        <a:pt x="30" y="120"/>
                        <a:pt x="23" y="181"/>
                      </a:cubicBezTo>
                      <a:cubicBezTo>
                        <a:pt x="16" y="242"/>
                        <a:pt x="0" y="332"/>
                        <a:pt x="23" y="408"/>
                      </a:cubicBezTo>
                      <a:cubicBezTo>
                        <a:pt x="46" y="484"/>
                        <a:pt x="121" y="582"/>
                        <a:pt x="159" y="635"/>
                      </a:cubicBezTo>
                      <a:cubicBezTo>
                        <a:pt x="197" y="688"/>
                        <a:pt x="211" y="711"/>
                        <a:pt x="249" y="726"/>
                      </a:cubicBezTo>
                      <a:cubicBezTo>
                        <a:pt x="287" y="741"/>
                        <a:pt x="356" y="764"/>
                        <a:pt x="386" y="726"/>
                      </a:cubicBezTo>
                      <a:cubicBezTo>
                        <a:pt x="416" y="688"/>
                        <a:pt x="424" y="552"/>
                        <a:pt x="431" y="499"/>
                      </a:cubicBezTo>
                      <a:cubicBezTo>
                        <a:pt x="438" y="446"/>
                        <a:pt x="446" y="431"/>
                        <a:pt x="431" y="408"/>
                      </a:cubicBezTo>
                      <a:cubicBezTo>
                        <a:pt x="416" y="385"/>
                        <a:pt x="295" y="386"/>
                        <a:pt x="295" y="363"/>
                      </a:cubicBezTo>
                      <a:close/>
                    </a:path>
                  </a:pathLst>
                </a:custGeom>
                <a:solidFill>
                  <a:srgbClr val="FFB8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5" name="Freeform 157">
                  <a:extLst>
                    <a:ext uri="{FF2B5EF4-FFF2-40B4-BE49-F238E27FC236}">
                      <a16:creationId xmlns:a16="http://schemas.microsoft.com/office/drawing/2014/main" id="{61A3581E-6876-E2A9-4E4D-C38B260D2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87845">
                  <a:off x="2603" y="1429"/>
                  <a:ext cx="356" cy="499"/>
                </a:xfrm>
                <a:custGeom>
                  <a:avLst/>
                  <a:gdLst>
                    <a:gd name="T0" fmla="*/ 288 w 356"/>
                    <a:gd name="T1" fmla="*/ 812 h 408"/>
                    <a:gd name="T2" fmla="*/ 106 w 356"/>
                    <a:gd name="T3" fmla="*/ 3322 h 408"/>
                    <a:gd name="T4" fmla="*/ 15 w 356"/>
                    <a:gd name="T5" fmla="*/ 5948 h 408"/>
                    <a:gd name="T6" fmla="*/ 15 w 356"/>
                    <a:gd name="T7" fmla="*/ 11042 h 408"/>
                    <a:gd name="T8" fmla="*/ 106 w 356"/>
                    <a:gd name="T9" fmla="*/ 13594 h 408"/>
                    <a:gd name="T10" fmla="*/ 197 w 356"/>
                    <a:gd name="T11" fmla="*/ 16088 h 408"/>
                    <a:gd name="T12" fmla="*/ 242 w 356"/>
                    <a:gd name="T13" fmla="*/ 21177 h 408"/>
                    <a:gd name="T14" fmla="*/ 333 w 356"/>
                    <a:gd name="T15" fmla="*/ 21177 h 408"/>
                    <a:gd name="T16" fmla="*/ 333 w 356"/>
                    <a:gd name="T17" fmla="*/ 11042 h 408"/>
                    <a:gd name="T18" fmla="*/ 197 w 356"/>
                    <a:gd name="T19" fmla="*/ 8465 h 408"/>
                    <a:gd name="T20" fmla="*/ 288 w 356"/>
                    <a:gd name="T21" fmla="*/ 812 h 40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6"/>
                    <a:gd name="T34" fmla="*/ 0 h 408"/>
                    <a:gd name="T35" fmla="*/ 356 w 356"/>
                    <a:gd name="T36" fmla="*/ 408 h 40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6" h="408">
                      <a:moveTo>
                        <a:pt x="288" y="15"/>
                      </a:moveTo>
                      <a:cubicBezTo>
                        <a:pt x="273" y="0"/>
                        <a:pt x="151" y="45"/>
                        <a:pt x="106" y="60"/>
                      </a:cubicBezTo>
                      <a:cubicBezTo>
                        <a:pt x="61" y="75"/>
                        <a:pt x="30" y="83"/>
                        <a:pt x="15" y="106"/>
                      </a:cubicBezTo>
                      <a:cubicBezTo>
                        <a:pt x="0" y="129"/>
                        <a:pt x="0" y="173"/>
                        <a:pt x="15" y="196"/>
                      </a:cubicBezTo>
                      <a:cubicBezTo>
                        <a:pt x="30" y="219"/>
                        <a:pt x="76" y="227"/>
                        <a:pt x="106" y="242"/>
                      </a:cubicBezTo>
                      <a:cubicBezTo>
                        <a:pt x="136" y="257"/>
                        <a:pt x="174" y="264"/>
                        <a:pt x="197" y="287"/>
                      </a:cubicBezTo>
                      <a:cubicBezTo>
                        <a:pt x="220" y="310"/>
                        <a:pt x="219" y="363"/>
                        <a:pt x="242" y="378"/>
                      </a:cubicBezTo>
                      <a:cubicBezTo>
                        <a:pt x="265" y="393"/>
                        <a:pt x="318" y="408"/>
                        <a:pt x="333" y="378"/>
                      </a:cubicBezTo>
                      <a:cubicBezTo>
                        <a:pt x="348" y="348"/>
                        <a:pt x="356" y="234"/>
                        <a:pt x="333" y="196"/>
                      </a:cubicBezTo>
                      <a:cubicBezTo>
                        <a:pt x="310" y="158"/>
                        <a:pt x="204" y="174"/>
                        <a:pt x="197" y="151"/>
                      </a:cubicBezTo>
                      <a:cubicBezTo>
                        <a:pt x="190" y="128"/>
                        <a:pt x="303" y="30"/>
                        <a:pt x="288" y="15"/>
                      </a:cubicBezTo>
                      <a:close/>
                    </a:path>
                  </a:pathLst>
                </a:custGeom>
                <a:solidFill>
                  <a:srgbClr val="FFA8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893" name="Freeform 158">
                <a:extLst>
                  <a:ext uri="{FF2B5EF4-FFF2-40B4-BE49-F238E27FC236}">
                    <a16:creationId xmlns:a16="http://schemas.microsoft.com/office/drawing/2014/main" id="{08CB81D0-D70E-C29A-9772-A0ABE8E03ABE}"/>
                  </a:ext>
                </a:extLst>
              </p:cNvPr>
              <p:cNvSpPr>
                <a:spLocks/>
              </p:cNvSpPr>
              <p:nvPr/>
            </p:nvSpPr>
            <p:spPr bwMode="auto">
              <a:xfrm rot="-6823471">
                <a:off x="4127" y="738"/>
                <a:ext cx="44" cy="68"/>
              </a:xfrm>
              <a:custGeom>
                <a:avLst/>
                <a:gdLst>
                  <a:gd name="T0" fmla="*/ 3 w 52"/>
                  <a:gd name="T1" fmla="*/ 0 h 136"/>
                  <a:gd name="T2" fmla="*/ 3 w 52"/>
                  <a:gd name="T3" fmla="*/ 1 h 136"/>
                  <a:gd name="T4" fmla="*/ 0 w 52"/>
                  <a:gd name="T5" fmla="*/ 1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0"/>
                    </a:moveTo>
                    <a:cubicBezTo>
                      <a:pt x="48" y="34"/>
                      <a:pt x="52" y="68"/>
                      <a:pt x="45" y="91"/>
                    </a:cubicBezTo>
                    <a:cubicBezTo>
                      <a:pt x="38" y="114"/>
                      <a:pt x="19" y="125"/>
                      <a:pt x="0" y="136"/>
                    </a:cubicBezTo>
                  </a:path>
                </a:pathLst>
              </a:custGeom>
              <a:noFill/>
              <a:ln w="28575" cmpd="sng">
                <a:solidFill>
                  <a:srgbClr val="FFA6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1" name="Group 159">
              <a:extLst>
                <a:ext uri="{FF2B5EF4-FFF2-40B4-BE49-F238E27FC236}">
                  <a16:creationId xmlns:a16="http://schemas.microsoft.com/office/drawing/2014/main" id="{9F971EC3-5735-DD07-B5EF-115C5F3E54E3}"/>
                </a:ext>
              </a:extLst>
            </p:cNvPr>
            <p:cNvGrpSpPr>
              <a:grpSpLocks/>
            </p:cNvGrpSpPr>
            <p:nvPr/>
          </p:nvGrpSpPr>
          <p:grpSpPr bwMode="auto">
            <a:xfrm rot="330267">
              <a:off x="3872" y="1908"/>
              <a:ext cx="75" cy="107"/>
              <a:chOff x="3702" y="835"/>
              <a:chExt cx="105" cy="187"/>
            </a:xfrm>
          </p:grpSpPr>
          <p:grpSp>
            <p:nvGrpSpPr>
              <p:cNvPr id="32886" name="Group 160">
                <a:extLst>
                  <a:ext uri="{FF2B5EF4-FFF2-40B4-BE49-F238E27FC236}">
                    <a16:creationId xmlns:a16="http://schemas.microsoft.com/office/drawing/2014/main" id="{B64CB87E-5BA9-5CE9-4E48-888C0AE5C8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22" y="835"/>
                <a:ext cx="85" cy="187"/>
                <a:chOff x="5415" y="340"/>
                <a:chExt cx="136" cy="246"/>
              </a:xfrm>
            </p:grpSpPr>
            <p:sp>
              <p:nvSpPr>
                <p:cNvPr id="32888" name="Freeform 161">
                  <a:extLst>
                    <a:ext uri="{FF2B5EF4-FFF2-40B4-BE49-F238E27FC236}">
                      <a16:creationId xmlns:a16="http://schemas.microsoft.com/office/drawing/2014/main" id="{A5EEBCD1-09C4-FD21-430F-ACDB27ADEF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55602">
                  <a:off x="5415" y="435"/>
                  <a:ext cx="136" cy="137"/>
                </a:xfrm>
                <a:custGeom>
                  <a:avLst/>
                  <a:gdLst>
                    <a:gd name="T0" fmla="*/ 2099 w 106"/>
                    <a:gd name="T1" fmla="*/ 7 h 159"/>
                    <a:gd name="T2" fmla="*/ 15413 w 106"/>
                    <a:gd name="T3" fmla="*/ 7 h 159"/>
                    <a:gd name="T4" fmla="*/ 2099 w 106"/>
                    <a:gd name="T5" fmla="*/ 0 h 159"/>
                    <a:gd name="T6" fmla="*/ 2099 w 106"/>
                    <a:gd name="T7" fmla="*/ 7 h 15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6"/>
                    <a:gd name="T13" fmla="*/ 0 h 159"/>
                    <a:gd name="T14" fmla="*/ 106 w 106"/>
                    <a:gd name="T15" fmla="*/ 159 h 15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6" h="159">
                      <a:moveTo>
                        <a:pt x="15" y="136"/>
                      </a:moveTo>
                      <a:cubicBezTo>
                        <a:pt x="30" y="159"/>
                        <a:pt x="106" y="159"/>
                        <a:pt x="106" y="136"/>
                      </a:cubicBezTo>
                      <a:cubicBezTo>
                        <a:pt x="106" y="113"/>
                        <a:pt x="30" y="0"/>
                        <a:pt x="15" y="0"/>
                      </a:cubicBezTo>
                      <a:cubicBezTo>
                        <a:pt x="0" y="0"/>
                        <a:pt x="0" y="113"/>
                        <a:pt x="15" y="136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889" name="Group 162">
                  <a:extLst>
                    <a:ext uri="{FF2B5EF4-FFF2-40B4-BE49-F238E27FC236}">
                      <a16:creationId xmlns:a16="http://schemas.microsoft.com/office/drawing/2014/main" id="{521194E9-527D-F3C7-F37D-683D580AA1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1" y="340"/>
                  <a:ext cx="84" cy="246"/>
                  <a:chOff x="5461" y="340"/>
                  <a:chExt cx="84" cy="246"/>
                </a:xfrm>
              </p:grpSpPr>
              <p:sp>
                <p:nvSpPr>
                  <p:cNvPr id="32890" name="Freeform 163">
                    <a:extLst>
                      <a:ext uri="{FF2B5EF4-FFF2-40B4-BE49-F238E27FC236}">
                        <a16:creationId xmlns:a16="http://schemas.microsoft.com/office/drawing/2014/main" id="{C3F25885-C9D6-3A13-1651-61A98185A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8042014" flipV="1">
                    <a:off x="5453" y="494"/>
                    <a:ext cx="104" cy="80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91" name="Freeform 164">
                    <a:extLst>
                      <a:ext uri="{FF2B5EF4-FFF2-40B4-BE49-F238E27FC236}">
                        <a16:creationId xmlns:a16="http://schemas.microsoft.com/office/drawing/2014/main" id="{8929DB5A-1C09-DEB2-CD8A-943C45123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80612" flipH="1">
                    <a:off x="5461" y="340"/>
                    <a:ext cx="44" cy="131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43 h 136"/>
                      <a:gd name="T4" fmla="*/ 0 w 52"/>
                      <a:gd name="T5" fmla="*/ 64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887" name="Freeform 165">
                <a:extLst>
                  <a:ext uri="{FF2B5EF4-FFF2-40B4-BE49-F238E27FC236}">
                    <a16:creationId xmlns:a16="http://schemas.microsoft.com/office/drawing/2014/main" id="{ABFF2995-9AAF-1B7F-66A1-47504414F036}"/>
                  </a:ext>
                </a:extLst>
              </p:cNvPr>
              <p:cNvSpPr>
                <a:spLocks/>
              </p:cNvSpPr>
              <p:nvPr/>
            </p:nvSpPr>
            <p:spPr bwMode="auto">
              <a:xfrm rot="3742158" flipV="1">
                <a:off x="3696" y="971"/>
                <a:ext cx="56" cy="44"/>
              </a:xfrm>
              <a:custGeom>
                <a:avLst/>
                <a:gdLst>
                  <a:gd name="T0" fmla="*/ 0 w 384"/>
                  <a:gd name="T1" fmla="*/ 0 h 192"/>
                  <a:gd name="T2" fmla="*/ 0 w 384"/>
                  <a:gd name="T3" fmla="*/ 0 h 192"/>
                  <a:gd name="T4" fmla="*/ 0 w 384"/>
                  <a:gd name="T5" fmla="*/ 0 h 192"/>
                  <a:gd name="T6" fmla="*/ 0 60000 65536"/>
                  <a:gd name="T7" fmla="*/ 0 60000 65536"/>
                  <a:gd name="T8" fmla="*/ 0 60000 65536"/>
                  <a:gd name="T9" fmla="*/ 0 w 384"/>
                  <a:gd name="T10" fmla="*/ 0 h 192"/>
                  <a:gd name="T11" fmla="*/ 384 w 384"/>
                  <a:gd name="T12" fmla="*/ 192 h 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4" h="192">
                    <a:moveTo>
                      <a:pt x="0" y="192"/>
                    </a:moveTo>
                    <a:cubicBezTo>
                      <a:pt x="64" y="96"/>
                      <a:pt x="128" y="0"/>
                      <a:pt x="192" y="0"/>
                    </a:cubicBezTo>
                    <a:cubicBezTo>
                      <a:pt x="256" y="0"/>
                      <a:pt x="320" y="96"/>
                      <a:pt x="384" y="192"/>
                    </a:cubicBezTo>
                  </a:path>
                </a:pathLst>
              </a:custGeom>
              <a:solidFill>
                <a:srgbClr val="FFB895"/>
              </a:solidFill>
              <a:ln w="19050" cmpd="sng">
                <a:solidFill>
                  <a:srgbClr val="FFB89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72" name="Freeform 166">
              <a:extLst>
                <a:ext uri="{FF2B5EF4-FFF2-40B4-BE49-F238E27FC236}">
                  <a16:creationId xmlns:a16="http://schemas.microsoft.com/office/drawing/2014/main" id="{0D222AFB-C2EE-F59B-2C53-F2729F52B5D0}"/>
                </a:ext>
              </a:extLst>
            </p:cNvPr>
            <p:cNvSpPr>
              <a:spLocks/>
            </p:cNvSpPr>
            <p:nvPr/>
          </p:nvSpPr>
          <p:spPr bwMode="auto">
            <a:xfrm rot="-898836">
              <a:off x="3517" y="1740"/>
              <a:ext cx="196" cy="283"/>
            </a:xfrm>
            <a:custGeom>
              <a:avLst/>
              <a:gdLst>
                <a:gd name="T0" fmla="*/ 0 w 1821"/>
                <a:gd name="T1" fmla="*/ 0 h 1768"/>
                <a:gd name="T2" fmla="*/ 0 w 1821"/>
                <a:gd name="T3" fmla="*/ 0 h 1768"/>
                <a:gd name="T4" fmla="*/ 0 w 1821"/>
                <a:gd name="T5" fmla="*/ 0 h 1768"/>
                <a:gd name="T6" fmla="*/ 0 w 1821"/>
                <a:gd name="T7" fmla="*/ 0 h 1768"/>
                <a:gd name="T8" fmla="*/ 0 w 1821"/>
                <a:gd name="T9" fmla="*/ 0 h 1768"/>
                <a:gd name="T10" fmla="*/ 0 w 1821"/>
                <a:gd name="T11" fmla="*/ 0 h 1768"/>
                <a:gd name="T12" fmla="*/ 0 w 1821"/>
                <a:gd name="T13" fmla="*/ 0 h 1768"/>
                <a:gd name="T14" fmla="*/ 0 w 1821"/>
                <a:gd name="T15" fmla="*/ 0 h 1768"/>
                <a:gd name="T16" fmla="*/ 0 w 1821"/>
                <a:gd name="T17" fmla="*/ 0 h 1768"/>
                <a:gd name="T18" fmla="*/ 0 w 1821"/>
                <a:gd name="T19" fmla="*/ 0 h 1768"/>
                <a:gd name="T20" fmla="*/ 0 w 1821"/>
                <a:gd name="T21" fmla="*/ 0 h 1768"/>
                <a:gd name="T22" fmla="*/ 0 w 1821"/>
                <a:gd name="T23" fmla="*/ 0 h 1768"/>
                <a:gd name="T24" fmla="*/ 0 w 1821"/>
                <a:gd name="T25" fmla="*/ 0 h 1768"/>
                <a:gd name="T26" fmla="*/ 0 w 1821"/>
                <a:gd name="T27" fmla="*/ 0 h 1768"/>
                <a:gd name="T28" fmla="*/ 0 w 1821"/>
                <a:gd name="T29" fmla="*/ 0 h 1768"/>
                <a:gd name="T30" fmla="*/ 0 w 1821"/>
                <a:gd name="T31" fmla="*/ 0 h 1768"/>
                <a:gd name="T32" fmla="*/ 0 w 1821"/>
                <a:gd name="T33" fmla="*/ 0 h 1768"/>
                <a:gd name="T34" fmla="*/ 0 w 1821"/>
                <a:gd name="T35" fmla="*/ 0 h 1768"/>
                <a:gd name="T36" fmla="*/ 0 w 1821"/>
                <a:gd name="T37" fmla="*/ 0 h 1768"/>
                <a:gd name="T38" fmla="*/ 0 w 1821"/>
                <a:gd name="T39" fmla="*/ 0 h 1768"/>
                <a:gd name="T40" fmla="*/ 0 w 1821"/>
                <a:gd name="T41" fmla="*/ 0 h 1768"/>
                <a:gd name="T42" fmla="*/ 0 w 1821"/>
                <a:gd name="T43" fmla="*/ 0 h 17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21"/>
                <a:gd name="T67" fmla="*/ 0 h 1768"/>
                <a:gd name="T68" fmla="*/ 1821 w 1821"/>
                <a:gd name="T69" fmla="*/ 1768 h 17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21" h="1768">
                  <a:moveTo>
                    <a:pt x="317" y="1632"/>
                  </a:moveTo>
                  <a:cubicBezTo>
                    <a:pt x="332" y="1587"/>
                    <a:pt x="302" y="1398"/>
                    <a:pt x="317" y="1315"/>
                  </a:cubicBezTo>
                  <a:cubicBezTo>
                    <a:pt x="332" y="1232"/>
                    <a:pt x="363" y="1171"/>
                    <a:pt x="408" y="1133"/>
                  </a:cubicBezTo>
                  <a:cubicBezTo>
                    <a:pt x="453" y="1095"/>
                    <a:pt x="529" y="1080"/>
                    <a:pt x="589" y="1088"/>
                  </a:cubicBezTo>
                  <a:cubicBezTo>
                    <a:pt x="649" y="1096"/>
                    <a:pt x="718" y="1134"/>
                    <a:pt x="771" y="1179"/>
                  </a:cubicBezTo>
                  <a:cubicBezTo>
                    <a:pt x="824" y="1224"/>
                    <a:pt x="869" y="1315"/>
                    <a:pt x="907" y="1360"/>
                  </a:cubicBezTo>
                  <a:cubicBezTo>
                    <a:pt x="945" y="1405"/>
                    <a:pt x="991" y="1398"/>
                    <a:pt x="998" y="1451"/>
                  </a:cubicBezTo>
                  <a:cubicBezTo>
                    <a:pt x="1005" y="1504"/>
                    <a:pt x="952" y="1633"/>
                    <a:pt x="952" y="1678"/>
                  </a:cubicBezTo>
                  <a:cubicBezTo>
                    <a:pt x="952" y="1723"/>
                    <a:pt x="975" y="1716"/>
                    <a:pt x="998" y="1723"/>
                  </a:cubicBezTo>
                  <a:cubicBezTo>
                    <a:pt x="1021" y="1730"/>
                    <a:pt x="1065" y="1768"/>
                    <a:pt x="1088" y="1723"/>
                  </a:cubicBezTo>
                  <a:cubicBezTo>
                    <a:pt x="1111" y="1678"/>
                    <a:pt x="1104" y="1519"/>
                    <a:pt x="1134" y="1451"/>
                  </a:cubicBezTo>
                  <a:cubicBezTo>
                    <a:pt x="1164" y="1383"/>
                    <a:pt x="1210" y="1353"/>
                    <a:pt x="1270" y="1315"/>
                  </a:cubicBezTo>
                  <a:cubicBezTo>
                    <a:pt x="1330" y="1277"/>
                    <a:pt x="1429" y="1269"/>
                    <a:pt x="1497" y="1224"/>
                  </a:cubicBezTo>
                  <a:cubicBezTo>
                    <a:pt x="1565" y="1179"/>
                    <a:pt x="1633" y="1126"/>
                    <a:pt x="1678" y="1043"/>
                  </a:cubicBezTo>
                  <a:cubicBezTo>
                    <a:pt x="1723" y="960"/>
                    <a:pt x="1761" y="816"/>
                    <a:pt x="1769" y="725"/>
                  </a:cubicBezTo>
                  <a:cubicBezTo>
                    <a:pt x="1777" y="634"/>
                    <a:pt x="1821" y="581"/>
                    <a:pt x="1723" y="498"/>
                  </a:cubicBezTo>
                  <a:cubicBezTo>
                    <a:pt x="1625" y="415"/>
                    <a:pt x="1368" y="302"/>
                    <a:pt x="1179" y="226"/>
                  </a:cubicBezTo>
                  <a:cubicBezTo>
                    <a:pt x="990" y="150"/>
                    <a:pt x="748" y="0"/>
                    <a:pt x="589" y="45"/>
                  </a:cubicBezTo>
                  <a:cubicBezTo>
                    <a:pt x="430" y="90"/>
                    <a:pt x="324" y="302"/>
                    <a:pt x="226" y="498"/>
                  </a:cubicBezTo>
                  <a:cubicBezTo>
                    <a:pt x="128" y="694"/>
                    <a:pt x="0" y="1043"/>
                    <a:pt x="0" y="1224"/>
                  </a:cubicBezTo>
                  <a:cubicBezTo>
                    <a:pt x="0" y="1405"/>
                    <a:pt x="173" y="1519"/>
                    <a:pt x="226" y="1587"/>
                  </a:cubicBezTo>
                  <a:cubicBezTo>
                    <a:pt x="279" y="1655"/>
                    <a:pt x="302" y="1677"/>
                    <a:pt x="317" y="16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873" name="Group 167">
              <a:extLst>
                <a:ext uri="{FF2B5EF4-FFF2-40B4-BE49-F238E27FC236}">
                  <a16:creationId xmlns:a16="http://schemas.microsoft.com/office/drawing/2014/main" id="{2655AF17-A718-8201-AA64-465C527C61B5}"/>
                </a:ext>
              </a:extLst>
            </p:cNvPr>
            <p:cNvGrpSpPr>
              <a:grpSpLocks/>
            </p:cNvGrpSpPr>
            <p:nvPr/>
          </p:nvGrpSpPr>
          <p:grpSpPr bwMode="auto">
            <a:xfrm rot="-131430">
              <a:off x="3536" y="1661"/>
              <a:ext cx="413" cy="444"/>
              <a:chOff x="1974" y="582"/>
              <a:chExt cx="475" cy="515"/>
            </a:xfrm>
          </p:grpSpPr>
          <p:sp>
            <p:nvSpPr>
              <p:cNvPr id="32883" name="Freeform 168">
                <a:extLst>
                  <a:ext uri="{FF2B5EF4-FFF2-40B4-BE49-F238E27FC236}">
                    <a16:creationId xmlns:a16="http://schemas.microsoft.com/office/drawing/2014/main" id="{06A4C129-73EC-DCFA-BB82-66F5B09A5B2B}"/>
                  </a:ext>
                </a:extLst>
              </p:cNvPr>
              <p:cNvSpPr>
                <a:spLocks/>
              </p:cNvSpPr>
              <p:nvPr/>
            </p:nvSpPr>
            <p:spPr bwMode="auto">
              <a:xfrm rot="-516291">
                <a:off x="1987" y="901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" name="Freeform 169">
                <a:extLst>
                  <a:ext uri="{FF2B5EF4-FFF2-40B4-BE49-F238E27FC236}">
                    <a16:creationId xmlns:a16="http://schemas.microsoft.com/office/drawing/2014/main" id="{13185A45-1C3C-4664-AF63-AB8284521016}"/>
                  </a:ext>
                </a:extLst>
              </p:cNvPr>
              <p:cNvSpPr>
                <a:spLocks/>
              </p:cNvSpPr>
              <p:nvPr/>
            </p:nvSpPr>
            <p:spPr bwMode="auto">
              <a:xfrm rot="205074">
                <a:off x="1974" y="582"/>
                <a:ext cx="461" cy="267"/>
              </a:xfrm>
              <a:custGeom>
                <a:avLst/>
                <a:gdLst>
                  <a:gd name="T0" fmla="*/ 41 w 423"/>
                  <a:gd name="T1" fmla="*/ 51259 h 196"/>
                  <a:gd name="T2" fmla="*/ 551 w 423"/>
                  <a:gd name="T3" fmla="*/ 7061 h 196"/>
                  <a:gd name="T4" fmla="*/ 1554 w 423"/>
                  <a:gd name="T5" fmla="*/ 7061 h 196"/>
                  <a:gd name="T6" fmla="*/ 2317 w 423"/>
                  <a:gd name="T7" fmla="*/ 29296 h 196"/>
                  <a:gd name="T8" fmla="*/ 1815 w 423"/>
                  <a:gd name="T9" fmla="*/ 73400 h 196"/>
                  <a:gd name="T10" fmla="*/ 1307 w 423"/>
                  <a:gd name="T11" fmla="*/ 73400 h 196"/>
                  <a:gd name="T12" fmla="*/ 804 w 423"/>
                  <a:gd name="T13" fmla="*/ 95121 h 196"/>
                  <a:gd name="T14" fmla="*/ 41 w 423"/>
                  <a:gd name="T15" fmla="*/ 51259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3"/>
                  <a:gd name="T25" fmla="*/ 0 h 196"/>
                  <a:gd name="T26" fmla="*/ 423 w 423"/>
                  <a:gd name="T27" fmla="*/ 196 h 19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3" h="196">
                    <a:moveTo>
                      <a:pt x="7" y="106"/>
                    </a:moveTo>
                    <a:cubicBezTo>
                      <a:pt x="0" y="76"/>
                      <a:pt x="53" y="30"/>
                      <a:pt x="98" y="15"/>
                    </a:cubicBezTo>
                    <a:cubicBezTo>
                      <a:pt x="143" y="0"/>
                      <a:pt x="226" y="8"/>
                      <a:pt x="279" y="15"/>
                    </a:cubicBezTo>
                    <a:cubicBezTo>
                      <a:pt x="332" y="22"/>
                      <a:pt x="407" y="37"/>
                      <a:pt x="415" y="60"/>
                    </a:cubicBezTo>
                    <a:cubicBezTo>
                      <a:pt x="423" y="83"/>
                      <a:pt x="355" y="136"/>
                      <a:pt x="325" y="151"/>
                    </a:cubicBezTo>
                    <a:cubicBezTo>
                      <a:pt x="295" y="166"/>
                      <a:pt x="264" y="144"/>
                      <a:pt x="234" y="151"/>
                    </a:cubicBezTo>
                    <a:cubicBezTo>
                      <a:pt x="204" y="158"/>
                      <a:pt x="181" y="196"/>
                      <a:pt x="143" y="196"/>
                    </a:cubicBezTo>
                    <a:cubicBezTo>
                      <a:pt x="105" y="196"/>
                      <a:pt x="14" y="136"/>
                      <a:pt x="7" y="106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" name="Freeform 170">
                <a:extLst>
                  <a:ext uri="{FF2B5EF4-FFF2-40B4-BE49-F238E27FC236}">
                    <a16:creationId xmlns:a16="http://schemas.microsoft.com/office/drawing/2014/main" id="{BB2E1371-5B99-A87D-FF5C-14F6BEF48F60}"/>
                  </a:ext>
                </a:extLst>
              </p:cNvPr>
              <p:cNvSpPr>
                <a:spLocks/>
              </p:cNvSpPr>
              <p:nvPr/>
            </p:nvSpPr>
            <p:spPr bwMode="auto">
              <a:xfrm rot="-2269268">
                <a:off x="2299" y="648"/>
                <a:ext cx="150" cy="136"/>
              </a:xfrm>
              <a:custGeom>
                <a:avLst/>
                <a:gdLst>
                  <a:gd name="T0" fmla="*/ 52 w 150"/>
                  <a:gd name="T1" fmla="*/ 0 h 136"/>
                  <a:gd name="T2" fmla="*/ 143 w 150"/>
                  <a:gd name="T3" fmla="*/ 45 h 136"/>
                  <a:gd name="T4" fmla="*/ 97 w 150"/>
                  <a:gd name="T5" fmla="*/ 136 h 136"/>
                  <a:gd name="T6" fmla="*/ 7 w 150"/>
                  <a:gd name="T7" fmla="*/ 45 h 136"/>
                  <a:gd name="T8" fmla="*/ 52 w 15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136"/>
                  <a:gd name="T17" fmla="*/ 150 w 15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136">
                    <a:moveTo>
                      <a:pt x="52" y="0"/>
                    </a:moveTo>
                    <a:cubicBezTo>
                      <a:pt x="75" y="0"/>
                      <a:pt x="136" y="22"/>
                      <a:pt x="143" y="45"/>
                    </a:cubicBezTo>
                    <a:cubicBezTo>
                      <a:pt x="150" y="68"/>
                      <a:pt x="120" y="136"/>
                      <a:pt x="97" y="136"/>
                    </a:cubicBezTo>
                    <a:cubicBezTo>
                      <a:pt x="74" y="136"/>
                      <a:pt x="14" y="68"/>
                      <a:pt x="7" y="45"/>
                    </a:cubicBezTo>
                    <a:cubicBezTo>
                      <a:pt x="0" y="22"/>
                      <a:pt x="29" y="0"/>
                      <a:pt x="52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74" name="Freeform 171" descr="Dotted grid">
              <a:extLst>
                <a:ext uri="{FF2B5EF4-FFF2-40B4-BE49-F238E27FC236}">
                  <a16:creationId xmlns:a16="http://schemas.microsoft.com/office/drawing/2014/main" id="{F3DBAB13-DF25-BAA1-D5E7-6125B0C0D7AD}"/>
                </a:ext>
              </a:extLst>
            </p:cNvPr>
            <p:cNvSpPr>
              <a:spLocks/>
            </p:cNvSpPr>
            <p:nvPr/>
          </p:nvSpPr>
          <p:spPr bwMode="auto">
            <a:xfrm rot="-131430">
              <a:off x="3519" y="2201"/>
              <a:ext cx="430" cy="741"/>
            </a:xfrm>
            <a:custGeom>
              <a:avLst/>
              <a:gdLst>
                <a:gd name="T0" fmla="*/ 14 w 476"/>
                <a:gd name="T1" fmla="*/ 270 h 695"/>
                <a:gd name="T2" fmla="*/ 8 w 476"/>
                <a:gd name="T3" fmla="*/ 1252 h 695"/>
                <a:gd name="T4" fmla="*/ 5 w 476"/>
                <a:gd name="T5" fmla="*/ 2234 h 695"/>
                <a:gd name="T6" fmla="*/ 20 w 476"/>
                <a:gd name="T7" fmla="*/ 2398 h 695"/>
                <a:gd name="T8" fmla="*/ 56 w 476"/>
                <a:gd name="T9" fmla="*/ 2398 h 695"/>
                <a:gd name="T10" fmla="*/ 62 w 476"/>
                <a:gd name="T11" fmla="*/ 1740 h 695"/>
                <a:gd name="T12" fmla="*/ 56 w 476"/>
                <a:gd name="T13" fmla="*/ 270 h 695"/>
                <a:gd name="T14" fmla="*/ 43 w 476"/>
                <a:gd name="T15" fmla="*/ 109 h 695"/>
                <a:gd name="T16" fmla="*/ 20 w 476"/>
                <a:gd name="T17" fmla="*/ 109 h 695"/>
                <a:gd name="T18" fmla="*/ 14 w 476"/>
                <a:gd name="T19" fmla="*/ 270 h 6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6"/>
                <a:gd name="T31" fmla="*/ 0 h 695"/>
                <a:gd name="T32" fmla="*/ 476 w 476"/>
                <a:gd name="T33" fmla="*/ 695 h 69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6" h="695">
                  <a:moveTo>
                    <a:pt x="105" y="75"/>
                  </a:moveTo>
                  <a:cubicBezTo>
                    <a:pt x="90" y="128"/>
                    <a:pt x="75" y="256"/>
                    <a:pt x="60" y="347"/>
                  </a:cubicBezTo>
                  <a:cubicBezTo>
                    <a:pt x="45" y="438"/>
                    <a:pt x="0" y="566"/>
                    <a:pt x="15" y="619"/>
                  </a:cubicBezTo>
                  <a:cubicBezTo>
                    <a:pt x="30" y="672"/>
                    <a:pt x="83" y="657"/>
                    <a:pt x="151" y="665"/>
                  </a:cubicBezTo>
                  <a:cubicBezTo>
                    <a:pt x="219" y="673"/>
                    <a:pt x="370" y="695"/>
                    <a:pt x="423" y="665"/>
                  </a:cubicBezTo>
                  <a:cubicBezTo>
                    <a:pt x="476" y="635"/>
                    <a:pt x="468" y="581"/>
                    <a:pt x="468" y="483"/>
                  </a:cubicBezTo>
                  <a:cubicBezTo>
                    <a:pt x="468" y="385"/>
                    <a:pt x="446" y="150"/>
                    <a:pt x="423" y="75"/>
                  </a:cubicBezTo>
                  <a:cubicBezTo>
                    <a:pt x="400" y="0"/>
                    <a:pt x="377" y="37"/>
                    <a:pt x="332" y="30"/>
                  </a:cubicBezTo>
                  <a:cubicBezTo>
                    <a:pt x="287" y="23"/>
                    <a:pt x="189" y="23"/>
                    <a:pt x="151" y="30"/>
                  </a:cubicBezTo>
                  <a:cubicBezTo>
                    <a:pt x="113" y="37"/>
                    <a:pt x="120" y="22"/>
                    <a:pt x="105" y="75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chemeClr val="bg1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Oval 172">
              <a:extLst>
                <a:ext uri="{FF2B5EF4-FFF2-40B4-BE49-F238E27FC236}">
                  <a16:creationId xmlns:a16="http://schemas.microsoft.com/office/drawing/2014/main" id="{45DCBBFB-2584-DD5B-792A-0F750D484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63" y="2332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76" name="Oval 173">
              <a:extLst>
                <a:ext uri="{FF2B5EF4-FFF2-40B4-BE49-F238E27FC236}">
                  <a16:creationId xmlns:a16="http://schemas.microsoft.com/office/drawing/2014/main" id="{E12EC2C1-7E69-DC07-5B4C-E62B18CB6F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74" y="2498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77" name="Freeform 174">
              <a:extLst>
                <a:ext uri="{FF2B5EF4-FFF2-40B4-BE49-F238E27FC236}">
                  <a16:creationId xmlns:a16="http://schemas.microsoft.com/office/drawing/2014/main" id="{649606FF-8084-AEF5-695E-48E1E57CAF3C}"/>
                </a:ext>
              </a:extLst>
            </p:cNvPr>
            <p:cNvSpPr>
              <a:spLocks/>
            </p:cNvSpPr>
            <p:nvPr/>
          </p:nvSpPr>
          <p:spPr bwMode="auto">
            <a:xfrm rot="21303786" flipH="1">
              <a:off x="3814" y="2289"/>
              <a:ext cx="56" cy="590"/>
            </a:xfrm>
            <a:custGeom>
              <a:avLst/>
              <a:gdLst>
                <a:gd name="T0" fmla="*/ 0 w 1"/>
                <a:gd name="T1" fmla="*/ 0 h 544"/>
                <a:gd name="T2" fmla="*/ 0 w 1"/>
                <a:gd name="T3" fmla="*/ 2299 h 544"/>
                <a:gd name="T4" fmla="*/ 0 w 1"/>
                <a:gd name="T5" fmla="*/ 2760 h 544"/>
                <a:gd name="T6" fmla="*/ 0 60000 65536"/>
                <a:gd name="T7" fmla="*/ 0 60000 65536"/>
                <a:gd name="T8" fmla="*/ 0 60000 65536"/>
                <a:gd name="T9" fmla="*/ 0 w 1"/>
                <a:gd name="T10" fmla="*/ 0 h 544"/>
                <a:gd name="T11" fmla="*/ 1 w 1"/>
                <a:gd name="T12" fmla="*/ 544 h 5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544">
                  <a:moveTo>
                    <a:pt x="0" y="0"/>
                  </a:moveTo>
                  <a:cubicBezTo>
                    <a:pt x="0" y="181"/>
                    <a:pt x="0" y="362"/>
                    <a:pt x="0" y="453"/>
                  </a:cubicBezTo>
                  <a:cubicBezTo>
                    <a:pt x="0" y="544"/>
                    <a:pt x="0" y="544"/>
                    <a:pt x="0" y="544"/>
                  </a:cubicBezTo>
                </a:path>
              </a:pathLst>
            </a:custGeom>
            <a:noFill/>
            <a:ln w="3175" cmpd="sng">
              <a:solidFill>
                <a:srgbClr val="00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75" descr="Dotted grid">
              <a:extLst>
                <a:ext uri="{FF2B5EF4-FFF2-40B4-BE49-F238E27FC236}">
                  <a16:creationId xmlns:a16="http://schemas.microsoft.com/office/drawing/2014/main" id="{2A4E9627-CA56-ED79-9FB3-1F60D0A2BD63}"/>
                </a:ext>
              </a:extLst>
            </p:cNvPr>
            <p:cNvSpPr>
              <a:spLocks/>
            </p:cNvSpPr>
            <p:nvPr/>
          </p:nvSpPr>
          <p:spPr bwMode="auto">
            <a:xfrm rot="-254093">
              <a:off x="3609" y="2136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6 w 317"/>
                <a:gd name="T7" fmla="*/ 1 h 280"/>
                <a:gd name="T8" fmla="*/ 337 w 317"/>
                <a:gd name="T9" fmla="*/ 1 h 280"/>
                <a:gd name="T10" fmla="*/ 246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pattFill prst="dotGrid">
              <a:fgClr>
                <a:srgbClr val="0099FF"/>
              </a:fgClr>
              <a:bgClr>
                <a:srgbClr val="FFFFFF"/>
              </a:bgClr>
            </a:patt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76">
              <a:extLst>
                <a:ext uri="{FF2B5EF4-FFF2-40B4-BE49-F238E27FC236}">
                  <a16:creationId xmlns:a16="http://schemas.microsoft.com/office/drawing/2014/main" id="{6B14CE9B-1DC1-82E3-8296-50904AB5FEE1}"/>
                </a:ext>
              </a:extLst>
            </p:cNvPr>
            <p:cNvSpPr>
              <a:spLocks/>
            </p:cNvSpPr>
            <p:nvPr/>
          </p:nvSpPr>
          <p:spPr bwMode="auto">
            <a:xfrm rot="-456899">
              <a:off x="3533" y="2878"/>
              <a:ext cx="432" cy="72"/>
            </a:xfrm>
            <a:custGeom>
              <a:avLst/>
              <a:gdLst>
                <a:gd name="T0" fmla="*/ 0 w 408"/>
                <a:gd name="T1" fmla="*/ 0 h 106"/>
                <a:gd name="T2" fmla="*/ 569 w 408"/>
                <a:gd name="T3" fmla="*/ 1 h 106"/>
                <a:gd name="T4" fmla="*/ 1136 w 408"/>
                <a:gd name="T5" fmla="*/ 1 h 106"/>
                <a:gd name="T6" fmla="*/ 1277 w 408"/>
                <a:gd name="T7" fmla="*/ 1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Rectangle 177">
              <a:extLst>
                <a:ext uri="{FF2B5EF4-FFF2-40B4-BE49-F238E27FC236}">
                  <a16:creationId xmlns:a16="http://schemas.microsoft.com/office/drawing/2014/main" id="{4F744993-3D55-F23F-464A-AC2EC3318C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879985">
              <a:off x="3895" y="2883"/>
              <a:ext cx="44" cy="4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81" name="Oval 178">
              <a:extLst>
                <a:ext uri="{FF2B5EF4-FFF2-40B4-BE49-F238E27FC236}">
                  <a16:creationId xmlns:a16="http://schemas.microsoft.com/office/drawing/2014/main" id="{E26DCF72-52F8-4ECF-09F8-8EACB610E4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895" y="2673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32882" name="Oval 179">
              <a:extLst>
                <a:ext uri="{FF2B5EF4-FFF2-40B4-BE49-F238E27FC236}">
                  <a16:creationId xmlns:a16="http://schemas.microsoft.com/office/drawing/2014/main" id="{EEFFFADD-32B8-1715-856C-E49DD44272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31430">
              <a:off x="3904" y="2819"/>
              <a:ext cx="46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rgbClr val="0099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32952" name="Group 180">
            <a:extLst>
              <a:ext uri="{FF2B5EF4-FFF2-40B4-BE49-F238E27FC236}">
                <a16:creationId xmlns:a16="http://schemas.microsoft.com/office/drawing/2014/main" id="{13607CA0-E7B2-C74C-7DBA-F0A090B57BD0}"/>
              </a:ext>
            </a:extLst>
          </p:cNvPr>
          <p:cNvGrpSpPr>
            <a:grpSpLocks/>
          </p:cNvGrpSpPr>
          <p:nvPr/>
        </p:nvGrpSpPr>
        <p:grpSpPr bwMode="auto">
          <a:xfrm rot="-131430">
            <a:off x="6775450" y="3460750"/>
            <a:ext cx="1900238" cy="931863"/>
            <a:chOff x="898" y="970"/>
            <a:chExt cx="1197" cy="587"/>
          </a:xfrm>
        </p:grpSpPr>
        <p:grpSp>
          <p:nvGrpSpPr>
            <p:cNvPr id="32816" name="Group 181">
              <a:extLst>
                <a:ext uri="{FF2B5EF4-FFF2-40B4-BE49-F238E27FC236}">
                  <a16:creationId xmlns:a16="http://schemas.microsoft.com/office/drawing/2014/main" id="{59D58B09-50EF-B0B0-5553-3D9DA069CBB0}"/>
                </a:ext>
              </a:extLst>
            </p:cNvPr>
            <p:cNvGrpSpPr>
              <a:grpSpLocks/>
            </p:cNvGrpSpPr>
            <p:nvPr/>
          </p:nvGrpSpPr>
          <p:grpSpPr bwMode="auto">
            <a:xfrm rot="-162133">
              <a:off x="1338" y="1151"/>
              <a:ext cx="757" cy="199"/>
              <a:chOff x="2685" y="1383"/>
              <a:chExt cx="805" cy="263"/>
            </a:xfrm>
          </p:grpSpPr>
          <p:sp>
            <p:nvSpPr>
              <p:cNvPr id="32820" name="AutoShape 182">
                <a:extLst>
                  <a:ext uri="{FF2B5EF4-FFF2-40B4-BE49-F238E27FC236}">
                    <a16:creationId xmlns:a16="http://schemas.microsoft.com/office/drawing/2014/main" id="{D4EF891B-6B0E-6921-41F0-FE284BA64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158732" flipH="1" flipV="1">
                <a:off x="3061" y="1447"/>
                <a:ext cx="31" cy="174"/>
              </a:xfrm>
              <a:prstGeom prst="can">
                <a:avLst>
                  <a:gd name="adj" fmla="val 140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1" name="AutoShape 183">
                <a:extLst>
                  <a:ext uri="{FF2B5EF4-FFF2-40B4-BE49-F238E27FC236}">
                    <a16:creationId xmlns:a16="http://schemas.microsoft.com/office/drawing/2014/main" id="{B87287BF-DC71-C80F-7DC0-7B4F97487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63959" flipH="1" flipV="1">
                <a:off x="3012" y="1396"/>
                <a:ext cx="31" cy="135"/>
              </a:xfrm>
              <a:prstGeom prst="can">
                <a:avLst>
                  <a:gd name="adj" fmla="val 108871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2" name="AutoShape 184">
                <a:extLst>
                  <a:ext uri="{FF2B5EF4-FFF2-40B4-BE49-F238E27FC236}">
                    <a16:creationId xmlns:a16="http://schemas.microsoft.com/office/drawing/2014/main" id="{316777AA-D85C-C6EC-BEC7-8F289A192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44" y="1376"/>
                <a:ext cx="31" cy="192"/>
              </a:xfrm>
              <a:prstGeom prst="can">
                <a:avLst>
                  <a:gd name="adj" fmla="val 154839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3" name="AutoShape 185">
                <a:extLst>
                  <a:ext uri="{FF2B5EF4-FFF2-40B4-BE49-F238E27FC236}">
                    <a16:creationId xmlns:a16="http://schemas.microsoft.com/office/drawing/2014/main" id="{DE62C713-B108-CF93-600A-C39872CC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62" y="1397"/>
                <a:ext cx="31" cy="205"/>
              </a:xfrm>
              <a:prstGeom prst="can">
                <a:avLst>
                  <a:gd name="adj" fmla="val 165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4" name="AutoShape 186">
                <a:extLst>
                  <a:ext uri="{FF2B5EF4-FFF2-40B4-BE49-F238E27FC236}">
                    <a16:creationId xmlns:a16="http://schemas.microsoft.com/office/drawing/2014/main" id="{D3BF57C1-F9B3-50C1-824B-40E462AE1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0207867">
                <a:off x="2885" y="1503"/>
                <a:ext cx="33" cy="38"/>
              </a:xfrm>
              <a:prstGeom prst="can">
                <a:avLst>
                  <a:gd name="adj" fmla="val 28788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5" name="Rectangle 187">
                <a:extLst>
                  <a:ext uri="{FF2B5EF4-FFF2-40B4-BE49-F238E27FC236}">
                    <a16:creationId xmlns:a16="http://schemas.microsoft.com/office/drawing/2014/main" id="{B9D5AD25-4041-B2E0-D1D6-D9C00830F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56680">
                <a:off x="2776" y="1575"/>
                <a:ext cx="161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6" name="Rectangle 188">
                <a:extLst>
                  <a:ext uri="{FF2B5EF4-FFF2-40B4-BE49-F238E27FC236}">
                    <a16:creationId xmlns:a16="http://schemas.microsoft.com/office/drawing/2014/main" id="{ADB12A01-2081-A219-484B-9B2FB4031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>
                <a:off x="2744" y="1559"/>
                <a:ext cx="287" cy="3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7" name="AutoShape 189">
                <a:extLst>
                  <a:ext uri="{FF2B5EF4-FFF2-40B4-BE49-F238E27FC236}">
                    <a16:creationId xmlns:a16="http://schemas.microsoft.com/office/drawing/2014/main" id="{4CB0F0F1-6952-1EC8-A645-FE9D15CD0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V="1">
                <a:off x="2933" y="1468"/>
                <a:ext cx="55" cy="128"/>
              </a:xfrm>
              <a:prstGeom prst="flowChartManualInpu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8" name="Rectangle 190">
                <a:extLst>
                  <a:ext uri="{FF2B5EF4-FFF2-40B4-BE49-F238E27FC236}">
                    <a16:creationId xmlns:a16="http://schemas.microsoft.com/office/drawing/2014/main" id="{3A5CBD22-9DA3-1D0A-9C4C-6C2FF7EB4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665743">
                <a:off x="2770" y="1532"/>
                <a:ext cx="160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29" name="Oval 191">
                <a:extLst>
                  <a:ext uri="{FF2B5EF4-FFF2-40B4-BE49-F238E27FC236}">
                    <a16:creationId xmlns:a16="http://schemas.microsoft.com/office/drawing/2014/main" id="{BEAE866F-7700-8F3B-1B84-605CAE49B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903" y="1553"/>
                <a:ext cx="96" cy="62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0" name="Oval 192">
                <a:extLst>
                  <a:ext uri="{FF2B5EF4-FFF2-40B4-BE49-F238E27FC236}">
                    <a16:creationId xmlns:a16="http://schemas.microsoft.com/office/drawing/2014/main" id="{1FFA606C-3533-DD92-2912-9AC913CD3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878" y="1467"/>
                <a:ext cx="128" cy="69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1" name="Freeform 193">
                <a:extLst>
                  <a:ext uri="{FF2B5EF4-FFF2-40B4-BE49-F238E27FC236}">
                    <a16:creationId xmlns:a16="http://schemas.microsoft.com/office/drawing/2014/main" id="{48A69432-8AA3-ABEB-1AF2-F61ABCE71FC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059830">
                <a:off x="2685" y="1476"/>
                <a:ext cx="385" cy="72"/>
              </a:xfrm>
              <a:custGeom>
                <a:avLst/>
                <a:gdLst>
                  <a:gd name="T0" fmla="*/ 0 w 635"/>
                  <a:gd name="T1" fmla="*/ 1 h 121"/>
                  <a:gd name="T2" fmla="*/ 1 w 635"/>
                  <a:gd name="T3" fmla="*/ 1 h 121"/>
                  <a:gd name="T4" fmla="*/ 1 w 635"/>
                  <a:gd name="T5" fmla="*/ 1 h 121"/>
                  <a:gd name="T6" fmla="*/ 1 w 635"/>
                  <a:gd name="T7" fmla="*/ 1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" name="Freeform 194">
                <a:extLst>
                  <a:ext uri="{FF2B5EF4-FFF2-40B4-BE49-F238E27FC236}">
                    <a16:creationId xmlns:a16="http://schemas.microsoft.com/office/drawing/2014/main" id="{6C0673FD-7032-B8CC-5886-3546AE063E36}"/>
                  </a:ext>
                </a:extLst>
              </p:cNvPr>
              <p:cNvSpPr>
                <a:spLocks/>
              </p:cNvSpPr>
              <p:nvPr/>
            </p:nvSpPr>
            <p:spPr bwMode="auto">
              <a:xfrm rot="9800593" flipV="1">
                <a:off x="2717" y="1608"/>
                <a:ext cx="330" cy="38"/>
              </a:xfrm>
              <a:custGeom>
                <a:avLst/>
                <a:gdLst>
                  <a:gd name="T0" fmla="*/ 0 w 635"/>
                  <a:gd name="T1" fmla="*/ 0 h 121"/>
                  <a:gd name="T2" fmla="*/ 1 w 635"/>
                  <a:gd name="T3" fmla="*/ 0 h 121"/>
                  <a:gd name="T4" fmla="*/ 1 w 635"/>
                  <a:gd name="T5" fmla="*/ 0 h 121"/>
                  <a:gd name="T6" fmla="*/ 1 w 635"/>
                  <a:gd name="T7" fmla="*/ 0 h 121"/>
                  <a:gd name="T8" fmla="*/ 1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7C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" name="AutoShape 195">
                <a:extLst>
                  <a:ext uri="{FF2B5EF4-FFF2-40B4-BE49-F238E27FC236}">
                    <a16:creationId xmlns:a16="http://schemas.microsoft.com/office/drawing/2014/main" id="{D0B121E7-8AC1-5A00-0498-BD13E0C2D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333520">
                <a:off x="2996" y="1576"/>
                <a:ext cx="71" cy="28"/>
              </a:xfrm>
              <a:prstGeom prst="flowChartTerminator">
                <a:avLst/>
              </a:prstGeom>
              <a:solidFill>
                <a:srgbClr val="FFCC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4" name="Oval 196">
                <a:extLst>
                  <a:ext uri="{FF2B5EF4-FFF2-40B4-BE49-F238E27FC236}">
                    <a16:creationId xmlns:a16="http://schemas.microsoft.com/office/drawing/2014/main" id="{DE4FD610-7159-181F-1D0D-2B300A997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306678">
                <a:off x="3048" y="1557"/>
                <a:ext cx="38" cy="21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5" name="Freeform 197">
                <a:extLst>
                  <a:ext uri="{FF2B5EF4-FFF2-40B4-BE49-F238E27FC236}">
                    <a16:creationId xmlns:a16="http://schemas.microsoft.com/office/drawing/2014/main" id="{1E5A76DD-75E0-B51C-4410-94321F892357}"/>
                  </a:ext>
                </a:extLst>
              </p:cNvPr>
              <p:cNvSpPr>
                <a:spLocks/>
              </p:cNvSpPr>
              <p:nvPr/>
            </p:nvSpPr>
            <p:spPr bwMode="auto">
              <a:xfrm rot="9283456" flipV="1">
                <a:off x="2922" y="1579"/>
                <a:ext cx="142" cy="44"/>
              </a:xfrm>
              <a:custGeom>
                <a:avLst/>
                <a:gdLst>
                  <a:gd name="T0" fmla="*/ 0 w 318"/>
                  <a:gd name="T1" fmla="*/ 0 h 106"/>
                  <a:gd name="T2" fmla="*/ 0 w 318"/>
                  <a:gd name="T3" fmla="*/ 0 h 106"/>
                  <a:gd name="T4" fmla="*/ 0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6" name="Freeform 198">
                <a:extLst>
                  <a:ext uri="{FF2B5EF4-FFF2-40B4-BE49-F238E27FC236}">
                    <a16:creationId xmlns:a16="http://schemas.microsoft.com/office/drawing/2014/main" id="{EBD06E48-2246-E9C0-65B0-C0BDB7F18614}"/>
                  </a:ext>
                </a:extLst>
              </p:cNvPr>
              <p:cNvSpPr>
                <a:spLocks/>
              </p:cNvSpPr>
              <p:nvPr/>
            </p:nvSpPr>
            <p:spPr bwMode="auto">
              <a:xfrm rot="8513125">
                <a:off x="2976" y="1550"/>
                <a:ext cx="122" cy="55"/>
              </a:xfrm>
              <a:custGeom>
                <a:avLst/>
                <a:gdLst>
                  <a:gd name="T0" fmla="*/ 1 w 235"/>
                  <a:gd name="T1" fmla="*/ 1 h 97"/>
                  <a:gd name="T2" fmla="*/ 1 w 235"/>
                  <a:gd name="T3" fmla="*/ 1 h 97"/>
                  <a:gd name="T4" fmla="*/ 1 w 235"/>
                  <a:gd name="T5" fmla="*/ 1 h 97"/>
                  <a:gd name="T6" fmla="*/ 1 w 235"/>
                  <a:gd name="T7" fmla="*/ 1 h 97"/>
                  <a:gd name="T8" fmla="*/ 1 w 235"/>
                  <a:gd name="T9" fmla="*/ 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4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" name="AutoShape 199">
                <a:extLst>
                  <a:ext uri="{FF2B5EF4-FFF2-40B4-BE49-F238E27FC236}">
                    <a16:creationId xmlns:a16="http://schemas.microsoft.com/office/drawing/2014/main" id="{70CE51ED-12DE-CF12-11C5-36AB0E17B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6887245">
                <a:off x="2981" y="1583"/>
                <a:ext cx="22" cy="48"/>
              </a:xfrm>
              <a:prstGeom prst="can">
                <a:avLst>
                  <a:gd name="adj" fmla="val 54545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8" name="AutoShape 200">
                <a:extLst>
                  <a:ext uri="{FF2B5EF4-FFF2-40B4-BE49-F238E27FC236}">
                    <a16:creationId xmlns:a16="http://schemas.microsoft.com/office/drawing/2014/main" id="{FA827B1F-A9DC-8C00-B9DC-9C25164C5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015004">
                <a:off x="2903" y="1588"/>
                <a:ext cx="60" cy="32"/>
              </a:xfrm>
              <a:prstGeom prst="flowChartExtra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39" name="Line 201">
                <a:extLst>
                  <a:ext uri="{FF2B5EF4-FFF2-40B4-BE49-F238E27FC236}">
                    <a16:creationId xmlns:a16="http://schemas.microsoft.com/office/drawing/2014/main" id="{00DB3CE6-CF67-B0D2-8BBC-803153519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>
                <a:off x="2851" y="1603"/>
                <a:ext cx="90" cy="0"/>
              </a:xfrm>
              <a:prstGeom prst="line">
                <a:avLst/>
              </a:prstGeom>
              <a:noFill/>
              <a:ln w="9525">
                <a:solidFill>
                  <a:srgbClr val="FFDA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0" name="Line 202">
                <a:extLst>
                  <a:ext uri="{FF2B5EF4-FFF2-40B4-BE49-F238E27FC236}">
                    <a16:creationId xmlns:a16="http://schemas.microsoft.com/office/drawing/2014/main" id="{753C0048-B934-D751-65F8-C81E706DC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 flipV="1">
                <a:off x="3034" y="1575"/>
                <a:ext cx="0" cy="31"/>
              </a:xfrm>
              <a:prstGeom prst="line">
                <a:avLst/>
              </a:prstGeom>
              <a:noFill/>
              <a:ln w="12700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1" name="Oval 203">
                <a:extLst>
                  <a:ext uri="{FF2B5EF4-FFF2-40B4-BE49-F238E27FC236}">
                    <a16:creationId xmlns:a16="http://schemas.microsoft.com/office/drawing/2014/main" id="{1CBAF16F-6753-C838-2018-29BD1DD7F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682013" flipH="1">
                <a:off x="3053" y="1552"/>
                <a:ext cx="40" cy="21"/>
              </a:xfrm>
              <a:prstGeom prst="ellipse">
                <a:avLst/>
              </a:prstGeom>
              <a:solidFill>
                <a:srgbClr val="FFCC99"/>
              </a:solidFill>
              <a:ln w="9525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42" name="Freeform 204">
                <a:extLst>
                  <a:ext uri="{FF2B5EF4-FFF2-40B4-BE49-F238E27FC236}">
                    <a16:creationId xmlns:a16="http://schemas.microsoft.com/office/drawing/2014/main" id="{2813EBAC-F53A-A087-68EE-EEE811DF5782}"/>
                  </a:ext>
                </a:extLst>
              </p:cNvPr>
              <p:cNvSpPr>
                <a:spLocks/>
              </p:cNvSpPr>
              <p:nvPr/>
            </p:nvSpPr>
            <p:spPr bwMode="auto">
              <a:xfrm rot="4747518" flipH="1">
                <a:off x="2937" y="1521"/>
                <a:ext cx="35" cy="96"/>
              </a:xfrm>
              <a:custGeom>
                <a:avLst/>
                <a:gdLst>
                  <a:gd name="T0" fmla="*/ 1 w 52"/>
                  <a:gd name="T1" fmla="*/ 1 h 136"/>
                  <a:gd name="T2" fmla="*/ 1 w 52"/>
                  <a:gd name="T3" fmla="*/ 1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3" name="Freeform 205">
                <a:extLst>
                  <a:ext uri="{FF2B5EF4-FFF2-40B4-BE49-F238E27FC236}">
                    <a16:creationId xmlns:a16="http://schemas.microsoft.com/office/drawing/2014/main" id="{6E0D9159-0A14-55DC-70A8-C2B03D3E9794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H="1">
                <a:off x="2926" y="1501"/>
                <a:ext cx="89" cy="89"/>
              </a:xfrm>
              <a:custGeom>
                <a:avLst/>
                <a:gdLst>
                  <a:gd name="T0" fmla="*/ 59 w 91"/>
                  <a:gd name="T1" fmla="*/ 1 h 136"/>
                  <a:gd name="T2" fmla="*/ 25 w 91"/>
                  <a:gd name="T3" fmla="*/ 1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" name="Freeform 206">
                <a:extLst>
                  <a:ext uri="{FF2B5EF4-FFF2-40B4-BE49-F238E27FC236}">
                    <a16:creationId xmlns:a16="http://schemas.microsoft.com/office/drawing/2014/main" id="{ABD8A4A2-256B-E9E5-96BE-388F313B1F81}"/>
                  </a:ext>
                </a:extLst>
              </p:cNvPr>
              <p:cNvSpPr>
                <a:spLocks/>
              </p:cNvSpPr>
              <p:nvPr/>
            </p:nvSpPr>
            <p:spPr bwMode="auto">
              <a:xfrm rot="4552300" flipH="1">
                <a:off x="2942" y="1462"/>
                <a:ext cx="82" cy="68"/>
              </a:xfrm>
              <a:custGeom>
                <a:avLst/>
                <a:gdLst>
                  <a:gd name="T0" fmla="*/ 0 w 181"/>
                  <a:gd name="T1" fmla="*/ 1 h 91"/>
                  <a:gd name="T2" fmla="*/ 0 w 181"/>
                  <a:gd name="T3" fmla="*/ 1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66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" name="Arc 207">
                <a:extLst>
                  <a:ext uri="{FF2B5EF4-FFF2-40B4-BE49-F238E27FC236}">
                    <a16:creationId xmlns:a16="http://schemas.microsoft.com/office/drawing/2014/main" id="{558EE1DC-EC00-A7AB-81AE-B4DC8664D40E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10" y="1191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46" name="Arc 208">
                <a:extLst>
                  <a:ext uri="{FF2B5EF4-FFF2-40B4-BE49-F238E27FC236}">
                    <a16:creationId xmlns:a16="http://schemas.microsoft.com/office/drawing/2014/main" id="{2A991434-A8F5-67B2-9078-AD6482BD3641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53" y="120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47" name="Arc 209">
                <a:extLst>
                  <a:ext uri="{FF2B5EF4-FFF2-40B4-BE49-F238E27FC236}">
                    <a16:creationId xmlns:a16="http://schemas.microsoft.com/office/drawing/2014/main" id="{3751693E-315A-2AAB-672D-3FFF62B4AC3F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69" y="1232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48" name="Arc 210">
                <a:extLst>
                  <a:ext uri="{FF2B5EF4-FFF2-40B4-BE49-F238E27FC236}">
                    <a16:creationId xmlns:a16="http://schemas.microsoft.com/office/drawing/2014/main" id="{C106D551-A9B3-A886-BADD-C5298AD373F5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76" y="126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817" name="Group 211">
              <a:extLst>
                <a:ext uri="{FF2B5EF4-FFF2-40B4-BE49-F238E27FC236}">
                  <a16:creationId xmlns:a16="http://schemas.microsoft.com/office/drawing/2014/main" id="{2A4D2CF6-9B33-10EF-544E-CFAF7B05C737}"/>
                </a:ext>
              </a:extLst>
            </p:cNvPr>
            <p:cNvGrpSpPr>
              <a:grpSpLocks/>
            </p:cNvGrpSpPr>
            <p:nvPr/>
          </p:nvGrpSpPr>
          <p:grpSpPr bwMode="auto">
            <a:xfrm rot="-2363371">
              <a:off x="898" y="970"/>
              <a:ext cx="542" cy="587"/>
              <a:chOff x="4195" y="255"/>
              <a:chExt cx="681" cy="687"/>
            </a:xfrm>
          </p:grpSpPr>
          <p:sp>
            <p:nvSpPr>
              <p:cNvPr id="32818" name="Freeform 212" descr="Dotted grid">
                <a:extLst>
                  <a:ext uri="{FF2B5EF4-FFF2-40B4-BE49-F238E27FC236}">
                    <a16:creationId xmlns:a16="http://schemas.microsoft.com/office/drawing/2014/main" id="{A513CCC2-A0DA-F6D7-C3B0-BD2CC79EF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55"/>
                <a:ext cx="681" cy="687"/>
              </a:xfrm>
              <a:custGeom>
                <a:avLst/>
                <a:gdLst>
                  <a:gd name="T0" fmla="*/ 46 w 642"/>
                  <a:gd name="T1" fmla="*/ 10 h 778"/>
                  <a:gd name="T2" fmla="*/ 494 w 642"/>
                  <a:gd name="T3" fmla="*/ 44 h 778"/>
                  <a:gd name="T4" fmla="*/ 1667 w 642"/>
                  <a:gd name="T5" fmla="*/ 63 h 778"/>
                  <a:gd name="T6" fmla="*/ 1962 w 642"/>
                  <a:gd name="T7" fmla="*/ 56 h 778"/>
                  <a:gd name="T8" fmla="*/ 930 w 642"/>
                  <a:gd name="T9" fmla="*/ 40 h 778"/>
                  <a:gd name="T10" fmla="*/ 636 w 642"/>
                  <a:gd name="T11" fmla="*/ 6 h 778"/>
                  <a:gd name="T12" fmla="*/ 196 w 642"/>
                  <a:gd name="T13" fmla="*/ 4 h 778"/>
                  <a:gd name="T14" fmla="*/ 46 w 642"/>
                  <a:gd name="T15" fmla="*/ 10 h 7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2"/>
                  <a:gd name="T25" fmla="*/ 0 h 778"/>
                  <a:gd name="T26" fmla="*/ 642 w 642"/>
                  <a:gd name="T27" fmla="*/ 778 h 7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2" h="778">
                    <a:moveTo>
                      <a:pt x="15" y="120"/>
                    </a:moveTo>
                    <a:cubicBezTo>
                      <a:pt x="30" y="203"/>
                      <a:pt x="68" y="422"/>
                      <a:pt x="151" y="528"/>
                    </a:cubicBezTo>
                    <a:cubicBezTo>
                      <a:pt x="234" y="634"/>
                      <a:pt x="439" y="732"/>
                      <a:pt x="514" y="755"/>
                    </a:cubicBezTo>
                    <a:cubicBezTo>
                      <a:pt x="589" y="778"/>
                      <a:pt x="642" y="709"/>
                      <a:pt x="604" y="664"/>
                    </a:cubicBezTo>
                    <a:cubicBezTo>
                      <a:pt x="566" y="619"/>
                      <a:pt x="355" y="581"/>
                      <a:pt x="287" y="483"/>
                    </a:cubicBezTo>
                    <a:cubicBezTo>
                      <a:pt x="219" y="385"/>
                      <a:pt x="234" y="150"/>
                      <a:pt x="196" y="75"/>
                    </a:cubicBezTo>
                    <a:cubicBezTo>
                      <a:pt x="158" y="0"/>
                      <a:pt x="90" y="22"/>
                      <a:pt x="60" y="29"/>
                    </a:cubicBezTo>
                    <a:cubicBezTo>
                      <a:pt x="30" y="36"/>
                      <a:pt x="0" y="37"/>
                      <a:pt x="15" y="12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" name="Rectangle 213" descr="Dotted grid">
                <a:extLst>
                  <a:ext uri="{FF2B5EF4-FFF2-40B4-BE49-F238E27FC236}">
                    <a16:creationId xmlns:a16="http://schemas.microsoft.com/office/drawing/2014/main" id="{FB4116F8-06E9-7686-49E6-EBE37A402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300694">
                <a:off x="4766" y="862"/>
                <a:ext cx="116" cy="44"/>
              </a:xfrm>
              <a:prstGeom prst="rect">
                <a:avLst/>
              </a:pr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225" name="Group 214">
            <a:extLst>
              <a:ext uri="{FF2B5EF4-FFF2-40B4-BE49-F238E27FC236}">
                <a16:creationId xmlns:a16="http://schemas.microsoft.com/office/drawing/2014/main" id="{A36A92B2-B1D4-96DA-2294-8328422F4476}"/>
              </a:ext>
            </a:extLst>
          </p:cNvPr>
          <p:cNvGrpSpPr>
            <a:grpSpLocks/>
          </p:cNvGrpSpPr>
          <p:nvPr/>
        </p:nvGrpSpPr>
        <p:grpSpPr bwMode="auto">
          <a:xfrm rot="1998936">
            <a:off x="6589713" y="3967163"/>
            <a:ext cx="1900237" cy="931862"/>
            <a:chOff x="898" y="970"/>
            <a:chExt cx="1197" cy="587"/>
          </a:xfrm>
        </p:grpSpPr>
        <p:grpSp>
          <p:nvGrpSpPr>
            <p:cNvPr id="32783" name="Group 215">
              <a:extLst>
                <a:ext uri="{FF2B5EF4-FFF2-40B4-BE49-F238E27FC236}">
                  <a16:creationId xmlns:a16="http://schemas.microsoft.com/office/drawing/2014/main" id="{D5BBE912-553C-581E-3DA1-F3BB551BE1E4}"/>
                </a:ext>
              </a:extLst>
            </p:cNvPr>
            <p:cNvGrpSpPr>
              <a:grpSpLocks/>
            </p:cNvGrpSpPr>
            <p:nvPr/>
          </p:nvGrpSpPr>
          <p:grpSpPr bwMode="auto">
            <a:xfrm rot="-162133">
              <a:off x="1338" y="1151"/>
              <a:ext cx="757" cy="199"/>
              <a:chOff x="2685" y="1383"/>
              <a:chExt cx="805" cy="263"/>
            </a:xfrm>
          </p:grpSpPr>
          <p:sp>
            <p:nvSpPr>
              <p:cNvPr id="32787" name="AutoShape 216">
                <a:extLst>
                  <a:ext uri="{FF2B5EF4-FFF2-40B4-BE49-F238E27FC236}">
                    <a16:creationId xmlns:a16="http://schemas.microsoft.com/office/drawing/2014/main" id="{418F576B-3714-A3C1-EFD4-2BEDEC984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158732" flipH="1" flipV="1">
                <a:off x="3061" y="1447"/>
                <a:ext cx="31" cy="174"/>
              </a:xfrm>
              <a:prstGeom prst="can">
                <a:avLst>
                  <a:gd name="adj" fmla="val 140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88" name="AutoShape 217">
                <a:extLst>
                  <a:ext uri="{FF2B5EF4-FFF2-40B4-BE49-F238E27FC236}">
                    <a16:creationId xmlns:a16="http://schemas.microsoft.com/office/drawing/2014/main" id="{94F2DF14-A599-279C-9593-92EDCC12B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63959" flipH="1" flipV="1">
                <a:off x="3012" y="1396"/>
                <a:ext cx="31" cy="135"/>
              </a:xfrm>
              <a:prstGeom prst="can">
                <a:avLst>
                  <a:gd name="adj" fmla="val 108871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89" name="AutoShape 218">
                <a:extLst>
                  <a:ext uri="{FF2B5EF4-FFF2-40B4-BE49-F238E27FC236}">
                    <a16:creationId xmlns:a16="http://schemas.microsoft.com/office/drawing/2014/main" id="{CB6F4739-14F9-56F2-881B-B77D42C2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44" y="1376"/>
                <a:ext cx="31" cy="192"/>
              </a:xfrm>
              <a:prstGeom prst="can">
                <a:avLst>
                  <a:gd name="adj" fmla="val 154839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0" name="AutoShape 219">
                <a:extLst>
                  <a:ext uri="{FF2B5EF4-FFF2-40B4-BE49-F238E27FC236}">
                    <a16:creationId xmlns:a16="http://schemas.microsoft.com/office/drawing/2014/main" id="{1444F89C-F604-5668-3982-7DD925A58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H="1" flipV="1">
                <a:off x="3062" y="1397"/>
                <a:ext cx="31" cy="205"/>
              </a:xfrm>
              <a:prstGeom prst="can">
                <a:avLst>
                  <a:gd name="adj" fmla="val 165323"/>
                </a:avLst>
              </a:prstGeom>
              <a:solidFill>
                <a:srgbClr val="FFCC99"/>
              </a:solidFill>
              <a:ln w="9525">
                <a:solidFill>
                  <a:srgbClr val="8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1" name="AutoShape 220">
                <a:extLst>
                  <a:ext uri="{FF2B5EF4-FFF2-40B4-BE49-F238E27FC236}">
                    <a16:creationId xmlns:a16="http://schemas.microsoft.com/office/drawing/2014/main" id="{5ABE0FC1-1435-E167-539C-370A0EC22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0207867">
                <a:off x="2885" y="1503"/>
                <a:ext cx="33" cy="38"/>
              </a:xfrm>
              <a:prstGeom prst="can">
                <a:avLst>
                  <a:gd name="adj" fmla="val 28788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2" name="Rectangle 221">
                <a:extLst>
                  <a:ext uri="{FF2B5EF4-FFF2-40B4-BE49-F238E27FC236}">
                    <a16:creationId xmlns:a16="http://schemas.microsoft.com/office/drawing/2014/main" id="{71D68C81-02FD-03B1-A70B-01CBB1672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56680">
                <a:off x="2776" y="1575"/>
                <a:ext cx="161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3" name="Rectangle 222">
                <a:extLst>
                  <a:ext uri="{FF2B5EF4-FFF2-40B4-BE49-F238E27FC236}">
                    <a16:creationId xmlns:a16="http://schemas.microsoft.com/office/drawing/2014/main" id="{34DF9EE2-1361-A381-1A47-327708CD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>
                <a:off x="2744" y="1559"/>
                <a:ext cx="287" cy="3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4" name="AutoShape 223">
                <a:extLst>
                  <a:ext uri="{FF2B5EF4-FFF2-40B4-BE49-F238E27FC236}">
                    <a16:creationId xmlns:a16="http://schemas.microsoft.com/office/drawing/2014/main" id="{D4358ED7-ADCF-6ABB-BC12-3FEF60974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00593" flipV="1">
                <a:off x="2933" y="1468"/>
                <a:ext cx="55" cy="128"/>
              </a:xfrm>
              <a:prstGeom prst="flowChartManualInpu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5" name="Rectangle 224">
                <a:extLst>
                  <a:ext uri="{FF2B5EF4-FFF2-40B4-BE49-F238E27FC236}">
                    <a16:creationId xmlns:a16="http://schemas.microsoft.com/office/drawing/2014/main" id="{6B3AEA6B-4A42-9533-4712-3EE42590E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665743">
                <a:off x="2770" y="1532"/>
                <a:ext cx="160" cy="50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6" name="Oval 225">
                <a:extLst>
                  <a:ext uri="{FF2B5EF4-FFF2-40B4-BE49-F238E27FC236}">
                    <a16:creationId xmlns:a16="http://schemas.microsoft.com/office/drawing/2014/main" id="{82F6E31E-E547-000B-26B9-F2482DC14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903" y="1553"/>
                <a:ext cx="96" cy="62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7" name="Oval 226">
                <a:extLst>
                  <a:ext uri="{FF2B5EF4-FFF2-40B4-BE49-F238E27FC236}">
                    <a16:creationId xmlns:a16="http://schemas.microsoft.com/office/drawing/2014/main" id="{675FEE0F-4F45-5111-92BC-77FD57DB1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800593" flipV="1">
                <a:off x="2878" y="1467"/>
                <a:ext cx="128" cy="69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798" name="Freeform 227">
                <a:extLst>
                  <a:ext uri="{FF2B5EF4-FFF2-40B4-BE49-F238E27FC236}">
                    <a16:creationId xmlns:a16="http://schemas.microsoft.com/office/drawing/2014/main" id="{99D4C6D5-164B-EE16-87A8-D51FF4BEE02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059830">
                <a:off x="2685" y="1476"/>
                <a:ext cx="385" cy="72"/>
              </a:xfrm>
              <a:custGeom>
                <a:avLst/>
                <a:gdLst>
                  <a:gd name="T0" fmla="*/ 0 w 635"/>
                  <a:gd name="T1" fmla="*/ 1 h 121"/>
                  <a:gd name="T2" fmla="*/ 1 w 635"/>
                  <a:gd name="T3" fmla="*/ 1 h 121"/>
                  <a:gd name="T4" fmla="*/ 1 w 635"/>
                  <a:gd name="T5" fmla="*/ 1 h 121"/>
                  <a:gd name="T6" fmla="*/ 1 w 635"/>
                  <a:gd name="T7" fmla="*/ 1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" name="Freeform 228">
                <a:extLst>
                  <a:ext uri="{FF2B5EF4-FFF2-40B4-BE49-F238E27FC236}">
                    <a16:creationId xmlns:a16="http://schemas.microsoft.com/office/drawing/2014/main" id="{BD621F08-B2A6-E084-421A-999A549671CF}"/>
                  </a:ext>
                </a:extLst>
              </p:cNvPr>
              <p:cNvSpPr>
                <a:spLocks/>
              </p:cNvSpPr>
              <p:nvPr/>
            </p:nvSpPr>
            <p:spPr bwMode="auto">
              <a:xfrm rot="9800593" flipV="1">
                <a:off x="2717" y="1608"/>
                <a:ext cx="330" cy="38"/>
              </a:xfrm>
              <a:custGeom>
                <a:avLst/>
                <a:gdLst>
                  <a:gd name="T0" fmla="*/ 0 w 635"/>
                  <a:gd name="T1" fmla="*/ 0 h 121"/>
                  <a:gd name="T2" fmla="*/ 1 w 635"/>
                  <a:gd name="T3" fmla="*/ 0 h 121"/>
                  <a:gd name="T4" fmla="*/ 1 w 635"/>
                  <a:gd name="T5" fmla="*/ 0 h 121"/>
                  <a:gd name="T6" fmla="*/ 1 w 635"/>
                  <a:gd name="T7" fmla="*/ 0 h 121"/>
                  <a:gd name="T8" fmla="*/ 1 w 63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5"/>
                  <a:gd name="T16" fmla="*/ 0 h 121"/>
                  <a:gd name="T17" fmla="*/ 635 w 635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5" h="121">
                    <a:moveTo>
                      <a:pt x="0" y="106"/>
                    </a:moveTo>
                    <a:cubicBezTo>
                      <a:pt x="68" y="113"/>
                      <a:pt x="136" y="121"/>
                      <a:pt x="181" y="106"/>
                    </a:cubicBezTo>
                    <a:cubicBezTo>
                      <a:pt x="226" y="91"/>
                      <a:pt x="234" y="30"/>
                      <a:pt x="272" y="15"/>
                    </a:cubicBezTo>
                    <a:cubicBezTo>
                      <a:pt x="310" y="0"/>
                      <a:pt x="348" y="15"/>
                      <a:pt x="408" y="15"/>
                    </a:cubicBezTo>
                    <a:cubicBezTo>
                      <a:pt x="468" y="15"/>
                      <a:pt x="551" y="15"/>
                      <a:pt x="635" y="15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7C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" name="AutoShape 229">
                <a:extLst>
                  <a:ext uri="{FF2B5EF4-FFF2-40B4-BE49-F238E27FC236}">
                    <a16:creationId xmlns:a16="http://schemas.microsoft.com/office/drawing/2014/main" id="{F86058B2-2F16-0A50-2199-EC9AEA8BD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333520">
                <a:off x="2996" y="1576"/>
                <a:ext cx="71" cy="28"/>
              </a:xfrm>
              <a:prstGeom prst="flowChartTerminator">
                <a:avLst/>
              </a:prstGeom>
              <a:solidFill>
                <a:srgbClr val="FFCC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01" name="Oval 230">
                <a:extLst>
                  <a:ext uri="{FF2B5EF4-FFF2-40B4-BE49-F238E27FC236}">
                    <a16:creationId xmlns:a16="http://schemas.microsoft.com/office/drawing/2014/main" id="{ACC0F78B-C859-D690-0FD5-514CF3CFF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8306678">
                <a:off x="3048" y="1557"/>
                <a:ext cx="38" cy="21"/>
              </a:xfrm>
              <a:prstGeom prst="ellipse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02" name="Freeform 231">
                <a:extLst>
                  <a:ext uri="{FF2B5EF4-FFF2-40B4-BE49-F238E27FC236}">
                    <a16:creationId xmlns:a16="http://schemas.microsoft.com/office/drawing/2014/main" id="{EB703BAA-722C-56B5-AC99-A06A02F74AFF}"/>
                  </a:ext>
                </a:extLst>
              </p:cNvPr>
              <p:cNvSpPr>
                <a:spLocks/>
              </p:cNvSpPr>
              <p:nvPr/>
            </p:nvSpPr>
            <p:spPr bwMode="auto">
              <a:xfrm rot="9283456" flipV="1">
                <a:off x="2922" y="1579"/>
                <a:ext cx="142" cy="44"/>
              </a:xfrm>
              <a:custGeom>
                <a:avLst/>
                <a:gdLst>
                  <a:gd name="T0" fmla="*/ 0 w 318"/>
                  <a:gd name="T1" fmla="*/ 0 h 106"/>
                  <a:gd name="T2" fmla="*/ 0 w 318"/>
                  <a:gd name="T3" fmla="*/ 0 h 106"/>
                  <a:gd name="T4" fmla="*/ 0 w 318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318"/>
                  <a:gd name="T10" fmla="*/ 0 h 106"/>
                  <a:gd name="T11" fmla="*/ 318 w 318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18" h="106">
                    <a:moveTo>
                      <a:pt x="0" y="91"/>
                    </a:moveTo>
                    <a:cubicBezTo>
                      <a:pt x="64" y="98"/>
                      <a:pt x="129" y="106"/>
                      <a:pt x="182" y="91"/>
                    </a:cubicBezTo>
                    <a:cubicBezTo>
                      <a:pt x="235" y="76"/>
                      <a:pt x="276" y="38"/>
                      <a:pt x="318" y="0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" name="Freeform 232">
                <a:extLst>
                  <a:ext uri="{FF2B5EF4-FFF2-40B4-BE49-F238E27FC236}">
                    <a16:creationId xmlns:a16="http://schemas.microsoft.com/office/drawing/2014/main" id="{B6FBB1FA-F903-A7A4-2620-6CA946F40C2F}"/>
                  </a:ext>
                </a:extLst>
              </p:cNvPr>
              <p:cNvSpPr>
                <a:spLocks/>
              </p:cNvSpPr>
              <p:nvPr/>
            </p:nvSpPr>
            <p:spPr bwMode="auto">
              <a:xfrm rot="8513125">
                <a:off x="2976" y="1550"/>
                <a:ext cx="122" cy="55"/>
              </a:xfrm>
              <a:custGeom>
                <a:avLst/>
                <a:gdLst>
                  <a:gd name="T0" fmla="*/ 1 w 235"/>
                  <a:gd name="T1" fmla="*/ 1 h 97"/>
                  <a:gd name="T2" fmla="*/ 1 w 235"/>
                  <a:gd name="T3" fmla="*/ 1 h 97"/>
                  <a:gd name="T4" fmla="*/ 1 w 235"/>
                  <a:gd name="T5" fmla="*/ 1 h 97"/>
                  <a:gd name="T6" fmla="*/ 1 w 235"/>
                  <a:gd name="T7" fmla="*/ 1 h 97"/>
                  <a:gd name="T8" fmla="*/ 1 w 235"/>
                  <a:gd name="T9" fmla="*/ 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97"/>
                  <a:gd name="T17" fmla="*/ 235 w 235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97">
                    <a:moveTo>
                      <a:pt x="99" y="7"/>
                    </a:moveTo>
                    <a:cubicBezTo>
                      <a:pt x="57" y="3"/>
                      <a:pt x="16" y="0"/>
                      <a:pt x="8" y="7"/>
                    </a:cubicBezTo>
                    <a:cubicBezTo>
                      <a:pt x="0" y="14"/>
                      <a:pt x="30" y="45"/>
                      <a:pt x="53" y="52"/>
                    </a:cubicBezTo>
                    <a:cubicBezTo>
                      <a:pt x="76" y="59"/>
                      <a:pt x="114" y="45"/>
                      <a:pt x="144" y="52"/>
                    </a:cubicBezTo>
                    <a:cubicBezTo>
                      <a:pt x="174" y="59"/>
                      <a:pt x="212" y="90"/>
                      <a:pt x="235" y="97"/>
                    </a:cubicBezTo>
                  </a:path>
                </a:pathLst>
              </a:custGeom>
              <a:solidFill>
                <a:srgbClr val="FFCC99"/>
              </a:solidFill>
              <a:ln w="28575" cmpd="sng">
                <a:solidFill>
                  <a:srgbClr val="FFD4A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" name="AutoShape 233">
                <a:extLst>
                  <a:ext uri="{FF2B5EF4-FFF2-40B4-BE49-F238E27FC236}">
                    <a16:creationId xmlns:a16="http://schemas.microsoft.com/office/drawing/2014/main" id="{043DF13B-63FF-9621-7A43-0630EB65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6887245">
                <a:off x="2981" y="1583"/>
                <a:ext cx="22" cy="48"/>
              </a:xfrm>
              <a:prstGeom prst="can">
                <a:avLst>
                  <a:gd name="adj" fmla="val 54545"/>
                </a:avLst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05" name="AutoShape 234">
                <a:extLst>
                  <a:ext uri="{FF2B5EF4-FFF2-40B4-BE49-F238E27FC236}">
                    <a16:creationId xmlns:a16="http://schemas.microsoft.com/office/drawing/2014/main" id="{25CF69BA-F8BB-84E3-1A16-5CC7286F6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015004">
                <a:off x="2903" y="1588"/>
                <a:ext cx="60" cy="32"/>
              </a:xfrm>
              <a:prstGeom prst="flowChartExtra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06" name="Line 235">
                <a:extLst>
                  <a:ext uri="{FF2B5EF4-FFF2-40B4-BE49-F238E27FC236}">
                    <a16:creationId xmlns:a16="http://schemas.microsoft.com/office/drawing/2014/main" id="{0968BE7A-43CC-011E-BCB1-CD4D5E780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>
                <a:off x="2851" y="1603"/>
                <a:ext cx="90" cy="0"/>
              </a:xfrm>
              <a:prstGeom prst="line">
                <a:avLst/>
              </a:prstGeom>
              <a:noFill/>
              <a:ln w="9525">
                <a:solidFill>
                  <a:srgbClr val="FFDA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" name="Line 236">
                <a:extLst>
                  <a:ext uri="{FF2B5EF4-FFF2-40B4-BE49-F238E27FC236}">
                    <a16:creationId xmlns:a16="http://schemas.microsoft.com/office/drawing/2014/main" id="{04628D0C-B9E6-3A7B-2F65-645FFE14F0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800593" flipV="1">
                <a:off x="3034" y="1575"/>
                <a:ext cx="0" cy="31"/>
              </a:xfrm>
              <a:prstGeom prst="line">
                <a:avLst/>
              </a:prstGeom>
              <a:noFill/>
              <a:ln w="12700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8" name="Oval 237">
                <a:extLst>
                  <a:ext uri="{FF2B5EF4-FFF2-40B4-BE49-F238E27FC236}">
                    <a16:creationId xmlns:a16="http://schemas.microsoft.com/office/drawing/2014/main" id="{9DEA1F2F-5893-B244-BE67-9E9A0E070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682013" flipH="1">
                <a:off x="3053" y="1552"/>
                <a:ext cx="40" cy="21"/>
              </a:xfrm>
              <a:prstGeom prst="ellipse">
                <a:avLst/>
              </a:prstGeom>
              <a:solidFill>
                <a:srgbClr val="FFCC99"/>
              </a:solidFill>
              <a:ln w="9525">
                <a:solidFill>
                  <a:srgbClr val="FFDAB5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32809" name="Freeform 238">
                <a:extLst>
                  <a:ext uri="{FF2B5EF4-FFF2-40B4-BE49-F238E27FC236}">
                    <a16:creationId xmlns:a16="http://schemas.microsoft.com/office/drawing/2014/main" id="{75EF27EA-D160-0630-A7D4-52C823754262}"/>
                  </a:ext>
                </a:extLst>
              </p:cNvPr>
              <p:cNvSpPr>
                <a:spLocks/>
              </p:cNvSpPr>
              <p:nvPr/>
            </p:nvSpPr>
            <p:spPr bwMode="auto">
              <a:xfrm rot="4747518" flipH="1">
                <a:off x="2937" y="1521"/>
                <a:ext cx="35" cy="96"/>
              </a:xfrm>
              <a:custGeom>
                <a:avLst/>
                <a:gdLst>
                  <a:gd name="T0" fmla="*/ 1 w 52"/>
                  <a:gd name="T1" fmla="*/ 1 h 136"/>
                  <a:gd name="T2" fmla="*/ 1 w 52"/>
                  <a:gd name="T3" fmla="*/ 1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" name="Freeform 239">
                <a:extLst>
                  <a:ext uri="{FF2B5EF4-FFF2-40B4-BE49-F238E27FC236}">
                    <a16:creationId xmlns:a16="http://schemas.microsoft.com/office/drawing/2014/main" id="{6F7104A0-CB6C-57B6-F1B5-BFBBE325FBB2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H="1">
                <a:off x="2926" y="1501"/>
                <a:ext cx="89" cy="89"/>
              </a:xfrm>
              <a:custGeom>
                <a:avLst/>
                <a:gdLst>
                  <a:gd name="T0" fmla="*/ 59 w 91"/>
                  <a:gd name="T1" fmla="*/ 1 h 136"/>
                  <a:gd name="T2" fmla="*/ 25 w 91"/>
                  <a:gd name="T3" fmla="*/ 1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" name="Freeform 240">
                <a:extLst>
                  <a:ext uri="{FF2B5EF4-FFF2-40B4-BE49-F238E27FC236}">
                    <a16:creationId xmlns:a16="http://schemas.microsoft.com/office/drawing/2014/main" id="{3AB3F45E-097D-C7A3-9D1F-22256D0DCC0F}"/>
                  </a:ext>
                </a:extLst>
              </p:cNvPr>
              <p:cNvSpPr>
                <a:spLocks/>
              </p:cNvSpPr>
              <p:nvPr/>
            </p:nvSpPr>
            <p:spPr bwMode="auto">
              <a:xfrm rot="4552300" flipH="1">
                <a:off x="2942" y="1462"/>
                <a:ext cx="82" cy="68"/>
              </a:xfrm>
              <a:custGeom>
                <a:avLst/>
                <a:gdLst>
                  <a:gd name="T0" fmla="*/ 0 w 181"/>
                  <a:gd name="T1" fmla="*/ 1 h 91"/>
                  <a:gd name="T2" fmla="*/ 0 w 181"/>
                  <a:gd name="T3" fmla="*/ 1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solidFill>
                <a:srgbClr val="FFCC99"/>
              </a:solidFill>
              <a:ln w="9525">
                <a:solidFill>
                  <a:srgbClr val="66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2" name="Arc 241">
                <a:extLst>
                  <a:ext uri="{FF2B5EF4-FFF2-40B4-BE49-F238E27FC236}">
                    <a16:creationId xmlns:a16="http://schemas.microsoft.com/office/drawing/2014/main" id="{AEECA990-AA32-E137-1A55-D499EE68BB8E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10" y="1191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13" name="Arc 242">
                <a:extLst>
                  <a:ext uri="{FF2B5EF4-FFF2-40B4-BE49-F238E27FC236}">
                    <a16:creationId xmlns:a16="http://schemas.microsoft.com/office/drawing/2014/main" id="{E174C2E0-4B1C-800B-57D5-2037F709C098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53" y="120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14" name="Arc 243">
                <a:extLst>
                  <a:ext uri="{FF2B5EF4-FFF2-40B4-BE49-F238E27FC236}">
                    <a16:creationId xmlns:a16="http://schemas.microsoft.com/office/drawing/2014/main" id="{4414C475-815E-D437-B7B7-E83AD44BE2A1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69" y="1232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15" name="Arc 244">
                <a:extLst>
                  <a:ext uri="{FF2B5EF4-FFF2-40B4-BE49-F238E27FC236}">
                    <a16:creationId xmlns:a16="http://schemas.microsoft.com/office/drawing/2014/main" id="{7BA985E6-EA85-B2A9-C05C-72DAC0CE3FDC}"/>
                  </a:ext>
                </a:extLst>
              </p:cNvPr>
              <p:cNvSpPr>
                <a:spLocks/>
              </p:cNvSpPr>
              <p:nvPr/>
            </p:nvSpPr>
            <p:spPr bwMode="auto">
              <a:xfrm rot="4400593" flipV="1">
                <a:off x="3276" y="1267"/>
                <a:ext cx="21" cy="40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784" name="Group 245">
              <a:extLst>
                <a:ext uri="{FF2B5EF4-FFF2-40B4-BE49-F238E27FC236}">
                  <a16:creationId xmlns:a16="http://schemas.microsoft.com/office/drawing/2014/main" id="{2D934E85-4BDB-080D-6E5F-892E4A47A038}"/>
                </a:ext>
              </a:extLst>
            </p:cNvPr>
            <p:cNvGrpSpPr>
              <a:grpSpLocks/>
            </p:cNvGrpSpPr>
            <p:nvPr/>
          </p:nvGrpSpPr>
          <p:grpSpPr bwMode="auto">
            <a:xfrm rot="-2363371">
              <a:off x="898" y="970"/>
              <a:ext cx="542" cy="587"/>
              <a:chOff x="4195" y="255"/>
              <a:chExt cx="681" cy="687"/>
            </a:xfrm>
          </p:grpSpPr>
          <p:sp>
            <p:nvSpPr>
              <p:cNvPr id="32785" name="Freeform 246" descr="Dotted grid">
                <a:extLst>
                  <a:ext uri="{FF2B5EF4-FFF2-40B4-BE49-F238E27FC236}">
                    <a16:creationId xmlns:a16="http://schemas.microsoft.com/office/drawing/2014/main" id="{0AF5D698-C1DF-A7D3-E6A1-1FC7942A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55"/>
                <a:ext cx="681" cy="687"/>
              </a:xfrm>
              <a:custGeom>
                <a:avLst/>
                <a:gdLst>
                  <a:gd name="T0" fmla="*/ 46 w 642"/>
                  <a:gd name="T1" fmla="*/ 10 h 778"/>
                  <a:gd name="T2" fmla="*/ 494 w 642"/>
                  <a:gd name="T3" fmla="*/ 44 h 778"/>
                  <a:gd name="T4" fmla="*/ 1667 w 642"/>
                  <a:gd name="T5" fmla="*/ 63 h 778"/>
                  <a:gd name="T6" fmla="*/ 1962 w 642"/>
                  <a:gd name="T7" fmla="*/ 56 h 778"/>
                  <a:gd name="T8" fmla="*/ 930 w 642"/>
                  <a:gd name="T9" fmla="*/ 40 h 778"/>
                  <a:gd name="T10" fmla="*/ 636 w 642"/>
                  <a:gd name="T11" fmla="*/ 6 h 778"/>
                  <a:gd name="T12" fmla="*/ 196 w 642"/>
                  <a:gd name="T13" fmla="*/ 4 h 778"/>
                  <a:gd name="T14" fmla="*/ 46 w 642"/>
                  <a:gd name="T15" fmla="*/ 10 h 7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42"/>
                  <a:gd name="T25" fmla="*/ 0 h 778"/>
                  <a:gd name="T26" fmla="*/ 642 w 642"/>
                  <a:gd name="T27" fmla="*/ 778 h 7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42" h="778">
                    <a:moveTo>
                      <a:pt x="15" y="120"/>
                    </a:moveTo>
                    <a:cubicBezTo>
                      <a:pt x="30" y="203"/>
                      <a:pt x="68" y="422"/>
                      <a:pt x="151" y="528"/>
                    </a:cubicBezTo>
                    <a:cubicBezTo>
                      <a:pt x="234" y="634"/>
                      <a:pt x="439" y="732"/>
                      <a:pt x="514" y="755"/>
                    </a:cubicBezTo>
                    <a:cubicBezTo>
                      <a:pt x="589" y="778"/>
                      <a:pt x="642" y="709"/>
                      <a:pt x="604" y="664"/>
                    </a:cubicBezTo>
                    <a:cubicBezTo>
                      <a:pt x="566" y="619"/>
                      <a:pt x="355" y="581"/>
                      <a:pt x="287" y="483"/>
                    </a:cubicBezTo>
                    <a:cubicBezTo>
                      <a:pt x="219" y="385"/>
                      <a:pt x="234" y="150"/>
                      <a:pt x="196" y="75"/>
                    </a:cubicBezTo>
                    <a:cubicBezTo>
                      <a:pt x="158" y="0"/>
                      <a:pt x="90" y="22"/>
                      <a:pt x="60" y="29"/>
                    </a:cubicBezTo>
                    <a:cubicBezTo>
                      <a:pt x="30" y="36"/>
                      <a:pt x="0" y="37"/>
                      <a:pt x="15" y="12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" name="Rectangle 247" descr="Dotted grid">
                <a:extLst>
                  <a:ext uri="{FF2B5EF4-FFF2-40B4-BE49-F238E27FC236}">
                    <a16:creationId xmlns:a16="http://schemas.microsoft.com/office/drawing/2014/main" id="{6631F2B3-2D7E-2717-90D7-5FA02114C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300694">
                <a:off x="4766" y="862"/>
                <a:ext cx="116" cy="44"/>
              </a:xfrm>
              <a:prstGeom prst="rect">
                <a:avLst/>
              </a:pr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sp>
        <p:nvSpPr>
          <p:cNvPr id="244" name="Oval 248">
            <a:extLst>
              <a:ext uri="{FF2B5EF4-FFF2-40B4-BE49-F238E27FC236}">
                <a16:creationId xmlns:a16="http://schemas.microsoft.com/office/drawing/2014/main" id="{59A3CFA2-C1FF-700E-7DBD-83FAEF43C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568700"/>
            <a:ext cx="431800" cy="433388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5" name="Oval 249">
            <a:extLst>
              <a:ext uri="{FF2B5EF4-FFF2-40B4-BE49-F238E27FC236}">
                <a16:creationId xmlns:a16="http://schemas.microsoft.com/office/drawing/2014/main" id="{0A852432-524A-896D-DC68-4B0B02A46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4216400"/>
            <a:ext cx="431800" cy="433388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46" name="Oval 250">
            <a:extLst>
              <a:ext uri="{FF2B5EF4-FFF2-40B4-BE49-F238E27FC236}">
                <a16:creationId xmlns:a16="http://schemas.microsoft.com/office/drawing/2014/main" id="{89D9E1CC-FD68-16AC-6FA0-60FF4A89A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560763"/>
            <a:ext cx="431800" cy="433387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32780" name="TextBox 47">
            <a:extLst>
              <a:ext uri="{FF2B5EF4-FFF2-40B4-BE49-F238E27FC236}">
                <a16:creationId xmlns:a16="http://schemas.microsoft.com/office/drawing/2014/main" id="{FA94016A-4962-DA1D-E09E-923DBF240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2781" name="TextBox 49">
            <a:extLst>
              <a:ext uri="{FF2B5EF4-FFF2-40B4-BE49-F238E27FC236}">
                <a16:creationId xmlns:a16="http://schemas.microsoft.com/office/drawing/2014/main" id="{190547E2-9E4E-1BF2-1F37-2053F60AC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2782" name="TextBox 52">
            <a:extLst>
              <a:ext uri="{FF2B5EF4-FFF2-40B4-BE49-F238E27FC236}">
                <a16:creationId xmlns:a16="http://schemas.microsoft.com/office/drawing/2014/main" id="{CBB14D29-2B59-D6AB-1857-4B2CF2B50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48148E-6 L -3.61111E-6 -0.45139 " pathEditMode="relative" rAng="0" ptsTypes="AA">
                                      <p:cBhvr>
                                        <p:cTn id="4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2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44" grpId="0" animBg="1"/>
      <p:bldP spid="244" grpId="1" animBg="1"/>
      <p:bldP spid="244" grpId="2" animBg="1"/>
      <p:bldP spid="245" grpId="0" animBg="1"/>
      <p:bldP spid="245" grpId="1" animBg="1"/>
      <p:bldP spid="245" grpId="2" animBg="1"/>
      <p:bldP spid="246" grpId="0" animBg="1"/>
      <p:bldP spid="246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8">
            <a:extLst>
              <a:ext uri="{FF2B5EF4-FFF2-40B4-BE49-F238E27FC236}">
                <a16:creationId xmlns:a16="http://schemas.microsoft.com/office/drawing/2014/main" id="{14FE4582-354E-1E07-832F-0A748B0F4DC2}"/>
              </a:ext>
            </a:extLst>
          </p:cNvPr>
          <p:cNvGrpSpPr>
            <a:grpSpLocks/>
          </p:cNvGrpSpPr>
          <p:nvPr/>
        </p:nvGrpSpPr>
        <p:grpSpPr bwMode="auto">
          <a:xfrm rot="21065112" flipV="1">
            <a:off x="4300538" y="2978150"/>
            <a:ext cx="1855787" cy="595313"/>
            <a:chOff x="3389" y="1570"/>
            <a:chExt cx="1169" cy="375"/>
          </a:xfrm>
        </p:grpSpPr>
        <p:grpSp>
          <p:nvGrpSpPr>
            <p:cNvPr id="33918" name="Group 109">
              <a:extLst>
                <a:ext uri="{FF2B5EF4-FFF2-40B4-BE49-F238E27FC236}">
                  <a16:creationId xmlns:a16="http://schemas.microsoft.com/office/drawing/2014/main" id="{C235E78B-0BE2-83C9-242E-21CF503A30A7}"/>
                </a:ext>
              </a:extLst>
            </p:cNvPr>
            <p:cNvGrpSpPr>
              <a:grpSpLocks/>
            </p:cNvGrpSpPr>
            <p:nvPr/>
          </p:nvGrpSpPr>
          <p:grpSpPr bwMode="auto">
            <a:xfrm rot="-4400593">
              <a:off x="3833" y="1126"/>
              <a:ext cx="259" cy="1147"/>
              <a:chOff x="2971" y="709"/>
              <a:chExt cx="259" cy="1147"/>
            </a:xfrm>
          </p:grpSpPr>
          <p:grpSp>
            <p:nvGrpSpPr>
              <p:cNvPr id="33920" name="Group 110">
                <a:extLst>
                  <a:ext uri="{FF2B5EF4-FFF2-40B4-BE49-F238E27FC236}">
                    <a16:creationId xmlns:a16="http://schemas.microsoft.com/office/drawing/2014/main" id="{12630D5D-C53D-FADA-66F4-B83FD96805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1" y="709"/>
                <a:ext cx="259" cy="1147"/>
                <a:chOff x="3236" y="507"/>
                <a:chExt cx="259" cy="1147"/>
              </a:xfrm>
            </p:grpSpPr>
            <p:sp>
              <p:nvSpPr>
                <p:cNvPr id="33924" name="AutoShape 111">
                  <a:extLst>
                    <a:ext uri="{FF2B5EF4-FFF2-40B4-BE49-F238E27FC236}">
                      <a16:creationId xmlns:a16="http://schemas.microsoft.com/office/drawing/2014/main" id="{47C97A0B-EDD9-2191-120C-F31C1A869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6634" flipV="1">
                  <a:off x="3425" y="1060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25" name="AutoShape 112">
                  <a:extLst>
                    <a:ext uri="{FF2B5EF4-FFF2-40B4-BE49-F238E27FC236}">
                      <a16:creationId xmlns:a16="http://schemas.microsoft.com/office/drawing/2014/main" id="{CB9455EC-09AD-576D-2AD4-DB92D001CB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41861" flipV="1">
                  <a:off x="3318" y="991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26" name="AutoShape 113">
                  <a:extLst>
                    <a:ext uri="{FF2B5EF4-FFF2-40B4-BE49-F238E27FC236}">
                      <a16:creationId xmlns:a16="http://schemas.microsoft.com/office/drawing/2014/main" id="{1595A98B-F74E-9A7C-06DB-0A0BA7FBC4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99" y="981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27" name="AutoShape 114">
                  <a:extLst>
                    <a:ext uri="{FF2B5EF4-FFF2-40B4-BE49-F238E27FC236}">
                      <a16:creationId xmlns:a16="http://schemas.microsoft.com/office/drawing/2014/main" id="{F7DEF814-C0C5-0CF2-D49E-A1AAC053F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64" y="954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28" name="AutoShape 115">
                  <a:extLst>
                    <a:ext uri="{FF2B5EF4-FFF2-40B4-BE49-F238E27FC236}">
                      <a16:creationId xmlns:a16="http://schemas.microsoft.com/office/drawing/2014/main" id="{AFA2DF97-DBA0-2741-D6F5-32013B78D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3394" y="1322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29" name="Rectangle 116">
                  <a:extLst>
                    <a:ext uri="{FF2B5EF4-FFF2-40B4-BE49-F238E27FC236}">
                      <a16:creationId xmlns:a16="http://schemas.microsoft.com/office/drawing/2014/main" id="{826F142B-F7B4-FC8A-62FB-2234D29C9B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143913" flipH="1">
                  <a:off x="3214" y="1407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0" name="Rectangle 117">
                  <a:extLst>
                    <a:ext uri="{FF2B5EF4-FFF2-40B4-BE49-F238E27FC236}">
                      <a16:creationId xmlns:a16="http://schemas.microsoft.com/office/drawing/2014/main" id="{F9632A28-98D0-3E2C-2963-40B01C12AB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147" y="1368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1" name="AutoShape 118">
                  <a:extLst>
                    <a:ext uri="{FF2B5EF4-FFF2-40B4-BE49-F238E27FC236}">
                      <a16:creationId xmlns:a16="http://schemas.microsoft.com/office/drawing/2014/main" id="{5D09F1E3-94CB-F1B7-3AD8-C6701789D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339" y="1185"/>
                  <a:ext cx="81" cy="181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2" name="Rectangle 119">
                  <a:extLst>
                    <a:ext uri="{FF2B5EF4-FFF2-40B4-BE49-F238E27FC236}">
                      <a16:creationId xmlns:a16="http://schemas.microsoft.com/office/drawing/2014/main" id="{2F06D7E8-6210-73F9-0510-54242F51A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334850" flipH="1">
                  <a:off x="3277" y="1399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3" name="Oval 120">
                  <a:extLst>
                    <a:ext uri="{FF2B5EF4-FFF2-40B4-BE49-F238E27FC236}">
                      <a16:creationId xmlns:a16="http://schemas.microsoft.com/office/drawing/2014/main" id="{12717EDE-E378-ADF0-F162-99260B503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242" y="1263"/>
                  <a:ext cx="136" cy="9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4" name="Oval 121">
                  <a:extLst>
                    <a:ext uri="{FF2B5EF4-FFF2-40B4-BE49-F238E27FC236}">
                      <a16:creationId xmlns:a16="http://schemas.microsoft.com/office/drawing/2014/main" id="{236B3FD1-97C1-35F8-5C1B-12B24DA8DB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339" y="1238"/>
                  <a:ext cx="181" cy="10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35" name="Freeform 122">
                  <a:extLst>
                    <a:ext uri="{FF2B5EF4-FFF2-40B4-BE49-F238E27FC236}">
                      <a16:creationId xmlns:a16="http://schemas.microsoft.com/office/drawing/2014/main" id="{57F83F60-B0F6-1645-34EF-25C73528A9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5940763" flipH="1">
                  <a:off x="3169" y="1326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6" name="Arc 123">
                  <a:extLst>
                    <a:ext uri="{FF2B5EF4-FFF2-40B4-BE49-F238E27FC236}">
                      <a16:creationId xmlns:a16="http://schemas.microsoft.com/office/drawing/2014/main" id="{22D0CABA-3481-1C6F-FDE5-CAE3250EB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2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37" name="Arc 124">
                  <a:extLst>
                    <a:ext uri="{FF2B5EF4-FFF2-40B4-BE49-F238E27FC236}">
                      <a16:creationId xmlns:a16="http://schemas.microsoft.com/office/drawing/2014/main" id="{C930DC4F-2262-F1FC-B198-CFB6CA0C0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69" y="50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38" name="Arc 125">
                  <a:extLst>
                    <a:ext uri="{FF2B5EF4-FFF2-40B4-BE49-F238E27FC236}">
                      <a16:creationId xmlns:a16="http://schemas.microsoft.com/office/drawing/2014/main" id="{41539702-E7F3-AF2B-48FD-C3682C9E8F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0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39" name="Arc 126">
                  <a:extLst>
                    <a:ext uri="{FF2B5EF4-FFF2-40B4-BE49-F238E27FC236}">
                      <a16:creationId xmlns:a16="http://schemas.microsoft.com/office/drawing/2014/main" id="{A063BFB3-34D5-11AF-7C78-A68B2C6CAC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50" y="562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40" name="Freeform 127">
                  <a:extLst>
                    <a:ext uri="{FF2B5EF4-FFF2-40B4-BE49-F238E27FC236}">
                      <a16:creationId xmlns:a16="http://schemas.microsoft.com/office/drawing/2014/main" id="{9CD1797A-2F1E-6B57-E5BA-1220B3FE7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 flipH="1" flipV="1">
                  <a:off x="3045" y="1392"/>
                  <a:ext cx="468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1" name="AutoShape 128">
                  <a:extLst>
                    <a:ext uri="{FF2B5EF4-FFF2-40B4-BE49-F238E27FC236}">
                      <a16:creationId xmlns:a16="http://schemas.microsoft.com/office/drawing/2014/main" id="{AF096382-B8CE-4B19-921C-BA0B5ED80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667073" flipH="1">
                  <a:off x="3217" y="1181"/>
                  <a:ext cx="101" cy="41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42" name="Oval 129">
                  <a:extLst>
                    <a:ext uri="{FF2B5EF4-FFF2-40B4-BE49-F238E27FC236}">
                      <a16:creationId xmlns:a16="http://schemas.microsoft.com/office/drawing/2014/main" id="{E4DF7239-4DE3-7183-FD3E-A99C0A6E08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93914" flipH="1">
                  <a:off x="3257" y="1129"/>
                  <a:ext cx="54" cy="3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43" name="Freeform 130">
                  <a:extLst>
                    <a:ext uri="{FF2B5EF4-FFF2-40B4-BE49-F238E27FC236}">
                      <a16:creationId xmlns:a16="http://schemas.microsoft.com/office/drawing/2014/main" id="{763EA626-95B9-0CAB-E75A-5EA113FBA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882863" flipH="1" flipV="1">
                  <a:off x="3168" y="1227"/>
                  <a:ext cx="201" cy="65"/>
                </a:xfrm>
                <a:custGeom>
                  <a:avLst/>
                  <a:gdLst>
                    <a:gd name="T0" fmla="*/ 0 w 318"/>
                    <a:gd name="T1" fmla="*/ 1 h 106"/>
                    <a:gd name="T2" fmla="*/ 1 w 318"/>
                    <a:gd name="T3" fmla="*/ 1 h 106"/>
                    <a:gd name="T4" fmla="*/ 1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4" name="Freeform 131">
                  <a:extLst>
                    <a:ext uri="{FF2B5EF4-FFF2-40B4-BE49-F238E27FC236}">
                      <a16:creationId xmlns:a16="http://schemas.microsoft.com/office/drawing/2014/main" id="{9AF4494D-1224-F0D0-B66C-1D633B2A2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7487468" flipH="1">
                  <a:off x="3200" y="1149"/>
                  <a:ext cx="173" cy="80"/>
                </a:xfrm>
                <a:custGeom>
                  <a:avLst/>
                  <a:gdLst>
                    <a:gd name="T0" fmla="*/ 1 w 235"/>
                    <a:gd name="T1" fmla="*/ 2 h 97"/>
                    <a:gd name="T2" fmla="*/ 1 w 235"/>
                    <a:gd name="T3" fmla="*/ 2 h 97"/>
                    <a:gd name="T4" fmla="*/ 1 w 235"/>
                    <a:gd name="T5" fmla="*/ 2 h 97"/>
                    <a:gd name="T6" fmla="*/ 1 w 235"/>
                    <a:gd name="T7" fmla="*/ 2 h 97"/>
                    <a:gd name="T8" fmla="*/ 1 w 235"/>
                    <a:gd name="T9" fmla="*/ 2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5" name="AutoShape 132">
                  <a:extLst>
                    <a:ext uri="{FF2B5EF4-FFF2-40B4-BE49-F238E27FC236}">
                      <a16:creationId xmlns:a16="http://schemas.microsoft.com/office/drawing/2014/main" id="{0D60C651-DA05-E262-8F51-43624C9400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535869" flipH="1">
                  <a:off x="3228" y="1267"/>
                  <a:ext cx="100" cy="42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46" name="AutoShape 133">
                  <a:extLst>
                    <a:ext uri="{FF2B5EF4-FFF2-40B4-BE49-F238E27FC236}">
                      <a16:creationId xmlns:a16="http://schemas.microsoft.com/office/drawing/2014/main" id="{B6533C21-3D3B-9B55-8A0B-A5E19A8E4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1287838" flipH="1">
                  <a:off x="3244" y="1230"/>
                  <a:ext cx="31" cy="68"/>
                </a:xfrm>
                <a:prstGeom prst="can">
                  <a:avLst>
                    <a:gd name="adj" fmla="val 54839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47" name="AutoShape 134">
                  <a:extLst>
                    <a:ext uri="{FF2B5EF4-FFF2-40B4-BE49-F238E27FC236}">
                      <a16:creationId xmlns:a16="http://schemas.microsoft.com/office/drawing/2014/main" id="{F516CA3E-E2C7-306D-0F22-E6054D2C8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985589" flipH="1">
                  <a:off x="3246" y="1319"/>
                  <a:ext cx="85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48" name="Line 135">
                  <a:extLst>
                    <a:ext uri="{FF2B5EF4-FFF2-40B4-BE49-F238E27FC236}">
                      <a16:creationId xmlns:a16="http://schemas.microsoft.com/office/drawing/2014/main" id="{79B2FEA8-558C-39E6-EB68-4452E369F6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3243" y="1392"/>
                  <a:ext cx="128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9" name="Line 136">
                  <a:extLst>
                    <a:ext uri="{FF2B5EF4-FFF2-40B4-BE49-F238E27FC236}">
                      <a16:creationId xmlns:a16="http://schemas.microsoft.com/office/drawing/2014/main" id="{9BD28DB3-C871-DBBA-F950-E3F2CE0E64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3267" y="1178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0" name="Oval 137">
                  <a:extLst>
                    <a:ext uri="{FF2B5EF4-FFF2-40B4-BE49-F238E27FC236}">
                      <a16:creationId xmlns:a16="http://schemas.microsoft.com/office/drawing/2014/main" id="{E8AD9370-131E-D8DF-8FCE-D4F7E13E8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281420">
                  <a:off x="3260" y="1120"/>
                  <a:ext cx="57" cy="31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33921" name="Freeform 138">
                <a:extLst>
                  <a:ext uri="{FF2B5EF4-FFF2-40B4-BE49-F238E27FC236}">
                    <a16:creationId xmlns:a16="http://schemas.microsoft.com/office/drawing/2014/main" id="{082CC637-7347-A401-0D72-D1DDF6A32EA4}"/>
                  </a:ext>
                </a:extLst>
              </p:cNvPr>
              <p:cNvSpPr>
                <a:spLocks/>
              </p:cNvSpPr>
              <p:nvPr/>
            </p:nvSpPr>
            <p:spPr bwMode="auto">
              <a:xfrm rot="-346925">
                <a:off x="3049" y="1415"/>
                <a:ext cx="52" cy="136"/>
              </a:xfrm>
              <a:custGeom>
                <a:avLst/>
                <a:gdLst>
                  <a:gd name="T0" fmla="*/ 45 w 52"/>
                  <a:gd name="T1" fmla="*/ 136 h 136"/>
                  <a:gd name="T2" fmla="*/ 45 w 52"/>
                  <a:gd name="T3" fmla="*/ 45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139">
                <a:extLst>
                  <a:ext uri="{FF2B5EF4-FFF2-40B4-BE49-F238E27FC236}">
                    <a16:creationId xmlns:a16="http://schemas.microsoft.com/office/drawing/2014/main" id="{EC7557CF-3D99-F909-27EA-92303BFC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400"/>
                <a:ext cx="131" cy="126"/>
              </a:xfrm>
              <a:custGeom>
                <a:avLst/>
                <a:gdLst>
                  <a:gd name="T0" fmla="*/ 133308 w 91"/>
                  <a:gd name="T1" fmla="*/ 30 h 136"/>
                  <a:gd name="T2" fmla="*/ 66083 w 91"/>
                  <a:gd name="T3" fmla="*/ 10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140">
                <a:extLst>
                  <a:ext uri="{FF2B5EF4-FFF2-40B4-BE49-F238E27FC236}">
                    <a16:creationId xmlns:a16="http://schemas.microsoft.com/office/drawing/2014/main" id="{39619A9C-F4DA-3F36-6A8D-A427EB570087}"/>
                  </a:ext>
                </a:extLst>
              </p:cNvPr>
              <p:cNvSpPr>
                <a:spLocks/>
              </p:cNvSpPr>
              <p:nvPr/>
            </p:nvSpPr>
            <p:spPr bwMode="auto">
              <a:xfrm rot="-151707">
                <a:off x="3094" y="1384"/>
                <a:ext cx="121" cy="96"/>
              </a:xfrm>
              <a:custGeom>
                <a:avLst/>
                <a:gdLst>
                  <a:gd name="T0" fmla="*/ 1 w 181"/>
                  <a:gd name="T1" fmla="*/ 268 h 91"/>
                  <a:gd name="T2" fmla="*/ 1 w 181"/>
                  <a:gd name="T3" fmla="*/ 136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66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919" name="AutoShape 141">
              <a:extLst>
                <a:ext uri="{FF2B5EF4-FFF2-40B4-BE49-F238E27FC236}">
                  <a16:creationId xmlns:a16="http://schemas.microsoft.com/office/drawing/2014/main" id="{AF110CF5-92B9-B1D7-120B-FAA3534CD3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32487">
              <a:off x="4310" y="1696"/>
              <a:ext cx="18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5" name="Group 107">
            <a:extLst>
              <a:ext uri="{FF2B5EF4-FFF2-40B4-BE49-F238E27FC236}">
                <a16:creationId xmlns:a16="http://schemas.microsoft.com/office/drawing/2014/main" id="{35477B1A-DE71-8CD1-24AF-F0EF9BDAAFD7}"/>
              </a:ext>
            </a:extLst>
          </p:cNvPr>
          <p:cNvGrpSpPr>
            <a:grpSpLocks/>
          </p:cNvGrpSpPr>
          <p:nvPr/>
        </p:nvGrpSpPr>
        <p:grpSpPr bwMode="auto">
          <a:xfrm rot="21141023" flipV="1">
            <a:off x="3379788" y="3189288"/>
            <a:ext cx="1855787" cy="595312"/>
            <a:chOff x="3389" y="1570"/>
            <a:chExt cx="1169" cy="375"/>
          </a:xfrm>
        </p:grpSpPr>
        <p:grpSp>
          <p:nvGrpSpPr>
            <p:cNvPr id="33885" name="Group 73">
              <a:extLst>
                <a:ext uri="{FF2B5EF4-FFF2-40B4-BE49-F238E27FC236}">
                  <a16:creationId xmlns:a16="http://schemas.microsoft.com/office/drawing/2014/main" id="{175AE28F-C97F-96F6-5CCF-DBE22DE75FA2}"/>
                </a:ext>
              </a:extLst>
            </p:cNvPr>
            <p:cNvGrpSpPr>
              <a:grpSpLocks/>
            </p:cNvGrpSpPr>
            <p:nvPr/>
          </p:nvGrpSpPr>
          <p:grpSpPr bwMode="auto">
            <a:xfrm rot="-4400593">
              <a:off x="3833" y="1126"/>
              <a:ext cx="259" cy="1147"/>
              <a:chOff x="2971" y="709"/>
              <a:chExt cx="259" cy="1147"/>
            </a:xfrm>
          </p:grpSpPr>
          <p:grpSp>
            <p:nvGrpSpPr>
              <p:cNvPr id="33887" name="Group 74">
                <a:extLst>
                  <a:ext uri="{FF2B5EF4-FFF2-40B4-BE49-F238E27FC236}">
                    <a16:creationId xmlns:a16="http://schemas.microsoft.com/office/drawing/2014/main" id="{487BDCFC-E19B-AB29-8665-439A860B11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1" y="709"/>
                <a:ext cx="259" cy="1147"/>
                <a:chOff x="3236" y="507"/>
                <a:chExt cx="259" cy="1147"/>
              </a:xfrm>
            </p:grpSpPr>
            <p:sp>
              <p:nvSpPr>
                <p:cNvPr id="33891" name="AutoShape 75">
                  <a:extLst>
                    <a:ext uri="{FF2B5EF4-FFF2-40B4-BE49-F238E27FC236}">
                      <a16:creationId xmlns:a16="http://schemas.microsoft.com/office/drawing/2014/main" id="{918783E6-8AA0-A2C8-926B-78E3F3E6F5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6634" flipV="1">
                  <a:off x="3425" y="1060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2" name="AutoShape 76">
                  <a:extLst>
                    <a:ext uri="{FF2B5EF4-FFF2-40B4-BE49-F238E27FC236}">
                      <a16:creationId xmlns:a16="http://schemas.microsoft.com/office/drawing/2014/main" id="{8015DECE-9CA7-2FF2-EED9-DEB682659C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41861" flipV="1">
                  <a:off x="3318" y="991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3" name="AutoShape 77">
                  <a:extLst>
                    <a:ext uri="{FF2B5EF4-FFF2-40B4-BE49-F238E27FC236}">
                      <a16:creationId xmlns:a16="http://schemas.microsoft.com/office/drawing/2014/main" id="{932209A5-0ECB-54FA-65E3-7319F3E55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99" y="981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4" name="AutoShape 78">
                  <a:extLst>
                    <a:ext uri="{FF2B5EF4-FFF2-40B4-BE49-F238E27FC236}">
                      <a16:creationId xmlns:a16="http://schemas.microsoft.com/office/drawing/2014/main" id="{46ECCE7A-A4B3-692A-043E-806119B7EE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64" y="954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5" name="AutoShape 79">
                  <a:extLst>
                    <a:ext uri="{FF2B5EF4-FFF2-40B4-BE49-F238E27FC236}">
                      <a16:creationId xmlns:a16="http://schemas.microsoft.com/office/drawing/2014/main" id="{23696A2B-2793-3F0B-5C71-DD38287F0C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3394" y="1322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6" name="Rectangle 80">
                  <a:extLst>
                    <a:ext uri="{FF2B5EF4-FFF2-40B4-BE49-F238E27FC236}">
                      <a16:creationId xmlns:a16="http://schemas.microsoft.com/office/drawing/2014/main" id="{056EF398-23E4-9E63-217E-5A297FC4A3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143913" flipH="1">
                  <a:off x="3214" y="1407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7" name="Rectangle 81">
                  <a:extLst>
                    <a:ext uri="{FF2B5EF4-FFF2-40B4-BE49-F238E27FC236}">
                      <a16:creationId xmlns:a16="http://schemas.microsoft.com/office/drawing/2014/main" id="{461F2622-B4D7-0E5B-955D-BB8A62FB3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147" y="1368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8" name="AutoShape 82">
                  <a:extLst>
                    <a:ext uri="{FF2B5EF4-FFF2-40B4-BE49-F238E27FC236}">
                      <a16:creationId xmlns:a16="http://schemas.microsoft.com/office/drawing/2014/main" id="{4C957F77-5EDA-7845-0F4D-0E577BDBEE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339" y="1185"/>
                  <a:ext cx="81" cy="181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99" name="Rectangle 83">
                  <a:extLst>
                    <a:ext uri="{FF2B5EF4-FFF2-40B4-BE49-F238E27FC236}">
                      <a16:creationId xmlns:a16="http://schemas.microsoft.com/office/drawing/2014/main" id="{81BC613C-6185-9627-EE02-F6F9F05A2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334850" flipH="1">
                  <a:off x="3277" y="1399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00" name="Oval 84">
                  <a:extLst>
                    <a:ext uri="{FF2B5EF4-FFF2-40B4-BE49-F238E27FC236}">
                      <a16:creationId xmlns:a16="http://schemas.microsoft.com/office/drawing/2014/main" id="{E3BF343A-E42E-F82A-228E-65B76108D4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242" y="1263"/>
                  <a:ext cx="136" cy="9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01" name="Oval 85">
                  <a:extLst>
                    <a:ext uri="{FF2B5EF4-FFF2-40B4-BE49-F238E27FC236}">
                      <a16:creationId xmlns:a16="http://schemas.microsoft.com/office/drawing/2014/main" id="{D0B70511-FF59-3FB4-73C3-172DFC3E99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339" y="1238"/>
                  <a:ext cx="181" cy="10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02" name="Freeform 86">
                  <a:extLst>
                    <a:ext uri="{FF2B5EF4-FFF2-40B4-BE49-F238E27FC236}">
                      <a16:creationId xmlns:a16="http://schemas.microsoft.com/office/drawing/2014/main" id="{E788040D-E2AE-F99D-1806-9623C041A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5940763" flipH="1">
                  <a:off x="3169" y="1326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Arc 87">
                  <a:extLst>
                    <a:ext uri="{FF2B5EF4-FFF2-40B4-BE49-F238E27FC236}">
                      <a16:creationId xmlns:a16="http://schemas.microsoft.com/office/drawing/2014/main" id="{5D641D81-F0D4-1250-0B52-0DEDE0524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2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04" name="Arc 88">
                  <a:extLst>
                    <a:ext uri="{FF2B5EF4-FFF2-40B4-BE49-F238E27FC236}">
                      <a16:creationId xmlns:a16="http://schemas.microsoft.com/office/drawing/2014/main" id="{1A0FF97B-7BDF-2306-D600-85E5DDDBA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69" y="50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05" name="Arc 89">
                  <a:extLst>
                    <a:ext uri="{FF2B5EF4-FFF2-40B4-BE49-F238E27FC236}">
                      <a16:creationId xmlns:a16="http://schemas.microsoft.com/office/drawing/2014/main" id="{5E178F81-F59A-2EAA-BAD5-DC014BE32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0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06" name="Arc 90">
                  <a:extLst>
                    <a:ext uri="{FF2B5EF4-FFF2-40B4-BE49-F238E27FC236}">
                      <a16:creationId xmlns:a16="http://schemas.microsoft.com/office/drawing/2014/main" id="{C5674A2F-27CA-F438-467D-AB9AE3C96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50" y="562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907" name="Freeform 91">
                  <a:extLst>
                    <a:ext uri="{FF2B5EF4-FFF2-40B4-BE49-F238E27FC236}">
                      <a16:creationId xmlns:a16="http://schemas.microsoft.com/office/drawing/2014/main" id="{DD6B0B76-4BBE-0A26-4EA1-52E005618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 flipH="1" flipV="1">
                  <a:off x="3045" y="1392"/>
                  <a:ext cx="468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AutoShape 92">
                  <a:extLst>
                    <a:ext uri="{FF2B5EF4-FFF2-40B4-BE49-F238E27FC236}">
                      <a16:creationId xmlns:a16="http://schemas.microsoft.com/office/drawing/2014/main" id="{553377D6-1DDF-52FF-9CCF-6EE31AFED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667073" flipH="1">
                  <a:off x="3217" y="1181"/>
                  <a:ext cx="101" cy="41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09" name="Oval 93">
                  <a:extLst>
                    <a:ext uri="{FF2B5EF4-FFF2-40B4-BE49-F238E27FC236}">
                      <a16:creationId xmlns:a16="http://schemas.microsoft.com/office/drawing/2014/main" id="{966C2983-177B-4BFD-4F59-FFD206E16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93914" flipH="1">
                  <a:off x="3257" y="1129"/>
                  <a:ext cx="54" cy="3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10" name="Freeform 94">
                  <a:extLst>
                    <a:ext uri="{FF2B5EF4-FFF2-40B4-BE49-F238E27FC236}">
                      <a16:creationId xmlns:a16="http://schemas.microsoft.com/office/drawing/2014/main" id="{BF2E539F-0CB0-5155-790C-310A6DFD2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882863" flipH="1" flipV="1">
                  <a:off x="3168" y="1227"/>
                  <a:ext cx="201" cy="65"/>
                </a:xfrm>
                <a:custGeom>
                  <a:avLst/>
                  <a:gdLst>
                    <a:gd name="T0" fmla="*/ 0 w 318"/>
                    <a:gd name="T1" fmla="*/ 1 h 106"/>
                    <a:gd name="T2" fmla="*/ 1 w 318"/>
                    <a:gd name="T3" fmla="*/ 1 h 106"/>
                    <a:gd name="T4" fmla="*/ 1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95">
                  <a:extLst>
                    <a:ext uri="{FF2B5EF4-FFF2-40B4-BE49-F238E27FC236}">
                      <a16:creationId xmlns:a16="http://schemas.microsoft.com/office/drawing/2014/main" id="{D03F39A3-7573-4A37-CEA9-3857E8953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7487468" flipH="1">
                  <a:off x="3200" y="1149"/>
                  <a:ext cx="173" cy="80"/>
                </a:xfrm>
                <a:custGeom>
                  <a:avLst/>
                  <a:gdLst>
                    <a:gd name="T0" fmla="*/ 1 w 235"/>
                    <a:gd name="T1" fmla="*/ 2 h 97"/>
                    <a:gd name="T2" fmla="*/ 1 w 235"/>
                    <a:gd name="T3" fmla="*/ 2 h 97"/>
                    <a:gd name="T4" fmla="*/ 1 w 235"/>
                    <a:gd name="T5" fmla="*/ 2 h 97"/>
                    <a:gd name="T6" fmla="*/ 1 w 235"/>
                    <a:gd name="T7" fmla="*/ 2 h 97"/>
                    <a:gd name="T8" fmla="*/ 1 w 235"/>
                    <a:gd name="T9" fmla="*/ 2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AutoShape 96">
                  <a:extLst>
                    <a:ext uri="{FF2B5EF4-FFF2-40B4-BE49-F238E27FC236}">
                      <a16:creationId xmlns:a16="http://schemas.microsoft.com/office/drawing/2014/main" id="{7B9E7DAA-A30D-A74D-B40C-3A68FD701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535869" flipH="1">
                  <a:off x="3228" y="1267"/>
                  <a:ext cx="100" cy="42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13" name="AutoShape 97">
                  <a:extLst>
                    <a:ext uri="{FF2B5EF4-FFF2-40B4-BE49-F238E27FC236}">
                      <a16:creationId xmlns:a16="http://schemas.microsoft.com/office/drawing/2014/main" id="{94F2116D-BD27-E0EF-D443-551E072250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1287838" flipH="1">
                  <a:off x="3244" y="1230"/>
                  <a:ext cx="31" cy="68"/>
                </a:xfrm>
                <a:prstGeom prst="can">
                  <a:avLst>
                    <a:gd name="adj" fmla="val 54839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14" name="AutoShape 98">
                  <a:extLst>
                    <a:ext uri="{FF2B5EF4-FFF2-40B4-BE49-F238E27FC236}">
                      <a16:creationId xmlns:a16="http://schemas.microsoft.com/office/drawing/2014/main" id="{3B31A349-3F69-4C0D-54E1-286ADE9C8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985589" flipH="1">
                  <a:off x="3246" y="1319"/>
                  <a:ext cx="85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915" name="Line 99">
                  <a:extLst>
                    <a:ext uri="{FF2B5EF4-FFF2-40B4-BE49-F238E27FC236}">
                      <a16:creationId xmlns:a16="http://schemas.microsoft.com/office/drawing/2014/main" id="{E4EC5184-05D8-5600-B1AF-664BBD4120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3243" y="1392"/>
                  <a:ext cx="128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Line 100">
                  <a:extLst>
                    <a:ext uri="{FF2B5EF4-FFF2-40B4-BE49-F238E27FC236}">
                      <a16:creationId xmlns:a16="http://schemas.microsoft.com/office/drawing/2014/main" id="{B965356F-75AF-B624-4403-01B4C78E9E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3267" y="1178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Oval 101">
                  <a:extLst>
                    <a:ext uri="{FF2B5EF4-FFF2-40B4-BE49-F238E27FC236}">
                      <a16:creationId xmlns:a16="http://schemas.microsoft.com/office/drawing/2014/main" id="{1AE690B0-CF91-AC40-8828-17626AA6F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281420">
                  <a:off x="3260" y="1120"/>
                  <a:ext cx="57" cy="31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33888" name="Freeform 102">
                <a:extLst>
                  <a:ext uri="{FF2B5EF4-FFF2-40B4-BE49-F238E27FC236}">
                    <a16:creationId xmlns:a16="http://schemas.microsoft.com/office/drawing/2014/main" id="{757E7F0B-0999-8A1C-AAD0-D1132F4D9B41}"/>
                  </a:ext>
                </a:extLst>
              </p:cNvPr>
              <p:cNvSpPr>
                <a:spLocks/>
              </p:cNvSpPr>
              <p:nvPr/>
            </p:nvSpPr>
            <p:spPr bwMode="auto">
              <a:xfrm rot="-346925">
                <a:off x="3049" y="1415"/>
                <a:ext cx="52" cy="136"/>
              </a:xfrm>
              <a:custGeom>
                <a:avLst/>
                <a:gdLst>
                  <a:gd name="T0" fmla="*/ 45 w 52"/>
                  <a:gd name="T1" fmla="*/ 136 h 136"/>
                  <a:gd name="T2" fmla="*/ 45 w 52"/>
                  <a:gd name="T3" fmla="*/ 45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103">
                <a:extLst>
                  <a:ext uri="{FF2B5EF4-FFF2-40B4-BE49-F238E27FC236}">
                    <a16:creationId xmlns:a16="http://schemas.microsoft.com/office/drawing/2014/main" id="{DD7805E3-ADD7-2BFB-862E-25BEDE125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400"/>
                <a:ext cx="131" cy="126"/>
              </a:xfrm>
              <a:custGeom>
                <a:avLst/>
                <a:gdLst>
                  <a:gd name="T0" fmla="*/ 133308 w 91"/>
                  <a:gd name="T1" fmla="*/ 30 h 136"/>
                  <a:gd name="T2" fmla="*/ 66083 w 91"/>
                  <a:gd name="T3" fmla="*/ 10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104">
                <a:extLst>
                  <a:ext uri="{FF2B5EF4-FFF2-40B4-BE49-F238E27FC236}">
                    <a16:creationId xmlns:a16="http://schemas.microsoft.com/office/drawing/2014/main" id="{A7B4DCF7-C208-E3EF-1F82-1E0FB74D0031}"/>
                  </a:ext>
                </a:extLst>
              </p:cNvPr>
              <p:cNvSpPr>
                <a:spLocks/>
              </p:cNvSpPr>
              <p:nvPr/>
            </p:nvSpPr>
            <p:spPr bwMode="auto">
              <a:xfrm rot="-151707">
                <a:off x="3094" y="1384"/>
                <a:ext cx="121" cy="96"/>
              </a:xfrm>
              <a:custGeom>
                <a:avLst/>
                <a:gdLst>
                  <a:gd name="T0" fmla="*/ 1 w 181"/>
                  <a:gd name="T1" fmla="*/ 268 h 91"/>
                  <a:gd name="T2" fmla="*/ 1 w 181"/>
                  <a:gd name="T3" fmla="*/ 136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66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86" name="AutoShape 106">
              <a:extLst>
                <a:ext uri="{FF2B5EF4-FFF2-40B4-BE49-F238E27FC236}">
                  <a16:creationId xmlns:a16="http://schemas.microsoft.com/office/drawing/2014/main" id="{E7EE4613-18F3-05FD-505D-152436F470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32487">
              <a:off x="4310" y="1696"/>
              <a:ext cx="18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8" name="Group 219">
            <a:extLst>
              <a:ext uri="{FF2B5EF4-FFF2-40B4-BE49-F238E27FC236}">
                <a16:creationId xmlns:a16="http://schemas.microsoft.com/office/drawing/2014/main" id="{69D998BC-12FD-83F2-B5AB-35972FCF330D}"/>
              </a:ext>
            </a:extLst>
          </p:cNvPr>
          <p:cNvGrpSpPr>
            <a:grpSpLocks/>
          </p:cNvGrpSpPr>
          <p:nvPr/>
        </p:nvGrpSpPr>
        <p:grpSpPr bwMode="auto">
          <a:xfrm>
            <a:off x="4187825" y="1204913"/>
            <a:ext cx="431800" cy="2459037"/>
            <a:chOff x="1202" y="304"/>
            <a:chExt cx="272" cy="1549"/>
          </a:xfrm>
        </p:grpSpPr>
        <p:grpSp>
          <p:nvGrpSpPr>
            <p:cNvPr id="33874" name="Group 177">
              <a:extLst>
                <a:ext uri="{FF2B5EF4-FFF2-40B4-BE49-F238E27FC236}">
                  <a16:creationId xmlns:a16="http://schemas.microsoft.com/office/drawing/2014/main" id="{A587B0CB-22D0-390C-AA60-E04F159D6BFD}"/>
                </a:ext>
              </a:extLst>
            </p:cNvPr>
            <p:cNvGrpSpPr>
              <a:grpSpLocks/>
            </p:cNvGrpSpPr>
            <p:nvPr/>
          </p:nvGrpSpPr>
          <p:grpSpPr bwMode="auto">
            <a:xfrm rot="4830864" flipH="1" flipV="1">
              <a:off x="1179" y="1493"/>
              <a:ext cx="417" cy="119"/>
              <a:chOff x="3107" y="1707"/>
              <a:chExt cx="417" cy="119"/>
            </a:xfrm>
          </p:grpSpPr>
          <p:grpSp>
            <p:nvGrpSpPr>
              <p:cNvPr id="33879" name="Group 178">
                <a:extLst>
                  <a:ext uri="{FF2B5EF4-FFF2-40B4-BE49-F238E27FC236}">
                    <a16:creationId xmlns:a16="http://schemas.microsoft.com/office/drawing/2014/main" id="{9B0DB79A-807E-69F6-C8B4-62067182D4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71554">
                <a:off x="3233" y="1707"/>
                <a:ext cx="291" cy="119"/>
                <a:chOff x="3233" y="1707"/>
                <a:chExt cx="291" cy="119"/>
              </a:xfrm>
            </p:grpSpPr>
            <p:sp>
              <p:nvSpPr>
                <p:cNvPr id="33881" name="Arc 179">
                  <a:extLst>
                    <a:ext uri="{FF2B5EF4-FFF2-40B4-BE49-F238E27FC236}">
                      <a16:creationId xmlns:a16="http://schemas.microsoft.com/office/drawing/2014/main" id="{18252E4A-C070-A27B-5338-D676EB2F1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748180" flipH="1" flipV="1">
                  <a:off x="3233" y="1707"/>
                  <a:ext cx="130" cy="119"/>
                </a:xfrm>
                <a:custGeom>
                  <a:avLst/>
                  <a:gdLst>
                    <a:gd name="T0" fmla="*/ 0 w 21543"/>
                    <a:gd name="T1" fmla="*/ 0 h 17083"/>
                    <a:gd name="T2" fmla="*/ 0 w 21543"/>
                    <a:gd name="T3" fmla="*/ 0 h 17083"/>
                    <a:gd name="T4" fmla="*/ 0 w 21543"/>
                    <a:gd name="T5" fmla="*/ 0 h 17083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17083"/>
                    <a:gd name="T11" fmla="*/ 21543 w 21543"/>
                    <a:gd name="T12" fmla="*/ 17083 h 1708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17083" fill="none" extrusionOk="0">
                      <a:moveTo>
                        <a:pt x="13218" y="-1"/>
                      </a:moveTo>
                      <a:cubicBezTo>
                        <a:pt x="18070" y="3754"/>
                        <a:pt x="21097" y="9394"/>
                        <a:pt x="21542" y="15514"/>
                      </a:cubicBezTo>
                    </a:path>
                    <a:path w="21543" h="17083" stroke="0" extrusionOk="0">
                      <a:moveTo>
                        <a:pt x="13218" y="-1"/>
                      </a:moveTo>
                      <a:cubicBezTo>
                        <a:pt x="18070" y="3754"/>
                        <a:pt x="21097" y="9394"/>
                        <a:pt x="21542" y="15514"/>
                      </a:cubicBezTo>
                      <a:lnTo>
                        <a:pt x="0" y="17083"/>
                      </a:lnTo>
                      <a:lnTo>
                        <a:pt x="13218" y="-1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3882" name="Group 180">
                  <a:extLst>
                    <a:ext uri="{FF2B5EF4-FFF2-40B4-BE49-F238E27FC236}">
                      <a16:creationId xmlns:a16="http://schemas.microsoft.com/office/drawing/2014/main" id="{9BF65B52-282F-DDEA-CE95-E1E4FE1C10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8748180" flipH="1" flipV="1">
                  <a:off x="3381" y="1710"/>
                  <a:ext cx="143" cy="90"/>
                  <a:chOff x="3525" y="1752"/>
                  <a:chExt cx="126" cy="90"/>
                </a:xfrm>
              </p:grpSpPr>
              <p:sp>
                <p:nvSpPr>
                  <p:cNvPr id="33883" name="Arc 181">
                    <a:extLst>
                      <a:ext uri="{FF2B5EF4-FFF2-40B4-BE49-F238E27FC236}">
                        <a16:creationId xmlns:a16="http://schemas.microsoft.com/office/drawing/2014/main" id="{04A46751-F41C-7B7C-1FE2-66434C028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3591" y="1752"/>
                    <a:ext cx="60" cy="90"/>
                  </a:xfrm>
                  <a:custGeom>
                    <a:avLst/>
                    <a:gdLst>
                      <a:gd name="T0" fmla="*/ 0 w 21600"/>
                      <a:gd name="T1" fmla="*/ 0 h 32956"/>
                      <a:gd name="T2" fmla="*/ 0 w 21600"/>
                      <a:gd name="T3" fmla="*/ 0 h 32956"/>
                      <a:gd name="T4" fmla="*/ 0 w 21600"/>
                      <a:gd name="T5" fmla="*/ 0 h 32956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32956"/>
                      <a:gd name="T11" fmla="*/ 21600 w 21600"/>
                      <a:gd name="T12" fmla="*/ 32956 h 3295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32956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25611"/>
                          <a:pt x="20482" y="29543"/>
                          <a:pt x="18373" y="32955"/>
                        </a:cubicBezTo>
                      </a:path>
                      <a:path w="21600" h="32956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cubicBezTo>
                          <a:pt x="21600" y="25611"/>
                          <a:pt x="20482" y="29543"/>
                          <a:pt x="18373" y="32955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3884" name="Arc 182">
                    <a:extLst>
                      <a:ext uri="{FF2B5EF4-FFF2-40B4-BE49-F238E27FC236}">
                        <a16:creationId xmlns:a16="http://schemas.microsoft.com/office/drawing/2014/main" id="{57098D3F-8BCD-AEE7-3CF1-075805601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525" y="1759"/>
                    <a:ext cx="70" cy="83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880" name="Line 183">
                <a:extLst>
                  <a:ext uri="{FF2B5EF4-FFF2-40B4-BE49-F238E27FC236}">
                    <a16:creationId xmlns:a16="http://schemas.microsoft.com/office/drawing/2014/main" id="{DB927D57-D864-9A85-A167-C0D4092424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7" y="1716"/>
                <a:ext cx="181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75" name="Oval 14">
              <a:extLst>
                <a:ext uri="{FF2B5EF4-FFF2-40B4-BE49-F238E27FC236}">
                  <a16:creationId xmlns:a16="http://schemas.microsoft.com/office/drawing/2014/main" id="{FFDCA40F-AC08-C591-BFC2-2097B1C44A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91137">
              <a:off x="1202" y="1580"/>
              <a:ext cx="272" cy="27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5F5F5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33876" name="Group 28">
              <a:extLst>
                <a:ext uri="{FF2B5EF4-FFF2-40B4-BE49-F238E27FC236}">
                  <a16:creationId xmlns:a16="http://schemas.microsoft.com/office/drawing/2014/main" id="{3EE25CFF-69E4-7EA7-6521-54AA8890F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2" y="304"/>
              <a:ext cx="46" cy="1110"/>
              <a:chOff x="2741" y="724"/>
              <a:chExt cx="46" cy="1110"/>
            </a:xfrm>
          </p:grpSpPr>
          <p:sp>
            <p:nvSpPr>
              <p:cNvPr id="33877" name="Line 15">
                <a:extLst>
                  <a:ext uri="{FF2B5EF4-FFF2-40B4-BE49-F238E27FC236}">
                    <a16:creationId xmlns:a16="http://schemas.microsoft.com/office/drawing/2014/main" id="{20ABABFB-C82F-B98A-02DF-7D508FCF3B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4" y="724"/>
                <a:ext cx="0" cy="1088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Oval 24">
                <a:extLst>
                  <a:ext uri="{FF2B5EF4-FFF2-40B4-BE49-F238E27FC236}">
                    <a16:creationId xmlns:a16="http://schemas.microsoft.com/office/drawing/2014/main" id="{BA77AAB4-2CE0-E786-9DC9-A5A7717D0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719" y="1766"/>
                <a:ext cx="90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13" name="Group 29">
            <a:extLst>
              <a:ext uri="{FF2B5EF4-FFF2-40B4-BE49-F238E27FC236}">
                <a16:creationId xmlns:a16="http://schemas.microsoft.com/office/drawing/2014/main" id="{3F62D3BA-9080-2EF6-8BE8-8E9FE74EF95D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836613"/>
            <a:ext cx="2087562" cy="414337"/>
            <a:chOff x="2109" y="527"/>
            <a:chExt cx="1315" cy="261"/>
          </a:xfrm>
        </p:grpSpPr>
        <p:grpSp>
          <p:nvGrpSpPr>
            <p:cNvPr id="33863" name="Group 13">
              <a:extLst>
                <a:ext uri="{FF2B5EF4-FFF2-40B4-BE49-F238E27FC236}">
                  <a16:creationId xmlns:a16="http://schemas.microsoft.com/office/drawing/2014/main" id="{504828E8-DD4A-00CE-9EAA-8A73CA55EFAB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699" y="572"/>
              <a:ext cx="136" cy="182"/>
              <a:chOff x="2692" y="514"/>
              <a:chExt cx="170" cy="262"/>
            </a:xfrm>
          </p:grpSpPr>
          <p:grpSp>
            <p:nvGrpSpPr>
              <p:cNvPr id="33868" name="Group 7">
                <a:extLst>
                  <a:ext uri="{FF2B5EF4-FFF2-40B4-BE49-F238E27FC236}">
                    <a16:creationId xmlns:a16="http://schemas.microsoft.com/office/drawing/2014/main" id="{4A0B497C-A36A-7ED4-AA25-27DB74A473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H="1" flipV="1">
                <a:off x="2692" y="514"/>
                <a:ext cx="92" cy="262"/>
                <a:chOff x="3493" y="2749"/>
                <a:chExt cx="67" cy="262"/>
              </a:xfrm>
            </p:grpSpPr>
            <p:sp>
              <p:nvSpPr>
                <p:cNvPr id="33872" name="Arc 8">
                  <a:extLst>
                    <a:ext uri="{FF2B5EF4-FFF2-40B4-BE49-F238E27FC236}">
                      <a16:creationId xmlns:a16="http://schemas.microsoft.com/office/drawing/2014/main" id="{F2A60AC9-CADE-6135-62E8-A1B4FA2A89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94" y="2749"/>
                  <a:ext cx="6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73" name="Arc 9">
                  <a:extLst>
                    <a:ext uri="{FF2B5EF4-FFF2-40B4-BE49-F238E27FC236}">
                      <a16:creationId xmlns:a16="http://schemas.microsoft.com/office/drawing/2014/main" id="{BB6EBF94-2EE3-A01F-5998-C8199A7B12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93" y="2899"/>
                  <a:ext cx="20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869" name="Group 10">
                <a:extLst>
                  <a:ext uri="{FF2B5EF4-FFF2-40B4-BE49-F238E27FC236}">
                    <a16:creationId xmlns:a16="http://schemas.microsoft.com/office/drawing/2014/main" id="{FCC5AA44-AFAE-AAC5-AA3D-140F78D416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800000" flipH="1" flipV="1">
                <a:off x="2772" y="514"/>
                <a:ext cx="90" cy="262"/>
                <a:chOff x="3466" y="2749"/>
                <a:chExt cx="66" cy="262"/>
              </a:xfrm>
            </p:grpSpPr>
            <p:sp>
              <p:nvSpPr>
                <p:cNvPr id="33870" name="Arc 11">
                  <a:extLst>
                    <a:ext uri="{FF2B5EF4-FFF2-40B4-BE49-F238E27FC236}">
                      <a16:creationId xmlns:a16="http://schemas.microsoft.com/office/drawing/2014/main" id="{FCD93FB2-5BA1-C284-BB10-DE3ABB060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6" y="2749"/>
                  <a:ext cx="6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71" name="Arc 12">
                  <a:extLst>
                    <a:ext uri="{FF2B5EF4-FFF2-40B4-BE49-F238E27FC236}">
                      <a16:creationId xmlns:a16="http://schemas.microsoft.com/office/drawing/2014/main" id="{955D6B5E-927C-139E-9A7F-CEEF5F9C1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512" y="2899"/>
                  <a:ext cx="20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FF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3864" name="Group 6">
              <a:extLst>
                <a:ext uri="{FF2B5EF4-FFF2-40B4-BE49-F238E27FC236}">
                  <a16:creationId xmlns:a16="http://schemas.microsoft.com/office/drawing/2014/main" id="{4FD3F4F5-BFDE-A385-1F82-FE1FFFDD0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9" y="527"/>
              <a:ext cx="1315" cy="45"/>
              <a:chOff x="2109" y="527"/>
              <a:chExt cx="1315" cy="45"/>
            </a:xfrm>
          </p:grpSpPr>
          <p:sp>
            <p:nvSpPr>
              <p:cNvPr id="33866" name="Line 4">
                <a:extLst>
                  <a:ext uri="{FF2B5EF4-FFF2-40B4-BE49-F238E27FC236}">
                    <a16:creationId xmlns:a16="http://schemas.microsoft.com/office/drawing/2014/main" id="{B2AA3EAE-ED7B-4E58-42C4-5B792532F1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9" y="572"/>
                <a:ext cx="1315" cy="0"/>
              </a:xfrm>
              <a:prstGeom prst="line">
                <a:avLst/>
              </a:prstGeom>
              <a:noFill/>
              <a:ln w="38100">
                <a:solidFill>
                  <a:srgbClr val="CC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Rectangle 5" descr="Wide upward diagonal">
                <a:extLst>
                  <a:ext uri="{FF2B5EF4-FFF2-40B4-BE49-F238E27FC236}">
                    <a16:creationId xmlns:a16="http://schemas.microsoft.com/office/drawing/2014/main" id="{27F55784-A7D9-176E-62CA-700A62959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527"/>
                <a:ext cx="1315" cy="45"/>
              </a:xfrm>
              <a:prstGeom prst="rect">
                <a:avLst/>
              </a:prstGeom>
              <a:pattFill prst="wdUpDiag">
                <a:fgClr>
                  <a:srgbClr val="CC3300"/>
                </a:fgClr>
                <a:bgClr>
                  <a:schemeClr val="tx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33865" name="Oval 26">
              <a:extLst>
                <a:ext uri="{FF2B5EF4-FFF2-40B4-BE49-F238E27FC236}">
                  <a16:creationId xmlns:a16="http://schemas.microsoft.com/office/drawing/2014/main" id="{0871DA89-D455-6F23-43A8-019A01A36E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2722" y="720"/>
              <a:ext cx="90" cy="46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8" name="Group 142">
            <a:extLst>
              <a:ext uri="{FF2B5EF4-FFF2-40B4-BE49-F238E27FC236}">
                <a16:creationId xmlns:a16="http://schemas.microsoft.com/office/drawing/2014/main" id="{2E6FAA35-487A-4564-A87E-1D0FAEC14878}"/>
              </a:ext>
            </a:extLst>
          </p:cNvPr>
          <p:cNvGrpSpPr>
            <a:grpSpLocks/>
          </p:cNvGrpSpPr>
          <p:nvPr/>
        </p:nvGrpSpPr>
        <p:grpSpPr bwMode="auto">
          <a:xfrm rot="20424426" flipV="1">
            <a:off x="5364163" y="2420938"/>
            <a:ext cx="1855787" cy="595312"/>
            <a:chOff x="3389" y="1570"/>
            <a:chExt cx="1169" cy="375"/>
          </a:xfrm>
        </p:grpSpPr>
        <p:grpSp>
          <p:nvGrpSpPr>
            <p:cNvPr id="33830" name="Group 143">
              <a:extLst>
                <a:ext uri="{FF2B5EF4-FFF2-40B4-BE49-F238E27FC236}">
                  <a16:creationId xmlns:a16="http://schemas.microsoft.com/office/drawing/2014/main" id="{49734B97-5A96-C5B4-9B68-0595549C1A91}"/>
                </a:ext>
              </a:extLst>
            </p:cNvPr>
            <p:cNvGrpSpPr>
              <a:grpSpLocks/>
            </p:cNvGrpSpPr>
            <p:nvPr/>
          </p:nvGrpSpPr>
          <p:grpSpPr bwMode="auto">
            <a:xfrm rot="-4400593">
              <a:off x="3833" y="1126"/>
              <a:ext cx="259" cy="1147"/>
              <a:chOff x="2971" y="709"/>
              <a:chExt cx="259" cy="1147"/>
            </a:xfrm>
          </p:grpSpPr>
          <p:grpSp>
            <p:nvGrpSpPr>
              <p:cNvPr id="33832" name="Group 144">
                <a:extLst>
                  <a:ext uri="{FF2B5EF4-FFF2-40B4-BE49-F238E27FC236}">
                    <a16:creationId xmlns:a16="http://schemas.microsoft.com/office/drawing/2014/main" id="{5408D166-A335-920A-DA75-98F601B140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71" y="709"/>
                <a:ext cx="259" cy="1147"/>
                <a:chOff x="3236" y="507"/>
                <a:chExt cx="259" cy="1147"/>
              </a:xfrm>
            </p:grpSpPr>
            <p:sp>
              <p:nvSpPr>
                <p:cNvPr id="33836" name="AutoShape 145">
                  <a:extLst>
                    <a:ext uri="{FF2B5EF4-FFF2-40B4-BE49-F238E27FC236}">
                      <a16:creationId xmlns:a16="http://schemas.microsoft.com/office/drawing/2014/main" id="{537F7506-382D-FCB2-3FF8-4CAD076A8D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6634" flipV="1">
                  <a:off x="3425" y="1060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37" name="AutoShape 146">
                  <a:extLst>
                    <a:ext uri="{FF2B5EF4-FFF2-40B4-BE49-F238E27FC236}">
                      <a16:creationId xmlns:a16="http://schemas.microsoft.com/office/drawing/2014/main" id="{0BB3CA77-23D3-A8E6-7C2C-A9BD102D25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41861" flipV="1">
                  <a:off x="3318" y="991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38" name="AutoShape 147">
                  <a:extLst>
                    <a:ext uri="{FF2B5EF4-FFF2-40B4-BE49-F238E27FC236}">
                      <a16:creationId xmlns:a16="http://schemas.microsoft.com/office/drawing/2014/main" id="{D9803781-152E-4E0A-0771-0F57C1642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99" y="981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39" name="AutoShape 148">
                  <a:extLst>
                    <a:ext uri="{FF2B5EF4-FFF2-40B4-BE49-F238E27FC236}">
                      <a16:creationId xmlns:a16="http://schemas.microsoft.com/office/drawing/2014/main" id="{C5193C26-0502-C9C3-738F-D3C9C49B3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3364" y="954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0" name="AutoShape 149">
                  <a:extLst>
                    <a:ext uri="{FF2B5EF4-FFF2-40B4-BE49-F238E27FC236}">
                      <a16:creationId xmlns:a16="http://schemas.microsoft.com/office/drawing/2014/main" id="{C025859D-F8D3-EDA8-5C94-796C3CF161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3394" y="1322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1" name="Rectangle 150">
                  <a:extLst>
                    <a:ext uri="{FF2B5EF4-FFF2-40B4-BE49-F238E27FC236}">
                      <a16:creationId xmlns:a16="http://schemas.microsoft.com/office/drawing/2014/main" id="{AD5A60EE-B6FE-6127-40F0-F317E5B19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143913" flipH="1">
                  <a:off x="3214" y="1407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2" name="Rectangle 151">
                  <a:extLst>
                    <a:ext uri="{FF2B5EF4-FFF2-40B4-BE49-F238E27FC236}">
                      <a16:creationId xmlns:a16="http://schemas.microsoft.com/office/drawing/2014/main" id="{3D2FC84C-670E-AD2D-0982-464D4C24D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 flipH="1">
                  <a:off x="3147" y="1368"/>
                  <a:ext cx="408" cy="45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3" name="AutoShape 152">
                  <a:extLst>
                    <a:ext uri="{FF2B5EF4-FFF2-40B4-BE49-F238E27FC236}">
                      <a16:creationId xmlns:a16="http://schemas.microsoft.com/office/drawing/2014/main" id="{9F82E513-F3A1-C7CE-06F2-E294A3640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339" y="1185"/>
                  <a:ext cx="81" cy="181"/>
                </a:xfrm>
                <a:prstGeom prst="flowChartManualInpu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4" name="Rectangle 153">
                  <a:extLst>
                    <a:ext uri="{FF2B5EF4-FFF2-40B4-BE49-F238E27FC236}">
                      <a16:creationId xmlns:a16="http://schemas.microsoft.com/office/drawing/2014/main" id="{39C54D9E-FF35-C8C3-73E0-19B78FC759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334850" flipH="1">
                  <a:off x="3277" y="1399"/>
                  <a:ext cx="227" cy="73"/>
                </a:xfrm>
                <a:prstGeom prst="re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5" name="Oval 154">
                  <a:extLst>
                    <a:ext uri="{FF2B5EF4-FFF2-40B4-BE49-F238E27FC236}">
                      <a16:creationId xmlns:a16="http://schemas.microsoft.com/office/drawing/2014/main" id="{88248D2A-9F1A-37B8-465E-7D99656D7F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242" y="1263"/>
                  <a:ext cx="136" cy="9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6" name="Oval 155">
                  <a:extLst>
                    <a:ext uri="{FF2B5EF4-FFF2-40B4-BE49-F238E27FC236}">
                      <a16:creationId xmlns:a16="http://schemas.microsoft.com/office/drawing/2014/main" id="{676D3745-B424-0084-A504-E052DF4D6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3339" y="1238"/>
                  <a:ext cx="181" cy="10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47" name="Freeform 156">
                  <a:extLst>
                    <a:ext uri="{FF2B5EF4-FFF2-40B4-BE49-F238E27FC236}">
                      <a16:creationId xmlns:a16="http://schemas.microsoft.com/office/drawing/2014/main" id="{994871DD-9383-ECD5-9AC1-788E6C79B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5940763" flipH="1">
                  <a:off x="3169" y="1326"/>
                  <a:ext cx="545" cy="106"/>
                </a:xfrm>
                <a:custGeom>
                  <a:avLst/>
                  <a:gdLst>
                    <a:gd name="T0" fmla="*/ 0 w 635"/>
                    <a:gd name="T1" fmla="*/ 8 h 121"/>
                    <a:gd name="T2" fmla="*/ 11 w 635"/>
                    <a:gd name="T3" fmla="*/ 8 h 121"/>
                    <a:gd name="T4" fmla="*/ 17 w 635"/>
                    <a:gd name="T5" fmla="*/ 4 h 121"/>
                    <a:gd name="T6" fmla="*/ 29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Arc 157">
                  <a:extLst>
                    <a:ext uri="{FF2B5EF4-FFF2-40B4-BE49-F238E27FC236}">
                      <a16:creationId xmlns:a16="http://schemas.microsoft.com/office/drawing/2014/main" id="{7472F1DB-CB25-A217-3454-A03B0E087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2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49" name="Arc 158">
                  <a:extLst>
                    <a:ext uri="{FF2B5EF4-FFF2-40B4-BE49-F238E27FC236}">
                      <a16:creationId xmlns:a16="http://schemas.microsoft.com/office/drawing/2014/main" id="{39295C0B-3315-4ED8-445D-E676CD895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369" y="50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50" name="Arc 159">
                  <a:extLst>
                    <a:ext uri="{FF2B5EF4-FFF2-40B4-BE49-F238E27FC236}">
                      <a16:creationId xmlns:a16="http://schemas.microsoft.com/office/drawing/2014/main" id="{A5175EB2-7BE9-428D-8FBF-3528DCB7D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04" y="527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51" name="Arc 160">
                  <a:extLst>
                    <a:ext uri="{FF2B5EF4-FFF2-40B4-BE49-F238E27FC236}">
                      <a16:creationId xmlns:a16="http://schemas.microsoft.com/office/drawing/2014/main" id="{10A2776E-F11D-AFFD-961C-FF021AC09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450" y="562"/>
                  <a:ext cx="31" cy="57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3852" name="Freeform 161">
                  <a:extLst>
                    <a:ext uri="{FF2B5EF4-FFF2-40B4-BE49-F238E27FC236}">
                      <a16:creationId xmlns:a16="http://schemas.microsoft.com/office/drawing/2014/main" id="{D95EB92A-5457-2368-BABA-771678A4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400000" flipH="1" flipV="1">
                  <a:off x="3045" y="1392"/>
                  <a:ext cx="468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AutoShape 162">
                  <a:extLst>
                    <a:ext uri="{FF2B5EF4-FFF2-40B4-BE49-F238E27FC236}">
                      <a16:creationId xmlns:a16="http://schemas.microsoft.com/office/drawing/2014/main" id="{C7BCBF6A-F599-FC5A-061F-C7472F0854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667073" flipH="1">
                  <a:off x="3217" y="1181"/>
                  <a:ext cx="101" cy="41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54" name="Oval 163">
                  <a:extLst>
                    <a:ext uri="{FF2B5EF4-FFF2-40B4-BE49-F238E27FC236}">
                      <a16:creationId xmlns:a16="http://schemas.microsoft.com/office/drawing/2014/main" id="{E72C1AF8-D170-3FC5-FACD-60206BC1C5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7693914" flipH="1">
                  <a:off x="3257" y="1129"/>
                  <a:ext cx="54" cy="31"/>
                </a:xfrm>
                <a:prstGeom prst="ellipse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55" name="Freeform 164">
                  <a:extLst>
                    <a:ext uri="{FF2B5EF4-FFF2-40B4-BE49-F238E27FC236}">
                      <a16:creationId xmlns:a16="http://schemas.microsoft.com/office/drawing/2014/main" id="{10ECFE17-F6EA-04F1-C112-4D31AF85C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882863" flipH="1" flipV="1">
                  <a:off x="3168" y="1227"/>
                  <a:ext cx="201" cy="65"/>
                </a:xfrm>
                <a:custGeom>
                  <a:avLst/>
                  <a:gdLst>
                    <a:gd name="T0" fmla="*/ 0 w 318"/>
                    <a:gd name="T1" fmla="*/ 1 h 106"/>
                    <a:gd name="T2" fmla="*/ 1 w 318"/>
                    <a:gd name="T3" fmla="*/ 1 h 106"/>
                    <a:gd name="T4" fmla="*/ 1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65">
                  <a:extLst>
                    <a:ext uri="{FF2B5EF4-FFF2-40B4-BE49-F238E27FC236}">
                      <a16:creationId xmlns:a16="http://schemas.microsoft.com/office/drawing/2014/main" id="{FA942C36-A88C-27B2-40E9-CC4333F93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7487468" flipH="1">
                  <a:off x="3200" y="1149"/>
                  <a:ext cx="173" cy="80"/>
                </a:xfrm>
                <a:custGeom>
                  <a:avLst/>
                  <a:gdLst>
                    <a:gd name="T0" fmla="*/ 1 w 235"/>
                    <a:gd name="T1" fmla="*/ 2 h 97"/>
                    <a:gd name="T2" fmla="*/ 1 w 235"/>
                    <a:gd name="T3" fmla="*/ 2 h 97"/>
                    <a:gd name="T4" fmla="*/ 1 w 235"/>
                    <a:gd name="T5" fmla="*/ 2 h 97"/>
                    <a:gd name="T6" fmla="*/ 1 w 235"/>
                    <a:gd name="T7" fmla="*/ 2 h 97"/>
                    <a:gd name="T8" fmla="*/ 1 w 235"/>
                    <a:gd name="T9" fmla="*/ 2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7" name="AutoShape 166">
                  <a:extLst>
                    <a:ext uri="{FF2B5EF4-FFF2-40B4-BE49-F238E27FC236}">
                      <a16:creationId xmlns:a16="http://schemas.microsoft.com/office/drawing/2014/main" id="{A2045F0E-8932-3100-D142-E0C95A475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535869" flipH="1">
                  <a:off x="3228" y="1267"/>
                  <a:ext cx="100" cy="42"/>
                </a:xfrm>
                <a:prstGeom prst="flowChartTerminator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58" name="AutoShape 167">
                  <a:extLst>
                    <a:ext uri="{FF2B5EF4-FFF2-40B4-BE49-F238E27FC236}">
                      <a16:creationId xmlns:a16="http://schemas.microsoft.com/office/drawing/2014/main" id="{BEC821AA-E96D-225E-BB6B-178B66A18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1287838" flipH="1">
                  <a:off x="3244" y="1230"/>
                  <a:ext cx="31" cy="68"/>
                </a:xfrm>
                <a:prstGeom prst="can">
                  <a:avLst>
                    <a:gd name="adj" fmla="val 54839"/>
                  </a:avLst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59" name="AutoShape 168">
                  <a:extLst>
                    <a:ext uri="{FF2B5EF4-FFF2-40B4-BE49-F238E27FC236}">
                      <a16:creationId xmlns:a16="http://schemas.microsoft.com/office/drawing/2014/main" id="{B95474FF-DDA6-C0EE-69B8-BF3BF0CE9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985589" flipH="1">
                  <a:off x="3246" y="1319"/>
                  <a:ext cx="85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33860" name="Line 169">
                  <a:extLst>
                    <a:ext uri="{FF2B5EF4-FFF2-40B4-BE49-F238E27FC236}">
                      <a16:creationId xmlns:a16="http://schemas.microsoft.com/office/drawing/2014/main" id="{10AC2D50-9197-55B5-8F07-F421AB2F66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3243" y="1392"/>
                  <a:ext cx="128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Line 170">
                  <a:extLst>
                    <a:ext uri="{FF2B5EF4-FFF2-40B4-BE49-F238E27FC236}">
                      <a16:creationId xmlns:a16="http://schemas.microsoft.com/office/drawing/2014/main" id="{8BE5EF36-E197-C7BB-20FE-DD5C41EC3C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5400000" flipH="1" flipV="1">
                  <a:off x="3267" y="1178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Oval 171">
                  <a:extLst>
                    <a:ext uri="{FF2B5EF4-FFF2-40B4-BE49-F238E27FC236}">
                      <a16:creationId xmlns:a16="http://schemas.microsoft.com/office/drawing/2014/main" id="{21133E14-1560-F4D9-66AD-E1AEC17D1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281420">
                  <a:off x="3260" y="1120"/>
                  <a:ext cx="57" cy="31"/>
                </a:xfrm>
                <a:prstGeom prst="ellipse">
                  <a:avLst/>
                </a:prstGeom>
                <a:solidFill>
                  <a:srgbClr val="FF7C80"/>
                </a:solidFill>
                <a:ln w="9525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33833" name="Freeform 172">
                <a:extLst>
                  <a:ext uri="{FF2B5EF4-FFF2-40B4-BE49-F238E27FC236}">
                    <a16:creationId xmlns:a16="http://schemas.microsoft.com/office/drawing/2014/main" id="{6686DDE1-DBA1-6D8A-3C29-1F3192DB541F}"/>
                  </a:ext>
                </a:extLst>
              </p:cNvPr>
              <p:cNvSpPr>
                <a:spLocks/>
              </p:cNvSpPr>
              <p:nvPr/>
            </p:nvSpPr>
            <p:spPr bwMode="auto">
              <a:xfrm rot="-346925">
                <a:off x="3049" y="1415"/>
                <a:ext cx="52" cy="136"/>
              </a:xfrm>
              <a:custGeom>
                <a:avLst/>
                <a:gdLst>
                  <a:gd name="T0" fmla="*/ 45 w 52"/>
                  <a:gd name="T1" fmla="*/ 136 h 136"/>
                  <a:gd name="T2" fmla="*/ 45 w 52"/>
                  <a:gd name="T3" fmla="*/ 45 h 136"/>
                  <a:gd name="T4" fmla="*/ 0 w 52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136"/>
                  <a:gd name="T11" fmla="*/ 52 w 52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136">
                    <a:moveTo>
                      <a:pt x="45" y="136"/>
                    </a:moveTo>
                    <a:cubicBezTo>
                      <a:pt x="48" y="102"/>
                      <a:pt x="52" y="68"/>
                      <a:pt x="45" y="45"/>
                    </a:cubicBezTo>
                    <a:cubicBezTo>
                      <a:pt x="38" y="22"/>
                      <a:pt x="19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66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173">
                <a:extLst>
                  <a:ext uri="{FF2B5EF4-FFF2-40B4-BE49-F238E27FC236}">
                    <a16:creationId xmlns:a16="http://schemas.microsoft.com/office/drawing/2014/main" id="{7A34AEA2-A768-7DF3-9543-15E37750F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400"/>
                <a:ext cx="131" cy="126"/>
              </a:xfrm>
              <a:custGeom>
                <a:avLst/>
                <a:gdLst>
                  <a:gd name="T0" fmla="*/ 133308 w 91"/>
                  <a:gd name="T1" fmla="*/ 30 h 136"/>
                  <a:gd name="T2" fmla="*/ 66083 w 91"/>
                  <a:gd name="T3" fmla="*/ 10 h 136"/>
                  <a:gd name="T4" fmla="*/ 0 w 91"/>
                  <a:gd name="T5" fmla="*/ 0 h 136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36"/>
                  <a:gd name="T11" fmla="*/ 91 w 91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36">
                    <a:moveTo>
                      <a:pt x="91" y="136"/>
                    </a:moveTo>
                    <a:cubicBezTo>
                      <a:pt x="75" y="102"/>
                      <a:pt x="60" y="68"/>
                      <a:pt x="45" y="45"/>
                    </a:cubicBezTo>
                    <a:cubicBezTo>
                      <a:pt x="30" y="22"/>
                      <a:pt x="15" y="11"/>
                      <a:pt x="0" y="0"/>
                    </a:cubicBezTo>
                  </a:path>
                </a:pathLst>
              </a:custGeom>
              <a:noFill/>
              <a:ln w="3175" cap="flat" cmpd="sng">
                <a:solidFill>
                  <a:srgbClr val="8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174">
                <a:extLst>
                  <a:ext uri="{FF2B5EF4-FFF2-40B4-BE49-F238E27FC236}">
                    <a16:creationId xmlns:a16="http://schemas.microsoft.com/office/drawing/2014/main" id="{02B8076F-60D6-5D57-5495-E3453C051C17}"/>
                  </a:ext>
                </a:extLst>
              </p:cNvPr>
              <p:cNvSpPr>
                <a:spLocks/>
              </p:cNvSpPr>
              <p:nvPr/>
            </p:nvSpPr>
            <p:spPr bwMode="auto">
              <a:xfrm rot="-151707">
                <a:off x="3094" y="1384"/>
                <a:ext cx="121" cy="96"/>
              </a:xfrm>
              <a:custGeom>
                <a:avLst/>
                <a:gdLst>
                  <a:gd name="T0" fmla="*/ 1 w 181"/>
                  <a:gd name="T1" fmla="*/ 268 h 91"/>
                  <a:gd name="T2" fmla="*/ 1 w 181"/>
                  <a:gd name="T3" fmla="*/ 136 h 91"/>
                  <a:gd name="T4" fmla="*/ 0 w 181"/>
                  <a:gd name="T5" fmla="*/ 0 h 91"/>
                  <a:gd name="T6" fmla="*/ 0 60000 65536"/>
                  <a:gd name="T7" fmla="*/ 0 60000 65536"/>
                  <a:gd name="T8" fmla="*/ 0 60000 65536"/>
                  <a:gd name="T9" fmla="*/ 0 w 181"/>
                  <a:gd name="T10" fmla="*/ 0 h 91"/>
                  <a:gd name="T11" fmla="*/ 181 w 181"/>
                  <a:gd name="T12" fmla="*/ 91 h 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1" h="91">
                    <a:moveTo>
                      <a:pt x="181" y="91"/>
                    </a:moveTo>
                    <a:cubicBezTo>
                      <a:pt x="128" y="76"/>
                      <a:pt x="75" y="61"/>
                      <a:pt x="45" y="46"/>
                    </a:cubicBezTo>
                    <a:cubicBezTo>
                      <a:pt x="15" y="31"/>
                      <a:pt x="7" y="15"/>
                      <a:pt x="0" y="0"/>
                    </a:cubicBezTo>
                  </a:path>
                </a:pathLst>
              </a:custGeom>
              <a:noFill/>
              <a:ln w="9525">
                <a:solidFill>
                  <a:srgbClr val="66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31" name="AutoShape 175">
              <a:extLst>
                <a:ext uri="{FF2B5EF4-FFF2-40B4-BE49-F238E27FC236}">
                  <a16:creationId xmlns:a16="http://schemas.microsoft.com/office/drawing/2014/main" id="{20305720-2736-4EC5-0943-B361BB691A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32487">
              <a:off x="4310" y="1696"/>
              <a:ext cx="184" cy="313"/>
            </a:xfrm>
            <a:prstGeom prst="roundRect">
              <a:avLst>
                <a:gd name="adj" fmla="val 22097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28" name="Oval 176">
            <a:extLst>
              <a:ext uri="{FF2B5EF4-FFF2-40B4-BE49-F238E27FC236}">
                <a16:creationId xmlns:a16="http://schemas.microsoft.com/office/drawing/2014/main" id="{B082EB61-5530-A67C-8A64-7C5F7568E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1052513"/>
            <a:ext cx="360363" cy="3603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21" name="Group 220">
            <a:extLst>
              <a:ext uri="{FF2B5EF4-FFF2-40B4-BE49-F238E27FC236}">
                <a16:creationId xmlns:a16="http://schemas.microsoft.com/office/drawing/2014/main" id="{468B6A10-D7AF-033E-B6ED-BCE56FB11D3A}"/>
              </a:ext>
            </a:extLst>
          </p:cNvPr>
          <p:cNvGrpSpPr>
            <a:grpSpLocks/>
          </p:cNvGrpSpPr>
          <p:nvPr/>
        </p:nvGrpSpPr>
        <p:grpSpPr bwMode="auto">
          <a:xfrm>
            <a:off x="4735513" y="1125538"/>
            <a:ext cx="738187" cy="2368550"/>
            <a:chOff x="2983" y="709"/>
            <a:chExt cx="465" cy="1492"/>
          </a:xfrm>
        </p:grpSpPr>
        <p:grpSp>
          <p:nvGrpSpPr>
            <p:cNvPr id="33818" name="Group 193">
              <a:extLst>
                <a:ext uri="{FF2B5EF4-FFF2-40B4-BE49-F238E27FC236}">
                  <a16:creationId xmlns:a16="http://schemas.microsoft.com/office/drawing/2014/main" id="{4764C322-10C4-6E9A-7450-F37A2DED43ED}"/>
                </a:ext>
              </a:extLst>
            </p:cNvPr>
            <p:cNvGrpSpPr>
              <a:grpSpLocks/>
            </p:cNvGrpSpPr>
            <p:nvPr/>
          </p:nvGrpSpPr>
          <p:grpSpPr bwMode="auto">
            <a:xfrm rot="-1950636">
              <a:off x="3176" y="1692"/>
              <a:ext cx="272" cy="509"/>
              <a:chOff x="1338" y="2559"/>
              <a:chExt cx="272" cy="509"/>
            </a:xfrm>
          </p:grpSpPr>
          <p:grpSp>
            <p:nvGrpSpPr>
              <p:cNvPr id="33822" name="Group 194">
                <a:extLst>
                  <a:ext uri="{FF2B5EF4-FFF2-40B4-BE49-F238E27FC236}">
                    <a16:creationId xmlns:a16="http://schemas.microsoft.com/office/drawing/2014/main" id="{FBD551BC-BCB7-9362-9C12-93D3AB9D17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 flipH="1" flipV="1">
                <a:off x="1325" y="2708"/>
                <a:ext cx="417" cy="119"/>
                <a:chOff x="3107" y="1707"/>
                <a:chExt cx="417" cy="119"/>
              </a:xfrm>
            </p:grpSpPr>
            <p:grpSp>
              <p:nvGrpSpPr>
                <p:cNvPr id="33824" name="Group 195">
                  <a:extLst>
                    <a:ext uri="{FF2B5EF4-FFF2-40B4-BE49-F238E27FC236}">
                      <a16:creationId xmlns:a16="http://schemas.microsoft.com/office/drawing/2014/main" id="{1B406389-E347-A5DA-53E8-46B1DEAFF9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554">
                  <a:off x="3233" y="1707"/>
                  <a:ext cx="291" cy="119"/>
                  <a:chOff x="3233" y="1707"/>
                  <a:chExt cx="291" cy="119"/>
                </a:xfrm>
              </p:grpSpPr>
              <p:sp>
                <p:nvSpPr>
                  <p:cNvPr id="33826" name="Arc 196">
                    <a:extLst>
                      <a:ext uri="{FF2B5EF4-FFF2-40B4-BE49-F238E27FC236}">
                        <a16:creationId xmlns:a16="http://schemas.microsoft.com/office/drawing/2014/main" id="{D42703C1-B03D-B197-A4B1-9AD93A10C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748180" flipH="1" flipV="1">
                    <a:off x="3233" y="1707"/>
                    <a:ext cx="130" cy="119"/>
                  </a:xfrm>
                  <a:custGeom>
                    <a:avLst/>
                    <a:gdLst>
                      <a:gd name="T0" fmla="*/ 0 w 21543"/>
                      <a:gd name="T1" fmla="*/ 0 h 17083"/>
                      <a:gd name="T2" fmla="*/ 0 w 21543"/>
                      <a:gd name="T3" fmla="*/ 0 h 17083"/>
                      <a:gd name="T4" fmla="*/ 0 w 21543"/>
                      <a:gd name="T5" fmla="*/ 0 h 17083"/>
                      <a:gd name="T6" fmla="*/ 0 60000 65536"/>
                      <a:gd name="T7" fmla="*/ 0 60000 65536"/>
                      <a:gd name="T8" fmla="*/ 0 60000 65536"/>
                      <a:gd name="T9" fmla="*/ 0 w 21543"/>
                      <a:gd name="T10" fmla="*/ 0 h 17083"/>
                      <a:gd name="T11" fmla="*/ 21543 w 21543"/>
                      <a:gd name="T12" fmla="*/ 17083 h 17083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543" h="17083" fill="none" extrusionOk="0">
                        <a:moveTo>
                          <a:pt x="13218" y="-1"/>
                        </a:moveTo>
                        <a:cubicBezTo>
                          <a:pt x="18070" y="3754"/>
                          <a:pt x="21097" y="9394"/>
                          <a:pt x="21542" y="15514"/>
                        </a:cubicBezTo>
                      </a:path>
                      <a:path w="21543" h="17083" stroke="0" extrusionOk="0">
                        <a:moveTo>
                          <a:pt x="13218" y="-1"/>
                        </a:moveTo>
                        <a:cubicBezTo>
                          <a:pt x="18070" y="3754"/>
                          <a:pt x="21097" y="9394"/>
                          <a:pt x="21542" y="15514"/>
                        </a:cubicBezTo>
                        <a:lnTo>
                          <a:pt x="0" y="17083"/>
                        </a:lnTo>
                        <a:lnTo>
                          <a:pt x="13218" y="-1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3827" name="Group 197">
                    <a:extLst>
                      <a:ext uri="{FF2B5EF4-FFF2-40B4-BE49-F238E27FC236}">
                        <a16:creationId xmlns:a16="http://schemas.microsoft.com/office/drawing/2014/main" id="{557174F5-6F14-60A8-DAFD-7C4552E584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8748180" flipH="1" flipV="1">
                    <a:off x="3381" y="1710"/>
                    <a:ext cx="143" cy="90"/>
                    <a:chOff x="3525" y="1752"/>
                    <a:chExt cx="126" cy="90"/>
                  </a:xfrm>
                </p:grpSpPr>
                <p:sp>
                  <p:nvSpPr>
                    <p:cNvPr id="33828" name="Arc 198">
                      <a:extLst>
                        <a:ext uri="{FF2B5EF4-FFF2-40B4-BE49-F238E27FC236}">
                          <a16:creationId xmlns:a16="http://schemas.microsoft.com/office/drawing/2014/main" id="{8BA211C5-CA77-5A93-F76E-379173F591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3591" y="1752"/>
                      <a:ext cx="60" cy="90"/>
                    </a:xfrm>
                    <a:custGeom>
                      <a:avLst/>
                      <a:gdLst>
                        <a:gd name="T0" fmla="*/ 0 w 21600"/>
                        <a:gd name="T1" fmla="*/ 0 h 32956"/>
                        <a:gd name="T2" fmla="*/ 0 w 21600"/>
                        <a:gd name="T3" fmla="*/ 0 h 32956"/>
                        <a:gd name="T4" fmla="*/ 0 w 21600"/>
                        <a:gd name="T5" fmla="*/ 0 h 32956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32956"/>
                        <a:gd name="T11" fmla="*/ 21600 w 21600"/>
                        <a:gd name="T12" fmla="*/ 32956 h 3295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32956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25611"/>
                            <a:pt x="20482" y="29543"/>
                            <a:pt x="18373" y="32955"/>
                          </a:cubicBezTo>
                        </a:path>
                        <a:path w="21600" h="32956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25611"/>
                            <a:pt x="20482" y="29543"/>
                            <a:pt x="18373" y="32955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29" name="Arc 199">
                      <a:extLst>
                        <a:ext uri="{FF2B5EF4-FFF2-40B4-BE49-F238E27FC236}">
                          <a16:creationId xmlns:a16="http://schemas.microsoft.com/office/drawing/2014/main" id="{ED9546ED-52BF-7243-568E-9E60742D18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3525" y="1759"/>
                      <a:ext cx="70" cy="83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825" name="Line 200">
                  <a:extLst>
                    <a:ext uri="{FF2B5EF4-FFF2-40B4-BE49-F238E27FC236}">
                      <a16:creationId xmlns:a16="http://schemas.microsoft.com/office/drawing/2014/main" id="{9F69305E-1E0C-0687-6510-B1EBD18895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07" y="1716"/>
                  <a:ext cx="181" cy="0"/>
                </a:xfrm>
                <a:prstGeom prst="line">
                  <a:avLst/>
                </a:pr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823" name="Oval 201">
                <a:extLst>
                  <a:ext uri="{FF2B5EF4-FFF2-40B4-BE49-F238E27FC236}">
                    <a16:creationId xmlns:a16="http://schemas.microsoft.com/office/drawing/2014/main" id="{08BAA909-FC52-4B35-448B-AD255D729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91137">
                <a:off x="1338" y="2795"/>
                <a:ext cx="272" cy="27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5F5F5F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33819" name="Group 202">
              <a:extLst>
                <a:ext uri="{FF2B5EF4-FFF2-40B4-BE49-F238E27FC236}">
                  <a16:creationId xmlns:a16="http://schemas.microsoft.com/office/drawing/2014/main" id="{AA3DC9AD-718C-222A-8DC7-BBF5E9BFF1B0}"/>
                </a:ext>
              </a:extLst>
            </p:cNvPr>
            <p:cNvGrpSpPr>
              <a:grpSpLocks/>
            </p:cNvGrpSpPr>
            <p:nvPr/>
          </p:nvGrpSpPr>
          <p:grpSpPr bwMode="auto">
            <a:xfrm rot="-1491398">
              <a:off x="2983" y="709"/>
              <a:ext cx="46" cy="1110"/>
              <a:chOff x="2741" y="724"/>
              <a:chExt cx="46" cy="1110"/>
            </a:xfrm>
          </p:grpSpPr>
          <p:sp>
            <p:nvSpPr>
              <p:cNvPr id="33820" name="Line 203">
                <a:extLst>
                  <a:ext uri="{FF2B5EF4-FFF2-40B4-BE49-F238E27FC236}">
                    <a16:creationId xmlns:a16="http://schemas.microsoft.com/office/drawing/2014/main" id="{CF834A97-BFF9-E6ED-37EF-07CCC91AAC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4" y="724"/>
                <a:ext cx="0" cy="1088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Oval 204">
                <a:extLst>
                  <a:ext uri="{FF2B5EF4-FFF2-40B4-BE49-F238E27FC236}">
                    <a16:creationId xmlns:a16="http://schemas.microsoft.com/office/drawing/2014/main" id="{C5A34E69-1210-E14D-A578-FDE925FCF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719" y="1766"/>
                <a:ext cx="90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grpSp>
        <p:nvGrpSpPr>
          <p:cNvPr id="27" name="Group 221">
            <a:extLst>
              <a:ext uri="{FF2B5EF4-FFF2-40B4-BE49-F238E27FC236}">
                <a16:creationId xmlns:a16="http://schemas.microsoft.com/office/drawing/2014/main" id="{32F2E457-4A81-1F85-A4B4-006233107218}"/>
              </a:ext>
            </a:extLst>
          </p:cNvPr>
          <p:cNvGrpSpPr>
            <a:grpSpLocks/>
          </p:cNvGrpSpPr>
          <p:nvPr/>
        </p:nvGrpSpPr>
        <p:grpSpPr bwMode="auto">
          <a:xfrm>
            <a:off x="3305175" y="1123950"/>
            <a:ext cx="758825" cy="2357438"/>
            <a:chOff x="2072" y="708"/>
            <a:chExt cx="478" cy="1485"/>
          </a:xfrm>
        </p:grpSpPr>
        <p:grpSp>
          <p:nvGrpSpPr>
            <p:cNvPr id="33806" name="Group 206">
              <a:extLst>
                <a:ext uri="{FF2B5EF4-FFF2-40B4-BE49-F238E27FC236}">
                  <a16:creationId xmlns:a16="http://schemas.microsoft.com/office/drawing/2014/main" id="{B7FA5266-6A6C-900D-90D2-31577AF796A0}"/>
                </a:ext>
              </a:extLst>
            </p:cNvPr>
            <p:cNvGrpSpPr>
              <a:grpSpLocks/>
            </p:cNvGrpSpPr>
            <p:nvPr/>
          </p:nvGrpSpPr>
          <p:grpSpPr bwMode="auto">
            <a:xfrm rot="1173279">
              <a:off x="2072" y="1684"/>
              <a:ext cx="272" cy="509"/>
              <a:chOff x="1338" y="2559"/>
              <a:chExt cx="272" cy="509"/>
            </a:xfrm>
          </p:grpSpPr>
          <p:grpSp>
            <p:nvGrpSpPr>
              <p:cNvPr id="33810" name="Group 207">
                <a:extLst>
                  <a:ext uri="{FF2B5EF4-FFF2-40B4-BE49-F238E27FC236}">
                    <a16:creationId xmlns:a16="http://schemas.microsoft.com/office/drawing/2014/main" id="{AF8B0FA2-DA63-7AE7-39CE-3BC0C5415C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 flipH="1" flipV="1">
                <a:off x="1325" y="2708"/>
                <a:ext cx="417" cy="119"/>
                <a:chOff x="3107" y="1707"/>
                <a:chExt cx="417" cy="119"/>
              </a:xfrm>
            </p:grpSpPr>
            <p:grpSp>
              <p:nvGrpSpPr>
                <p:cNvPr id="33812" name="Group 208">
                  <a:extLst>
                    <a:ext uri="{FF2B5EF4-FFF2-40B4-BE49-F238E27FC236}">
                      <a16:creationId xmlns:a16="http://schemas.microsoft.com/office/drawing/2014/main" id="{470BE718-60FD-4D61-91CD-39C0836541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554">
                  <a:off x="3233" y="1707"/>
                  <a:ext cx="291" cy="119"/>
                  <a:chOff x="3233" y="1707"/>
                  <a:chExt cx="291" cy="119"/>
                </a:xfrm>
              </p:grpSpPr>
              <p:sp>
                <p:nvSpPr>
                  <p:cNvPr id="33814" name="Arc 209">
                    <a:extLst>
                      <a:ext uri="{FF2B5EF4-FFF2-40B4-BE49-F238E27FC236}">
                        <a16:creationId xmlns:a16="http://schemas.microsoft.com/office/drawing/2014/main" id="{DE274749-95E9-26FB-9DAF-B822265ECF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748180" flipH="1" flipV="1">
                    <a:off x="3233" y="1707"/>
                    <a:ext cx="130" cy="119"/>
                  </a:xfrm>
                  <a:custGeom>
                    <a:avLst/>
                    <a:gdLst>
                      <a:gd name="T0" fmla="*/ 0 w 21543"/>
                      <a:gd name="T1" fmla="*/ 0 h 17083"/>
                      <a:gd name="T2" fmla="*/ 0 w 21543"/>
                      <a:gd name="T3" fmla="*/ 0 h 17083"/>
                      <a:gd name="T4" fmla="*/ 0 w 21543"/>
                      <a:gd name="T5" fmla="*/ 0 h 17083"/>
                      <a:gd name="T6" fmla="*/ 0 60000 65536"/>
                      <a:gd name="T7" fmla="*/ 0 60000 65536"/>
                      <a:gd name="T8" fmla="*/ 0 60000 65536"/>
                      <a:gd name="T9" fmla="*/ 0 w 21543"/>
                      <a:gd name="T10" fmla="*/ 0 h 17083"/>
                      <a:gd name="T11" fmla="*/ 21543 w 21543"/>
                      <a:gd name="T12" fmla="*/ 17083 h 17083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543" h="17083" fill="none" extrusionOk="0">
                        <a:moveTo>
                          <a:pt x="13218" y="-1"/>
                        </a:moveTo>
                        <a:cubicBezTo>
                          <a:pt x="18070" y="3754"/>
                          <a:pt x="21097" y="9394"/>
                          <a:pt x="21542" y="15514"/>
                        </a:cubicBezTo>
                      </a:path>
                      <a:path w="21543" h="17083" stroke="0" extrusionOk="0">
                        <a:moveTo>
                          <a:pt x="13218" y="-1"/>
                        </a:moveTo>
                        <a:cubicBezTo>
                          <a:pt x="18070" y="3754"/>
                          <a:pt x="21097" y="9394"/>
                          <a:pt x="21542" y="15514"/>
                        </a:cubicBezTo>
                        <a:lnTo>
                          <a:pt x="0" y="17083"/>
                        </a:lnTo>
                        <a:lnTo>
                          <a:pt x="13218" y="-1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3815" name="Group 210">
                    <a:extLst>
                      <a:ext uri="{FF2B5EF4-FFF2-40B4-BE49-F238E27FC236}">
                        <a16:creationId xmlns:a16="http://schemas.microsoft.com/office/drawing/2014/main" id="{FC3AE7D8-7203-98FF-9D70-E876776784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8748180" flipH="1" flipV="1">
                    <a:off x="3381" y="1710"/>
                    <a:ext cx="143" cy="90"/>
                    <a:chOff x="3525" y="1752"/>
                    <a:chExt cx="126" cy="90"/>
                  </a:xfrm>
                </p:grpSpPr>
                <p:sp>
                  <p:nvSpPr>
                    <p:cNvPr id="33816" name="Arc 211">
                      <a:extLst>
                        <a:ext uri="{FF2B5EF4-FFF2-40B4-BE49-F238E27FC236}">
                          <a16:creationId xmlns:a16="http://schemas.microsoft.com/office/drawing/2014/main" id="{684EF172-B262-6DB3-2107-58A0CB674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3591" y="1752"/>
                      <a:ext cx="60" cy="90"/>
                    </a:xfrm>
                    <a:custGeom>
                      <a:avLst/>
                      <a:gdLst>
                        <a:gd name="T0" fmla="*/ 0 w 21600"/>
                        <a:gd name="T1" fmla="*/ 0 h 32956"/>
                        <a:gd name="T2" fmla="*/ 0 w 21600"/>
                        <a:gd name="T3" fmla="*/ 0 h 32956"/>
                        <a:gd name="T4" fmla="*/ 0 w 21600"/>
                        <a:gd name="T5" fmla="*/ 0 h 32956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32956"/>
                        <a:gd name="T11" fmla="*/ 21600 w 21600"/>
                        <a:gd name="T12" fmla="*/ 32956 h 3295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32956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25611"/>
                            <a:pt x="20482" y="29543"/>
                            <a:pt x="18373" y="32955"/>
                          </a:cubicBezTo>
                        </a:path>
                        <a:path w="21600" h="32956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cubicBezTo>
                            <a:pt x="21600" y="25611"/>
                            <a:pt x="20482" y="29543"/>
                            <a:pt x="18373" y="32955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17" name="Arc 212">
                      <a:extLst>
                        <a:ext uri="{FF2B5EF4-FFF2-40B4-BE49-F238E27FC236}">
                          <a16:creationId xmlns:a16="http://schemas.microsoft.com/office/drawing/2014/main" id="{E4B2170D-EE4C-6A75-F774-2B9DC5E694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 flipV="1">
                      <a:off x="3525" y="1759"/>
                      <a:ext cx="70" cy="83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813" name="Line 213">
                  <a:extLst>
                    <a:ext uri="{FF2B5EF4-FFF2-40B4-BE49-F238E27FC236}">
                      <a16:creationId xmlns:a16="http://schemas.microsoft.com/office/drawing/2014/main" id="{949D7191-7AEA-810A-63FD-E52AFC70BD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07" y="1716"/>
                  <a:ext cx="181" cy="0"/>
                </a:xfrm>
                <a:prstGeom prst="line">
                  <a:avLst/>
                </a:pr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811" name="Oval 214">
                <a:extLst>
                  <a:ext uri="{FF2B5EF4-FFF2-40B4-BE49-F238E27FC236}">
                    <a16:creationId xmlns:a16="http://schemas.microsoft.com/office/drawing/2014/main" id="{86B74A95-FE46-97F5-AA1A-C31DD570A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91137">
                <a:off x="1338" y="2795"/>
                <a:ext cx="272" cy="27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5F5F5F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33807" name="Group 215">
              <a:extLst>
                <a:ext uri="{FF2B5EF4-FFF2-40B4-BE49-F238E27FC236}">
                  <a16:creationId xmlns:a16="http://schemas.microsoft.com/office/drawing/2014/main" id="{FEB496C1-C499-A001-0190-53BC0833C550}"/>
                </a:ext>
              </a:extLst>
            </p:cNvPr>
            <p:cNvGrpSpPr>
              <a:grpSpLocks/>
            </p:cNvGrpSpPr>
            <p:nvPr/>
          </p:nvGrpSpPr>
          <p:grpSpPr bwMode="auto">
            <a:xfrm rot="1469137">
              <a:off x="2504" y="708"/>
              <a:ext cx="46" cy="1110"/>
              <a:chOff x="2741" y="724"/>
              <a:chExt cx="46" cy="1110"/>
            </a:xfrm>
          </p:grpSpPr>
          <p:sp>
            <p:nvSpPr>
              <p:cNvPr id="33808" name="Line 216">
                <a:extLst>
                  <a:ext uri="{FF2B5EF4-FFF2-40B4-BE49-F238E27FC236}">
                    <a16:creationId xmlns:a16="http://schemas.microsoft.com/office/drawing/2014/main" id="{BB6F9383-5A48-B1FE-9B13-6C944B164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64" y="724"/>
                <a:ext cx="0" cy="1088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9" name="Oval 217">
                <a:extLst>
                  <a:ext uri="{FF2B5EF4-FFF2-40B4-BE49-F238E27FC236}">
                    <a16:creationId xmlns:a16="http://schemas.microsoft.com/office/drawing/2014/main" id="{ACAB234F-596E-4DDC-D95E-B2F126B08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719" y="1766"/>
                <a:ext cx="90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</p:grpSp>
      <p:sp>
        <p:nvSpPr>
          <p:cNvPr id="155" name="Rectangle 222">
            <a:extLst>
              <a:ext uri="{FF2B5EF4-FFF2-40B4-BE49-F238E27FC236}">
                <a16:creationId xmlns:a16="http://schemas.microsoft.com/office/drawing/2014/main" id="{F9581016-02D2-7CA1-C230-ABBF4CC73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200" y="4797425"/>
            <a:ext cx="8553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3399FF"/>
                </a:solidFill>
              </a:rPr>
              <a:t>Potential energy is maximum and kinetic energy is zero</a:t>
            </a:r>
            <a:r>
              <a:rPr lang="en-US" altLang="en-US">
                <a:solidFill>
                  <a:srgbClr val="3399FF"/>
                </a:solidFill>
              </a:rPr>
              <a:t> </a:t>
            </a:r>
            <a:r>
              <a:rPr lang="en-US" altLang="en-US" b="1">
                <a:solidFill>
                  <a:srgbClr val="3399FF"/>
                </a:solidFill>
              </a:rPr>
              <a:t>at extreme positions.</a:t>
            </a:r>
          </a:p>
          <a:p>
            <a:pPr eaLnBrk="1" hangingPunct="1"/>
            <a:endParaRPr lang="en-US" altLang="en-US" b="1">
              <a:solidFill>
                <a:srgbClr val="3399FF"/>
              </a:solidFill>
            </a:endParaRPr>
          </a:p>
          <a:p>
            <a:pPr eaLnBrk="1" hangingPunct="1"/>
            <a:r>
              <a:rPr lang="en-US" altLang="en-US" b="1">
                <a:solidFill>
                  <a:srgbClr val="00CC00"/>
                </a:solidFill>
              </a:rPr>
              <a:t>Kinetic energy is maximum and potential energy is minimum at the mean </a:t>
            </a:r>
          </a:p>
          <a:p>
            <a:pPr eaLnBrk="1" hangingPunct="1"/>
            <a:r>
              <a:rPr lang="en-US" altLang="en-US" b="1">
                <a:solidFill>
                  <a:srgbClr val="00CC00"/>
                </a:solidFill>
              </a:rPr>
              <a:t>position.</a:t>
            </a:r>
          </a:p>
        </p:txBody>
      </p:sp>
      <p:sp>
        <p:nvSpPr>
          <p:cNvPr id="33803" name="TextBox 47">
            <a:extLst>
              <a:ext uri="{FF2B5EF4-FFF2-40B4-BE49-F238E27FC236}">
                <a16:creationId xmlns:a16="http://schemas.microsoft.com/office/drawing/2014/main" id="{F7DEA9FB-3C37-5ED5-B689-65B4AA4EC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3804" name="TextBox 49">
            <a:extLst>
              <a:ext uri="{FF2B5EF4-FFF2-40B4-BE49-F238E27FC236}">
                <a16:creationId xmlns:a16="http://schemas.microsoft.com/office/drawing/2014/main" id="{9AB33624-A640-FDBE-248B-AADB52FCE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3805" name="TextBox 52">
            <a:extLst>
              <a:ext uri="{FF2B5EF4-FFF2-40B4-BE49-F238E27FC236}">
                <a16:creationId xmlns:a16="http://schemas.microsoft.com/office/drawing/2014/main" id="{319EC5A2-AE30-3DCD-55F2-11BD0E614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35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28" grpId="1" animBg="1"/>
      <p:bldP spid="128" grpId="2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B406CC24-FA2B-F446-0996-E5ECD5CFA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33375"/>
            <a:ext cx="86407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00FF"/>
                </a:solidFill>
              </a:rPr>
              <a:t>Suppose that a body undergoes displacement </a:t>
            </a:r>
            <a:r>
              <a:rPr lang="el-GR" altLang="en-US">
                <a:solidFill>
                  <a:srgbClr val="CC00FF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CC00FF"/>
                </a:solidFill>
                <a:ea typeface="Times New Roman" panose="02020603050405020304" pitchFamily="18" charset="0"/>
                <a:cs typeface="Bookman-Demi"/>
              </a:rPr>
              <a:t>x </a:t>
            </a:r>
            <a:r>
              <a:rPr lang="en-US" altLang="en-US" b="1">
                <a:solidFill>
                  <a:srgbClr val="CC00FF"/>
                </a:solidFill>
                <a:ea typeface="Times New Roman" panose="02020603050405020304" pitchFamily="18" charset="0"/>
                <a:cs typeface="Bookman-Demi"/>
              </a:rPr>
              <a:t>under the action of a conservative force </a:t>
            </a:r>
            <a:r>
              <a:rPr lang="en-US" altLang="en-US">
                <a:solidFill>
                  <a:srgbClr val="CC00FF"/>
                </a:solidFill>
                <a:ea typeface="Times New Roman" panose="02020603050405020304" pitchFamily="18" charset="0"/>
                <a:cs typeface="Bookman-Demi"/>
              </a:rPr>
              <a:t>F</a:t>
            </a:r>
            <a:r>
              <a:rPr lang="en-US" altLang="en-US" b="1">
                <a:solidFill>
                  <a:srgbClr val="CC00FF"/>
                </a:solidFill>
                <a:ea typeface="Times New Roman" panose="02020603050405020304" pitchFamily="18" charset="0"/>
                <a:cs typeface="Bookman-Demi"/>
              </a:rPr>
              <a:t>.</a:t>
            </a:r>
            <a:r>
              <a:rPr lang="en-US" altLang="en-US" b="1">
                <a:solidFill>
                  <a:srgbClr val="CC00FF"/>
                </a:solidFill>
              </a:rPr>
              <a:t>  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9CA3966-7B43-E4E3-572A-B19CF8738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908050"/>
            <a:ext cx="45370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From work – energy theorem, we have</a:t>
            </a:r>
          </a:p>
        </p:txBody>
      </p:sp>
      <p:sp>
        <p:nvSpPr>
          <p:cNvPr id="34820" name="Rectangle 3">
            <a:extLst>
              <a:ext uri="{FF2B5EF4-FFF2-40B4-BE49-F238E27FC236}">
                <a16:creationId xmlns:a16="http://schemas.microsoft.com/office/drawing/2014/main" id="{158D71F0-F066-BF06-D93C-2F2061926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2350" y="1258888"/>
            <a:ext cx="15382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K </a:t>
            </a:r>
            <a:r>
              <a:rPr lang="en-US" altLang="en-US" b="1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 F(x) </a:t>
            </a:r>
            <a:r>
              <a:rPr lang="el-GR" altLang="en-US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33CCFF"/>
                </a:solidFill>
                <a:ea typeface="Times New Roman" panose="02020603050405020304" pitchFamily="18" charset="0"/>
                <a:cs typeface="Bookman-Demi"/>
              </a:rPr>
              <a:t>x</a:t>
            </a:r>
            <a:endParaRPr lang="en-IN" altLang="en-US">
              <a:solidFill>
                <a:srgbClr val="33CCFF"/>
              </a:solidFill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4FD95A7-4E07-CE4A-C951-E7B8D1958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571625"/>
            <a:ext cx="86407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99"/>
                </a:solidFill>
              </a:rPr>
              <a:t>If the force is conservative, the potential energy function V(x) can be defined such that</a:t>
            </a:r>
          </a:p>
        </p:txBody>
      </p:sp>
      <p:sp>
        <p:nvSpPr>
          <p:cNvPr id="34822" name="Rectangle 5">
            <a:extLst>
              <a:ext uri="{FF2B5EF4-FFF2-40B4-BE49-F238E27FC236}">
                <a16:creationId xmlns:a16="http://schemas.microsoft.com/office/drawing/2014/main" id="{736BEAE6-EFB6-AB52-121B-942238701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" y="1916113"/>
            <a:ext cx="16652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92D050"/>
                </a:solidFill>
              </a:rPr>
              <a:t>–</a:t>
            </a:r>
            <a:r>
              <a:rPr lang="en-US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l-GR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V </a:t>
            </a:r>
            <a:r>
              <a:rPr lang="en-US" altLang="en-US" b="1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 F(x) </a:t>
            </a:r>
            <a:r>
              <a:rPr lang="el-GR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92D050"/>
                </a:solidFill>
                <a:ea typeface="Times New Roman" panose="02020603050405020304" pitchFamily="18" charset="0"/>
                <a:cs typeface="Bookman-Demi"/>
              </a:rPr>
              <a:t>x</a:t>
            </a:r>
            <a:endParaRPr lang="en-IN" altLang="en-US">
              <a:solidFill>
                <a:srgbClr val="92D050"/>
              </a:solidFill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0717411C-CBCC-FE54-7409-F4EDC5618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276475"/>
            <a:ext cx="36734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9900"/>
                </a:solidFill>
              </a:rPr>
              <a:t>The above equations imply that</a:t>
            </a:r>
          </a:p>
        </p:txBody>
      </p:sp>
      <p:sp>
        <p:nvSpPr>
          <p:cNvPr id="34824" name="Rectangle 7">
            <a:extLst>
              <a:ext uri="{FF2B5EF4-FFF2-40B4-BE49-F238E27FC236}">
                <a16:creationId xmlns:a16="http://schemas.microsoft.com/office/drawing/2014/main" id="{B7D9048F-DE7D-F384-AA2F-3AAFDD2F7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2697163"/>
            <a:ext cx="1506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K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+ 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V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 0</a:t>
            </a:r>
            <a:endParaRPr lang="en-IN" altLang="en-US" b="1"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34825" name="Rectangle 8">
            <a:extLst>
              <a:ext uri="{FF2B5EF4-FFF2-40B4-BE49-F238E27FC236}">
                <a16:creationId xmlns:a16="http://schemas.microsoft.com/office/drawing/2014/main" id="{2E298A67-2F98-5B64-5C38-9915D987E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3068638"/>
            <a:ext cx="15176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(K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+ 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V)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 0</a:t>
            </a:r>
            <a:endParaRPr lang="en-IN" altLang="en-US" b="1"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7FA45262-DC7A-DB37-C8DD-B833F6B44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0638"/>
            <a:ext cx="4965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99"/>
                </a:solidFill>
              </a:rPr>
              <a:t>Conservation of Mechanical  Energy</a:t>
            </a: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A5D7A7B8-243E-1164-594D-76BCD11C7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440113"/>
            <a:ext cx="8640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0066"/>
                </a:solidFill>
              </a:rPr>
              <a:t>which means that </a:t>
            </a:r>
            <a:r>
              <a:rPr lang="en-US" altLang="en-US">
                <a:solidFill>
                  <a:srgbClr val="FFCC99"/>
                </a:solidFill>
              </a:rPr>
              <a:t>K </a:t>
            </a:r>
            <a:r>
              <a:rPr lang="en-US" altLang="en-US" b="1">
                <a:solidFill>
                  <a:srgbClr val="FFCC99"/>
                </a:solidFill>
              </a:rPr>
              <a:t>+ </a:t>
            </a:r>
            <a:r>
              <a:rPr lang="en-US" altLang="en-US">
                <a:solidFill>
                  <a:srgbClr val="FFCC99"/>
                </a:solidFill>
              </a:rPr>
              <a:t>V</a:t>
            </a:r>
            <a:r>
              <a:rPr lang="en-US" altLang="en-US" b="1">
                <a:solidFill>
                  <a:srgbClr val="FF0066"/>
                </a:solidFill>
              </a:rPr>
              <a:t>, the sum of the kinetic and potential energies of the body is a </a:t>
            </a:r>
            <a:r>
              <a:rPr lang="en-US" altLang="en-US" b="1">
                <a:solidFill>
                  <a:srgbClr val="FFCC99"/>
                </a:solidFill>
              </a:rPr>
              <a:t>constant</a:t>
            </a:r>
            <a:r>
              <a:rPr lang="en-US" altLang="en-US" b="1">
                <a:solidFill>
                  <a:srgbClr val="FF0066"/>
                </a:solidFill>
              </a:rPr>
              <a:t>.</a:t>
            </a:r>
            <a:endParaRPr lang="en-US" altLang="en-US" b="1">
              <a:solidFill>
                <a:srgbClr val="FFCC66"/>
              </a:solidFill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4BC382A7-6754-4D0D-7856-6CE5E9A04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160838"/>
            <a:ext cx="51847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2D050"/>
                </a:solidFill>
              </a:rPr>
              <a:t>Over the whole path, x</a:t>
            </a:r>
            <a:r>
              <a:rPr lang="en-US" altLang="en-US" b="1" baseline="-25000">
                <a:solidFill>
                  <a:srgbClr val="92D050"/>
                </a:solidFill>
              </a:rPr>
              <a:t>i</a:t>
            </a:r>
            <a:r>
              <a:rPr lang="en-US" altLang="en-US" b="1">
                <a:solidFill>
                  <a:srgbClr val="92D050"/>
                </a:solidFill>
              </a:rPr>
              <a:t> to x</a:t>
            </a:r>
            <a:r>
              <a:rPr lang="en-US" altLang="en-US" b="1" baseline="-25000">
                <a:solidFill>
                  <a:srgbClr val="92D050"/>
                </a:solidFill>
              </a:rPr>
              <a:t>f</a:t>
            </a:r>
            <a:r>
              <a:rPr lang="en-US" altLang="en-US" b="1">
                <a:solidFill>
                  <a:srgbClr val="92D050"/>
                </a:solidFill>
              </a:rPr>
              <a:t>, this means that</a:t>
            </a:r>
          </a:p>
        </p:txBody>
      </p:sp>
      <p:sp>
        <p:nvSpPr>
          <p:cNvPr id="34829" name="Rectangle 12">
            <a:extLst>
              <a:ext uri="{FF2B5EF4-FFF2-40B4-BE49-F238E27FC236}">
                <a16:creationId xmlns:a16="http://schemas.microsoft.com/office/drawing/2014/main" id="{E4E09E14-A357-DB4B-85C4-3BB44D835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4581525"/>
            <a:ext cx="24225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K</a:t>
            </a:r>
            <a:r>
              <a:rPr lang="en-US" altLang="en-US" baseline="-25000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i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n-US" altLang="en-US" b="1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+ 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 V(x</a:t>
            </a:r>
            <a:r>
              <a:rPr lang="en-US" altLang="en-US" baseline="-25000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i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) </a:t>
            </a:r>
            <a:r>
              <a:rPr lang="en-US" altLang="en-US" b="1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 K</a:t>
            </a:r>
            <a:r>
              <a:rPr lang="en-US" altLang="en-US" baseline="-25000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f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n-US" altLang="en-US" b="1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+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 V(x</a:t>
            </a:r>
            <a:r>
              <a:rPr lang="en-US" altLang="en-US" baseline="-25000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f</a:t>
            </a:r>
            <a:r>
              <a:rPr lang="en-US" altLang="en-US">
                <a:solidFill>
                  <a:srgbClr val="FFCCFF"/>
                </a:solidFill>
                <a:ea typeface="Times New Roman" panose="02020603050405020304" pitchFamily="18" charset="0"/>
                <a:cs typeface="Bookman-Demi"/>
              </a:rPr>
              <a:t>)</a:t>
            </a:r>
            <a:endParaRPr lang="en-IN" altLang="en-US" b="1">
              <a:solidFill>
                <a:srgbClr val="FFCCFF"/>
              </a:solidFill>
              <a:ea typeface="Times New Roman" panose="02020603050405020304" pitchFamily="18" charset="0"/>
              <a:cs typeface="Bookman-Demi"/>
            </a:endParaRPr>
          </a:p>
        </p:txBody>
      </p:sp>
      <p:sp>
        <p:nvSpPr>
          <p:cNvPr id="14" name="Rectangle 7">
            <a:extLst>
              <a:ext uri="{FF2B5EF4-FFF2-40B4-BE49-F238E27FC236}">
                <a16:creationId xmlns:a16="http://schemas.microsoft.com/office/drawing/2014/main" id="{6D84247D-CB47-FC0F-B33A-AE1844082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022850"/>
            <a:ext cx="864076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66CC"/>
                </a:solidFill>
              </a:rPr>
              <a:t>The quantity </a:t>
            </a:r>
            <a:r>
              <a:rPr lang="en-US" altLang="en-US">
                <a:solidFill>
                  <a:srgbClr val="3366CC"/>
                </a:solidFill>
              </a:rPr>
              <a:t>K </a:t>
            </a:r>
            <a:r>
              <a:rPr lang="en-US" altLang="en-US" b="1">
                <a:solidFill>
                  <a:srgbClr val="3366CC"/>
                </a:solidFill>
              </a:rPr>
              <a:t>+ </a:t>
            </a:r>
            <a:r>
              <a:rPr lang="en-US" altLang="en-US">
                <a:solidFill>
                  <a:srgbClr val="3366CC"/>
                </a:solidFill>
              </a:rPr>
              <a:t>V(x)</a:t>
            </a:r>
            <a:r>
              <a:rPr lang="en-US" altLang="en-US" b="1">
                <a:solidFill>
                  <a:srgbClr val="3366CC"/>
                </a:solidFill>
              </a:rPr>
              <a:t>, is called the total mechanical energy of the system.  Individually the kinetic energy </a:t>
            </a:r>
            <a:r>
              <a:rPr lang="en-US" altLang="en-US">
                <a:solidFill>
                  <a:srgbClr val="3366CC"/>
                </a:solidFill>
              </a:rPr>
              <a:t>K</a:t>
            </a:r>
            <a:r>
              <a:rPr lang="en-US" altLang="en-US" b="1">
                <a:solidFill>
                  <a:srgbClr val="3366CC"/>
                </a:solidFill>
              </a:rPr>
              <a:t> and the potential energy </a:t>
            </a:r>
            <a:r>
              <a:rPr lang="en-US" altLang="en-US">
                <a:solidFill>
                  <a:srgbClr val="3366CC"/>
                </a:solidFill>
              </a:rPr>
              <a:t>V(x)</a:t>
            </a:r>
            <a:r>
              <a:rPr lang="en-US" altLang="en-US" b="1">
                <a:solidFill>
                  <a:srgbClr val="3366CC"/>
                </a:solidFill>
              </a:rPr>
              <a:t> may vary from point to point, but the sum is a constant.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617E54F-28F5-2F1A-C5A0-B64AE4E0A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3" y="5962650"/>
            <a:ext cx="86407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CCFF33"/>
                </a:solidFill>
              </a:rPr>
              <a:t>The total mechanical energy of a system is conserved if the forces, doing work on it, are conservative.</a:t>
            </a:r>
          </a:p>
        </p:txBody>
      </p:sp>
      <p:sp>
        <p:nvSpPr>
          <p:cNvPr id="34832" name="TextBox 47">
            <a:extLst>
              <a:ext uri="{FF2B5EF4-FFF2-40B4-BE49-F238E27FC236}">
                <a16:creationId xmlns:a16="http://schemas.microsoft.com/office/drawing/2014/main" id="{204CB1FD-8128-236F-2D02-0A83BF146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4833" name="TextBox 49">
            <a:extLst>
              <a:ext uri="{FF2B5EF4-FFF2-40B4-BE49-F238E27FC236}">
                <a16:creationId xmlns:a16="http://schemas.microsoft.com/office/drawing/2014/main" id="{710DEE36-18F8-9A87-C6D6-3ADCB5E20F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4834" name="TextBox 52">
            <a:extLst>
              <a:ext uri="{FF2B5EF4-FFF2-40B4-BE49-F238E27FC236}">
                <a16:creationId xmlns:a16="http://schemas.microsoft.com/office/drawing/2014/main" id="{8AD687E1-21BF-73F3-B785-1D0B4F9C8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4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4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4820" grpId="0"/>
      <p:bldP spid="5" grpId="0"/>
      <p:bldP spid="34822" grpId="0"/>
      <p:bldP spid="7" grpId="0"/>
      <p:bldP spid="34824" grpId="0"/>
      <p:bldP spid="34825" grpId="0"/>
      <p:bldP spid="10" grpId="0"/>
      <p:bldP spid="11" grpId="0"/>
      <p:bldP spid="12" grpId="0"/>
      <p:bldP spid="34829" grpId="0"/>
      <p:bldP spid="14" grpId="0"/>
      <p:bldP spid="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>
            <a:extLst>
              <a:ext uri="{FF2B5EF4-FFF2-40B4-BE49-F238E27FC236}">
                <a16:creationId xmlns:a16="http://schemas.microsoft.com/office/drawing/2014/main" id="{81294A69-3B9C-834B-1CFC-1D3F0CC63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79375"/>
            <a:ext cx="26654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CCFF"/>
                </a:solidFill>
              </a:rPr>
              <a:t>Conservative Force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CBFCB82-9988-B17A-CF33-26A32E23B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77838"/>
            <a:ext cx="8640763" cy="258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FF0066"/>
                </a:solidFill>
              </a:rPr>
              <a:t>A force F(x) is conservative if it can be derived from a scalar quantity V(x) by the relation </a:t>
            </a:r>
            <a:r>
              <a:rPr lang="el-GR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Δ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V </a:t>
            </a:r>
            <a:r>
              <a:rPr lang="en-US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=</a:t>
            </a:r>
            <a:r>
              <a:rPr lang="en-US" altLang="en-US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n-US" altLang="en-US" b="1">
                <a:solidFill>
                  <a:srgbClr val="00B0F0"/>
                </a:solidFill>
              </a:rPr>
              <a:t>– </a:t>
            </a:r>
            <a:r>
              <a:rPr lang="en-US" altLang="en-US">
                <a:solidFill>
                  <a:srgbClr val="00B0F0"/>
                </a:solidFill>
                <a:cs typeface="Times New Roman" panose="02020603050405020304" pitchFamily="18" charset="0"/>
              </a:rPr>
              <a:t>F(x) </a:t>
            </a:r>
            <a:r>
              <a:rPr lang="el-GR" altLang="en-US">
                <a:solidFill>
                  <a:srgbClr val="00B0F0"/>
                </a:solidFill>
                <a:cs typeface="Times New Roman" panose="02020603050405020304" pitchFamily="18" charset="0"/>
              </a:rPr>
              <a:t>Δ</a:t>
            </a:r>
            <a:r>
              <a:rPr lang="en-US" altLang="en-US">
                <a:solidFill>
                  <a:srgbClr val="00B0F0"/>
                </a:solidFill>
                <a:cs typeface="Times New Roman" panose="02020603050405020304" pitchFamily="18" charset="0"/>
              </a:rPr>
              <a:t>x</a:t>
            </a:r>
            <a:r>
              <a:rPr lang="en-US" altLang="en-US" b="1">
                <a:solidFill>
                  <a:srgbClr val="00B0F0"/>
                </a:solidFill>
                <a:cs typeface="Times New Roman" panose="02020603050405020304" pitchFamily="18" charset="0"/>
              </a:rPr>
              <a:t>. 						 </a:t>
            </a:r>
            <a:r>
              <a:rPr lang="en-US" altLang="en-US" b="1" i="1">
                <a:solidFill>
                  <a:srgbClr val="00FF00"/>
                </a:solidFill>
                <a:cs typeface="Times New Roman" panose="02020603050405020304" pitchFamily="18" charset="0"/>
              </a:rPr>
              <a:t>(The 3-dimensional generalisation requires the use of a vector derivative.)</a:t>
            </a:r>
            <a:endParaRPr lang="en-IN" altLang="en-US" b="1" i="1">
              <a:solidFill>
                <a:srgbClr val="00FF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FF0066"/>
                </a:solidFill>
              </a:rPr>
              <a:t>The work done by the conservative force depends only on the end points.  This can be seen from the relation, </a:t>
            </a:r>
            <a:r>
              <a:rPr lang="en-US" altLang="en-US">
                <a:solidFill>
                  <a:srgbClr val="00FF00"/>
                </a:solidFill>
              </a:rPr>
              <a:t>W</a:t>
            </a:r>
            <a:r>
              <a:rPr lang="en-US" altLang="en-US" b="1">
                <a:solidFill>
                  <a:srgbClr val="00FF00"/>
                </a:solidFill>
              </a:rPr>
              <a:t> =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K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f 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 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K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i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b="1">
                <a:solidFill>
                  <a:srgbClr val="00FF00"/>
                </a:solidFill>
                <a:cs typeface="Times New Roman" panose="02020603050405020304" pitchFamily="18" charset="0"/>
              </a:rPr>
              <a:t>=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V(x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i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)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V(x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f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b="1">
                <a:solidFill>
                  <a:srgbClr val="00B0F0"/>
                </a:solidFill>
                <a:cs typeface="Times New Roman" panose="02020603050405020304" pitchFamily="18" charset="0"/>
              </a:rPr>
              <a:t>, which depends on the end points.</a:t>
            </a:r>
            <a:endParaRPr lang="en-IN" altLang="en-US" b="1"/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FF0066"/>
                </a:solidFill>
              </a:rPr>
              <a:t>The work done by this force in a closed path is zero.  This is once again apparent from </a:t>
            </a:r>
            <a:r>
              <a:rPr lang="en-US" altLang="en-US">
                <a:solidFill>
                  <a:srgbClr val="00FF00"/>
                </a:solidFill>
              </a:rPr>
              <a:t>W</a:t>
            </a:r>
            <a:r>
              <a:rPr lang="en-US" altLang="en-US" b="1">
                <a:solidFill>
                  <a:srgbClr val="00FF00"/>
                </a:solidFill>
              </a:rPr>
              <a:t> =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K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f 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 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K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i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b="1">
                <a:solidFill>
                  <a:srgbClr val="00FF00"/>
                </a:solidFill>
                <a:cs typeface="Times New Roman" panose="02020603050405020304" pitchFamily="18" charset="0"/>
              </a:rPr>
              <a:t>= 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V(x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i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) </a:t>
            </a:r>
            <a:r>
              <a:rPr lang="en-US" altLang="en-US" b="1">
                <a:solidFill>
                  <a:srgbClr val="00FF00"/>
                </a:solidFill>
              </a:rPr>
              <a:t>–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 V(x</a:t>
            </a:r>
            <a:r>
              <a:rPr lang="en-US" altLang="en-US" baseline="-25000">
                <a:solidFill>
                  <a:srgbClr val="00FF00"/>
                </a:solidFill>
                <a:cs typeface="Times New Roman" panose="02020603050405020304" pitchFamily="18" charset="0"/>
              </a:rPr>
              <a:t>f</a:t>
            </a:r>
            <a:r>
              <a:rPr lang="en-US" altLang="en-US">
                <a:solidFill>
                  <a:srgbClr val="00FF00"/>
                </a:solidFill>
                <a:cs typeface="Times New Roman" panose="02020603050405020304" pitchFamily="18" charset="0"/>
              </a:rPr>
              <a:t>) </a:t>
            </a:r>
            <a:r>
              <a:rPr lang="en-US" altLang="en-US" b="1">
                <a:solidFill>
                  <a:srgbClr val="00B0F0"/>
                </a:solidFill>
              </a:rPr>
              <a:t>since </a:t>
            </a:r>
            <a:r>
              <a:rPr lang="en-US" altLang="en-US">
                <a:solidFill>
                  <a:srgbClr val="00B0F0"/>
                </a:solidFill>
              </a:rPr>
              <a:t>x</a:t>
            </a:r>
            <a:r>
              <a:rPr lang="en-US" altLang="en-US" baseline="-25000">
                <a:solidFill>
                  <a:srgbClr val="00B0F0"/>
                </a:solidFill>
              </a:rPr>
              <a:t>i</a:t>
            </a:r>
            <a:r>
              <a:rPr lang="en-US" altLang="en-US" b="1">
                <a:solidFill>
                  <a:srgbClr val="00B0F0"/>
                </a:solidFill>
              </a:rPr>
              <a:t> = </a:t>
            </a:r>
            <a:r>
              <a:rPr lang="en-US" altLang="en-US">
                <a:solidFill>
                  <a:srgbClr val="00B0F0"/>
                </a:solidFill>
              </a:rPr>
              <a:t>x</a:t>
            </a:r>
            <a:r>
              <a:rPr lang="en-US" altLang="en-US" baseline="-25000">
                <a:solidFill>
                  <a:srgbClr val="00B0F0"/>
                </a:solidFill>
              </a:rPr>
              <a:t>f</a:t>
            </a:r>
            <a:r>
              <a:rPr lang="en-US" altLang="en-US" b="1">
                <a:solidFill>
                  <a:srgbClr val="00B0F0"/>
                </a:solidFill>
              </a:rPr>
              <a:t>. 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8202890-ED77-854B-3676-12E125F1E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590925"/>
            <a:ext cx="34575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FF00"/>
                </a:solidFill>
              </a:rPr>
              <a:t>Non - Conservative Force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036D1731-C03B-0126-A997-EA531149D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989388"/>
            <a:ext cx="8640763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FFCC99"/>
                </a:solidFill>
              </a:rPr>
              <a:t>The work done by the non-conservative force depends on the path in which it is done. 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CC00FF"/>
                </a:solidFill>
              </a:rPr>
              <a:t>The work done by this force in a closed path is </a:t>
            </a:r>
            <a:r>
              <a:rPr lang="en-US" altLang="en-US" b="1">
                <a:solidFill>
                  <a:srgbClr val="FF6600"/>
                </a:solidFill>
              </a:rPr>
              <a:t>non - zero</a:t>
            </a:r>
            <a:r>
              <a:rPr lang="en-US" altLang="en-US" b="1">
                <a:solidFill>
                  <a:srgbClr val="FF0066"/>
                </a:solidFill>
              </a:rPr>
              <a:t>.  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en-US" b="1">
                <a:solidFill>
                  <a:srgbClr val="92D050"/>
                </a:solidFill>
              </a:rPr>
              <a:t>Friction is an example for non-conservative force.  		             </a:t>
            </a:r>
            <a:r>
              <a:rPr lang="en-US" altLang="en-US" b="1">
                <a:solidFill>
                  <a:srgbClr val="FF0000"/>
                </a:solidFill>
              </a:rPr>
              <a:t>The heat energy produced by friction gets dissipated and hence can  not be converted back into original form of energy.</a:t>
            </a:r>
          </a:p>
        </p:txBody>
      </p:sp>
      <p:sp>
        <p:nvSpPr>
          <p:cNvPr id="35846" name="TextBox 47">
            <a:extLst>
              <a:ext uri="{FF2B5EF4-FFF2-40B4-BE49-F238E27FC236}">
                <a16:creationId xmlns:a16="http://schemas.microsoft.com/office/drawing/2014/main" id="{11B78170-9A61-369A-6CD0-CBFCFF75D6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5847" name="TextBox 49">
            <a:extLst>
              <a:ext uri="{FF2B5EF4-FFF2-40B4-BE49-F238E27FC236}">
                <a16:creationId xmlns:a16="http://schemas.microsoft.com/office/drawing/2014/main" id="{BF12D1D4-3689-BBDB-4EED-0EB60E659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5848" name="TextBox 52">
            <a:extLst>
              <a:ext uri="{FF2B5EF4-FFF2-40B4-BE49-F238E27FC236}">
                <a16:creationId xmlns:a16="http://schemas.microsoft.com/office/drawing/2014/main" id="{C8C0E957-78F6-2436-0881-CF0837C6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4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>
            <a:extLst>
              <a:ext uri="{FF2B5EF4-FFF2-40B4-BE49-F238E27FC236}">
                <a16:creationId xmlns:a16="http://schemas.microsoft.com/office/drawing/2014/main" id="{45361DD4-E906-9B03-5BB3-31AA1E3A5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77850"/>
            <a:ext cx="6408737" cy="133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Suppose a ball of mass ‘m’ dropped from a height H.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2D050"/>
                </a:solidFill>
              </a:rPr>
              <a:t>Let the velocity of the ball at the height H (position A) be v(H) = 0, v(h) at the height h (position B) and v(0) at the ground level (position C).</a:t>
            </a:r>
          </a:p>
        </p:txBody>
      </p:sp>
      <p:sp>
        <p:nvSpPr>
          <p:cNvPr id="34819" name="Rectangle 6">
            <a:extLst>
              <a:ext uri="{FF2B5EF4-FFF2-40B4-BE49-F238E27FC236}">
                <a16:creationId xmlns:a16="http://schemas.microsoft.com/office/drawing/2014/main" id="{4E6F4A3C-6262-6CCD-7993-317F6854A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80963"/>
            <a:ext cx="7416800" cy="4000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Conservation of Mechanical  Energy by Gravitational Force</a:t>
            </a:r>
          </a:p>
        </p:txBody>
      </p:sp>
      <p:sp>
        <p:nvSpPr>
          <p:cNvPr id="34820" name="AutoShape 99">
            <a:extLst>
              <a:ext uri="{FF2B5EF4-FFF2-40B4-BE49-F238E27FC236}">
                <a16:creationId xmlns:a16="http://schemas.microsoft.com/office/drawing/2014/main" id="{73644E84-158A-0303-528E-083A3EF8B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5732463"/>
            <a:ext cx="1441450" cy="1152525"/>
          </a:xfrm>
          <a:prstGeom prst="parallelogram">
            <a:avLst>
              <a:gd name="adj" fmla="val 1106"/>
            </a:avLst>
          </a:prstGeom>
          <a:solidFill>
            <a:srgbClr val="CC3300"/>
          </a:solidFill>
          <a:ln w="9525">
            <a:miter lim="800000"/>
            <a:headEnd/>
            <a:tailEnd/>
          </a:ln>
          <a:scene3d>
            <a:camera prst="legacyObliqueTopRight">
              <a:rot lat="16199971" lon="0" rev="0"/>
            </a:camera>
            <a:lightRig rig="legacyFlat2" dir="t"/>
          </a:scene3d>
          <a:sp3d extrusionH="61900" prstMaterial="legacyMatte">
            <a:bevelT w="13500" h="13500" prst="angle"/>
            <a:bevelB w="13500" h="13500" prst="angle"/>
            <a:extrusionClr>
              <a:srgbClr val="CC3300"/>
            </a:extrusionClr>
            <a:contourClr>
              <a:srgbClr val="CC3300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AC9B6663-5E4C-0A72-C6B8-36E390511165}"/>
              </a:ext>
            </a:extLst>
          </p:cNvPr>
          <p:cNvGrpSpPr>
            <a:grpSpLocks/>
          </p:cNvGrpSpPr>
          <p:nvPr/>
        </p:nvGrpSpPr>
        <p:grpSpPr bwMode="auto">
          <a:xfrm>
            <a:off x="7410450" y="623888"/>
            <a:ext cx="352425" cy="5830887"/>
            <a:chOff x="7411127" y="624284"/>
            <a:chExt cx="352425" cy="5830981"/>
          </a:xfrm>
        </p:grpSpPr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B709B57C-4D59-FF5B-1824-8B6164F4A0BA}"/>
                </a:ext>
              </a:extLst>
            </p:cNvPr>
            <p:cNvCxnSpPr/>
            <p:nvPr/>
          </p:nvCxnSpPr>
          <p:spPr bwMode="auto">
            <a:xfrm>
              <a:off x="7711165" y="624284"/>
              <a:ext cx="0" cy="5830981"/>
            </a:xfrm>
            <a:prstGeom prst="straightConnector1">
              <a:avLst/>
            </a:prstGeom>
            <a:ln w="19050">
              <a:solidFill>
                <a:srgbClr val="FF6699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29" name="Rectangle 251">
              <a:extLst>
                <a:ext uri="{FF2B5EF4-FFF2-40B4-BE49-F238E27FC236}">
                  <a16:creationId xmlns:a16="http://schemas.microsoft.com/office/drawing/2014/main" id="{56F751CA-540C-4722-A619-7E5419CF6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127" y="2453848"/>
              <a:ext cx="352425" cy="369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66"/>
                  </a:solidFill>
                </a:rPr>
                <a:t>H</a:t>
              </a:r>
              <a:endParaRPr lang="en-IN" altLang="en-US"/>
            </a:p>
          </p:txBody>
        </p:sp>
      </p:grpSp>
      <p:grpSp>
        <p:nvGrpSpPr>
          <p:cNvPr id="4" name="Group 9">
            <a:extLst>
              <a:ext uri="{FF2B5EF4-FFF2-40B4-BE49-F238E27FC236}">
                <a16:creationId xmlns:a16="http://schemas.microsoft.com/office/drawing/2014/main" id="{5D5907AB-5937-805F-8735-F1A8EE43D0B9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4240213"/>
            <a:ext cx="312738" cy="2214562"/>
            <a:chOff x="8435975" y="4240609"/>
            <a:chExt cx="312738" cy="2214656"/>
          </a:xfrm>
        </p:grpSpPr>
        <p:cxnSp>
          <p:nvCxnSpPr>
            <p:cNvPr id="255" name="Straight Arrow Connector 254">
              <a:extLst>
                <a:ext uri="{FF2B5EF4-FFF2-40B4-BE49-F238E27FC236}">
                  <a16:creationId xmlns:a16="http://schemas.microsoft.com/office/drawing/2014/main" id="{436600B5-E35A-EBA0-B6EB-E9BAF5069914}"/>
                </a:ext>
              </a:extLst>
            </p:cNvPr>
            <p:cNvCxnSpPr/>
            <p:nvPr/>
          </p:nvCxnSpPr>
          <p:spPr bwMode="auto">
            <a:xfrm>
              <a:off x="8459788" y="4240609"/>
              <a:ext cx="9525" cy="2214656"/>
            </a:xfrm>
            <a:prstGeom prst="straightConnector1">
              <a:avLst/>
            </a:prstGeom>
            <a:ln w="19050">
              <a:solidFill>
                <a:srgbClr val="FFFF00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27" name="Rectangle 255">
              <a:extLst>
                <a:ext uri="{FF2B5EF4-FFF2-40B4-BE49-F238E27FC236}">
                  <a16:creationId xmlns:a16="http://schemas.microsoft.com/office/drawing/2014/main" id="{739C97E4-46E4-1D39-70D7-47B125C6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5975" y="5020694"/>
              <a:ext cx="312738" cy="369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h</a:t>
              </a:r>
              <a:endParaRPr lang="en-IN" altLang="en-US">
                <a:solidFill>
                  <a:srgbClr val="FFFF00"/>
                </a:solidFill>
              </a:endParaRPr>
            </a:p>
          </p:txBody>
        </p:sp>
      </p:grpSp>
      <p:grpSp>
        <p:nvGrpSpPr>
          <p:cNvPr id="5" name="Group 8">
            <a:extLst>
              <a:ext uri="{FF2B5EF4-FFF2-40B4-BE49-F238E27FC236}">
                <a16:creationId xmlns:a16="http://schemas.microsoft.com/office/drawing/2014/main" id="{CEEAB61E-79FE-272A-211D-957D3CFD1564}"/>
              </a:ext>
            </a:extLst>
          </p:cNvPr>
          <p:cNvGrpSpPr>
            <a:grpSpLocks/>
          </p:cNvGrpSpPr>
          <p:nvPr/>
        </p:nvGrpSpPr>
        <p:grpSpPr bwMode="auto">
          <a:xfrm>
            <a:off x="8434388" y="612775"/>
            <a:ext cx="555625" cy="3640138"/>
            <a:chOff x="8434388" y="613171"/>
            <a:chExt cx="555625" cy="3640138"/>
          </a:xfrm>
        </p:grpSpPr>
        <p:cxnSp>
          <p:nvCxnSpPr>
            <p:cNvPr id="259" name="Straight Arrow Connector 258">
              <a:extLst>
                <a:ext uri="{FF2B5EF4-FFF2-40B4-BE49-F238E27FC236}">
                  <a16:creationId xmlns:a16="http://schemas.microsoft.com/office/drawing/2014/main" id="{96F030BB-CD3C-1C9C-E72E-549DB4155725}"/>
                </a:ext>
              </a:extLst>
            </p:cNvPr>
            <p:cNvCxnSpPr/>
            <p:nvPr/>
          </p:nvCxnSpPr>
          <p:spPr>
            <a:xfrm flipV="1">
              <a:off x="8459788" y="613171"/>
              <a:ext cx="9525" cy="3640138"/>
            </a:xfrm>
            <a:prstGeom prst="straightConnector1">
              <a:avLst/>
            </a:prstGeom>
            <a:ln w="19050">
              <a:solidFill>
                <a:srgbClr val="0066FF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25" name="Rectangle 259">
              <a:extLst>
                <a:ext uri="{FF2B5EF4-FFF2-40B4-BE49-F238E27FC236}">
                  <a16:creationId xmlns:a16="http://schemas.microsoft.com/office/drawing/2014/main" id="{4C3BB0D0-34E7-A577-B761-5108AC74B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4388" y="2022871"/>
              <a:ext cx="5556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66FF"/>
                  </a:solidFill>
                </a:rPr>
                <a:t>H-h</a:t>
              </a:r>
              <a:endParaRPr lang="en-IN" altLang="en-US">
                <a:solidFill>
                  <a:srgbClr val="0066FF"/>
                </a:solidFill>
              </a:endParaRPr>
            </a:p>
          </p:txBody>
        </p:sp>
      </p:grpSp>
      <p:sp>
        <p:nvSpPr>
          <p:cNvPr id="24" name="Oval 248">
            <a:extLst>
              <a:ext uri="{FF2B5EF4-FFF2-40B4-BE49-F238E27FC236}">
                <a16:creationId xmlns:a16="http://schemas.microsoft.com/office/drawing/2014/main" id="{127DCB57-8B3D-B951-AF11-A5B46723235B}"/>
              </a:ext>
            </a:extLst>
          </p:cNvPr>
          <p:cNvSpPr>
            <a:spLocks noChangeArrowheads="1"/>
          </p:cNvSpPr>
          <p:nvPr/>
        </p:nvSpPr>
        <p:spPr bwMode="auto">
          <a:xfrm rot="2436895">
            <a:off x="7818579" y="3677494"/>
            <a:ext cx="539750" cy="552450"/>
          </a:xfrm>
          <a:prstGeom prst="ellipse">
            <a:avLst/>
          </a:prstGeom>
          <a:noFill/>
          <a:ln w="19050">
            <a:solidFill>
              <a:srgbClr val="00B0F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flat" dir="t"/>
          </a:scene3d>
        </p:spPr>
        <p:txBody>
          <a:bodyPr wrap="none" anchor="ctr"/>
          <a:lstStyle/>
          <a:p>
            <a:pPr>
              <a:defRPr/>
            </a:pPr>
            <a:endParaRPr lang="en-IN"/>
          </a:p>
        </p:txBody>
      </p:sp>
      <p:sp>
        <p:nvSpPr>
          <p:cNvPr id="27" name="Oval 248">
            <a:extLst>
              <a:ext uri="{FF2B5EF4-FFF2-40B4-BE49-F238E27FC236}">
                <a16:creationId xmlns:a16="http://schemas.microsoft.com/office/drawing/2014/main" id="{87848920-86E6-652C-840E-79C5A07C0F77}"/>
              </a:ext>
            </a:extLst>
          </p:cNvPr>
          <p:cNvSpPr>
            <a:spLocks noChangeArrowheads="1"/>
          </p:cNvSpPr>
          <p:nvPr/>
        </p:nvSpPr>
        <p:spPr bwMode="auto">
          <a:xfrm rot="2436895">
            <a:off x="7811627" y="56286"/>
            <a:ext cx="539750" cy="552450"/>
          </a:xfrm>
          <a:prstGeom prst="ellipse">
            <a:avLst/>
          </a:prstGeom>
          <a:noFill/>
          <a:ln w="19050">
            <a:solidFill>
              <a:srgbClr val="00B0F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flat" dir="t"/>
          </a:scene3d>
        </p:spPr>
        <p:txBody>
          <a:bodyPr wrap="none" anchor="ctr"/>
          <a:lstStyle/>
          <a:p>
            <a:pPr>
              <a:defRPr/>
            </a:pPr>
            <a:endParaRPr lang="en-IN"/>
          </a:p>
        </p:txBody>
      </p:sp>
      <p:grpSp>
        <p:nvGrpSpPr>
          <p:cNvPr id="6" name="Group 13">
            <a:extLst>
              <a:ext uri="{FF2B5EF4-FFF2-40B4-BE49-F238E27FC236}">
                <a16:creationId xmlns:a16="http://schemas.microsoft.com/office/drawing/2014/main" id="{78C6F805-BB17-889C-1983-803D2772845A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414338"/>
            <a:ext cx="1203325" cy="369887"/>
            <a:chOff x="7662863" y="414734"/>
            <a:chExt cx="1203325" cy="369887"/>
          </a:xfrm>
        </p:grpSpPr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EB8E5A51-F337-F324-F272-37EECE47EB0C}"/>
                </a:ext>
              </a:extLst>
            </p:cNvPr>
            <p:cNvCxnSpPr/>
            <p:nvPr/>
          </p:nvCxnSpPr>
          <p:spPr>
            <a:xfrm>
              <a:off x="7662863" y="613171"/>
              <a:ext cx="863600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23" name="Rectangle 238">
              <a:extLst>
                <a:ext uri="{FF2B5EF4-FFF2-40B4-BE49-F238E27FC236}">
                  <a16:creationId xmlns:a16="http://schemas.microsoft.com/office/drawing/2014/main" id="{A358B94D-B01C-7573-B1D1-5B93739C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5350" y="414734"/>
              <a:ext cx="3508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A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CBC5A7F-CF87-9B0B-34B5-CAF63643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431800"/>
            <a:ext cx="1012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v(H) = 0</a:t>
            </a:r>
            <a:endParaRPr lang="en-IN" altLang="en-US"/>
          </a:p>
        </p:txBody>
      </p:sp>
      <p:grpSp>
        <p:nvGrpSpPr>
          <p:cNvPr id="7" name="Group 14">
            <a:extLst>
              <a:ext uri="{FF2B5EF4-FFF2-40B4-BE49-F238E27FC236}">
                <a16:creationId xmlns:a16="http://schemas.microsoft.com/office/drawing/2014/main" id="{BE6E2309-D8AB-0B85-2CE4-5D3F8BA484EF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4067175"/>
            <a:ext cx="1189038" cy="369888"/>
            <a:chOff x="7667625" y="4067571"/>
            <a:chExt cx="1189038" cy="369888"/>
          </a:xfrm>
        </p:grpSpPr>
        <p:sp>
          <p:nvSpPr>
            <p:cNvPr id="36920" name="Rectangle 239">
              <a:extLst>
                <a:ext uri="{FF2B5EF4-FFF2-40B4-BE49-F238E27FC236}">
                  <a16:creationId xmlns:a16="http://schemas.microsoft.com/office/drawing/2014/main" id="{D5CEE656-957F-E721-368E-1CA878DF1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5" y="4067571"/>
              <a:ext cx="350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B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6657649D-F61E-F821-5854-B3CEADCC055C}"/>
                </a:ext>
              </a:extLst>
            </p:cNvPr>
            <p:cNvCxnSpPr/>
            <p:nvPr/>
          </p:nvCxnSpPr>
          <p:spPr>
            <a:xfrm>
              <a:off x="7667625" y="4240609"/>
              <a:ext cx="865188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4316418F-61E8-1104-2E54-981AE74A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056063"/>
            <a:ext cx="5826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v(h)</a:t>
            </a:r>
            <a:endParaRPr lang="en-IN" altLang="en-US"/>
          </a:p>
        </p:txBody>
      </p:sp>
      <p:grpSp>
        <p:nvGrpSpPr>
          <p:cNvPr id="8" name="Group 15">
            <a:extLst>
              <a:ext uri="{FF2B5EF4-FFF2-40B4-BE49-F238E27FC236}">
                <a16:creationId xmlns:a16="http://schemas.microsoft.com/office/drawing/2014/main" id="{64929D66-5040-CAE9-5466-EF114A1CADD2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61100"/>
            <a:ext cx="1189038" cy="369888"/>
            <a:chOff x="7667625" y="6261496"/>
            <a:chExt cx="1189038" cy="369888"/>
          </a:xfrm>
        </p:grpSpPr>
        <p:sp>
          <p:nvSpPr>
            <p:cNvPr id="36918" name="Rectangle 240">
              <a:extLst>
                <a:ext uri="{FF2B5EF4-FFF2-40B4-BE49-F238E27FC236}">
                  <a16:creationId xmlns:a16="http://schemas.microsoft.com/office/drawing/2014/main" id="{F50069DB-56A9-5E51-8D62-487607B95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5" y="6261496"/>
              <a:ext cx="350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C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D3AA6F5F-867B-D6D4-4FF0-D44E9E1F52F8}"/>
                </a:ext>
              </a:extLst>
            </p:cNvPr>
            <p:cNvCxnSpPr/>
            <p:nvPr/>
          </p:nvCxnSpPr>
          <p:spPr>
            <a:xfrm>
              <a:off x="7667625" y="6448821"/>
              <a:ext cx="865188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EC36217-81A3-2CC7-8E71-54B37C674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6227763"/>
            <a:ext cx="5826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v(0)</a:t>
            </a:r>
            <a:endParaRPr lang="en-IN" altLang="en-US"/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D48511C4-7FB0-E1AB-0201-97F07A7C2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2162175"/>
            <a:ext cx="3168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00"/>
                </a:solidFill>
              </a:rPr>
              <a:t>Mechanical Energy at A:</a:t>
            </a:r>
          </a:p>
        </p:txBody>
      </p:sp>
      <p:sp>
        <p:nvSpPr>
          <p:cNvPr id="30" name="Rectangle 7">
            <a:extLst>
              <a:ext uri="{FF2B5EF4-FFF2-40B4-BE49-F238E27FC236}">
                <a16:creationId xmlns:a16="http://schemas.microsoft.com/office/drawing/2014/main" id="{C3F65E4B-D597-4B3F-8FC0-FBA0053FC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2593975"/>
            <a:ext cx="6546850" cy="133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FF"/>
                </a:solidFill>
              </a:rPr>
              <a:t>The ball at A is at rest and at the height H from the ground level (or reference level).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66"/>
                </a:solidFill>
              </a:rPr>
              <a:t>Therefore, the ME possessed by the ball is wholly by virtue of its position and hence only potential energy.</a:t>
            </a:r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E4A44D51-AB82-ACA9-3745-60C04EB376B0}"/>
              </a:ext>
            </a:extLst>
          </p:cNvPr>
          <p:cNvGrpSpPr>
            <a:grpSpLocks/>
          </p:cNvGrpSpPr>
          <p:nvPr/>
        </p:nvGrpSpPr>
        <p:grpSpPr bwMode="auto">
          <a:xfrm>
            <a:off x="7805738" y="55563"/>
            <a:ext cx="539750" cy="552450"/>
            <a:chOff x="7805738" y="55959"/>
            <a:chExt cx="539750" cy="552450"/>
          </a:xfrm>
        </p:grpSpPr>
        <p:grpSp>
          <p:nvGrpSpPr>
            <p:cNvPr id="36913" name="Group 232">
              <a:extLst>
                <a:ext uri="{FF2B5EF4-FFF2-40B4-BE49-F238E27FC236}">
                  <a16:creationId xmlns:a16="http://schemas.microsoft.com/office/drawing/2014/main" id="{C3DF7728-FB7B-C51C-9D5B-071151008B9C}"/>
                </a:ext>
              </a:extLst>
            </p:cNvPr>
            <p:cNvGrpSpPr>
              <a:grpSpLocks/>
            </p:cNvGrpSpPr>
            <p:nvPr/>
          </p:nvGrpSpPr>
          <p:grpSpPr bwMode="auto">
            <a:xfrm rot="2436895">
              <a:off x="7805738" y="55959"/>
              <a:ext cx="539750" cy="552450"/>
              <a:chOff x="720725" y="260648"/>
              <a:chExt cx="647700" cy="647700"/>
            </a:xfrm>
          </p:grpSpPr>
          <p:sp>
            <p:nvSpPr>
              <p:cNvPr id="234" name="Oval 248">
                <a:extLst>
                  <a:ext uri="{FF2B5EF4-FFF2-40B4-BE49-F238E27FC236}">
                    <a16:creationId xmlns:a16="http://schemas.microsoft.com/office/drawing/2014/main" id="{E72ED09D-9B41-1E28-2FAA-7CB4E0986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617B693E-3BE9-AF81-1759-39E19F59B927}"/>
                  </a:ext>
                </a:extLst>
              </p:cNvPr>
              <p:cNvSpPr/>
              <p:nvPr/>
            </p:nvSpPr>
            <p:spPr>
              <a:xfrm>
                <a:off x="781446" y="419715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FC0E3441-20E3-AFBC-9B05-8591FB10625D}"/>
                  </a:ext>
                </a:extLst>
              </p:cNvPr>
              <p:cNvSpPr/>
              <p:nvPr/>
            </p:nvSpPr>
            <p:spPr>
              <a:xfrm rot="21215286" flipV="1">
                <a:off x="802582" y="666807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36914" name="Rectangle 2">
              <a:extLst>
                <a:ext uri="{FF2B5EF4-FFF2-40B4-BE49-F238E27FC236}">
                  <a16:creationId xmlns:a16="http://schemas.microsoft.com/office/drawing/2014/main" id="{64EDA4D6-E489-11C9-3215-0D870FAD9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368" y="132740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0099"/>
                  </a:solidFill>
                </a:rPr>
                <a:t>m</a:t>
              </a:r>
              <a:endParaRPr lang="en-IN" altLang="en-US">
                <a:solidFill>
                  <a:srgbClr val="000099"/>
                </a:solidFill>
              </a:endParaRPr>
            </a:p>
          </p:txBody>
        </p:sp>
      </p:grpSp>
      <p:grpSp>
        <p:nvGrpSpPr>
          <p:cNvPr id="11" name="Group 3">
            <a:extLst>
              <a:ext uri="{FF2B5EF4-FFF2-40B4-BE49-F238E27FC236}">
                <a16:creationId xmlns:a16="http://schemas.microsoft.com/office/drawing/2014/main" id="{61B616A7-E590-AF49-F916-7BB8163A39BC}"/>
              </a:ext>
            </a:extLst>
          </p:cNvPr>
          <p:cNvGrpSpPr>
            <a:grpSpLocks/>
          </p:cNvGrpSpPr>
          <p:nvPr/>
        </p:nvGrpSpPr>
        <p:grpSpPr bwMode="auto">
          <a:xfrm>
            <a:off x="1501775" y="5435600"/>
            <a:ext cx="1728788" cy="369888"/>
            <a:chOff x="1403648" y="3789040"/>
            <a:chExt cx="1728192" cy="369332"/>
          </a:xfrm>
        </p:grpSpPr>
        <p:sp>
          <p:nvSpPr>
            <p:cNvPr id="36908" name="Rectangle 7">
              <a:extLst>
                <a:ext uri="{FF2B5EF4-FFF2-40B4-BE49-F238E27FC236}">
                  <a16:creationId xmlns:a16="http://schemas.microsoft.com/office/drawing/2014/main" id="{48314033-C624-14D5-9252-8A501453F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680" y="3789040"/>
              <a:ext cx="144016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00FF"/>
                  </a:solidFill>
                </a:rPr>
                <a:t>ME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A</a:t>
              </a:r>
              <a:r>
                <a:rPr lang="en-US" altLang="en-US" b="1">
                  <a:solidFill>
                    <a:srgbClr val="FF00FF"/>
                  </a:solidFill>
                </a:rPr>
                <a:t> = mgH</a:t>
              </a:r>
            </a:p>
          </p:txBody>
        </p:sp>
        <p:grpSp>
          <p:nvGrpSpPr>
            <p:cNvPr id="36909" name="Group 73">
              <a:extLst>
                <a:ext uri="{FF2B5EF4-FFF2-40B4-BE49-F238E27FC236}">
                  <a16:creationId xmlns:a16="http://schemas.microsoft.com/office/drawing/2014/main" id="{01CB8F7E-A375-E1EB-B294-AA3AEAEB3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3648" y="3905548"/>
              <a:ext cx="152400" cy="152400"/>
              <a:chOff x="3168" y="1392"/>
              <a:chExt cx="144" cy="144"/>
            </a:xfrm>
          </p:grpSpPr>
          <p:sp>
            <p:nvSpPr>
              <p:cNvPr id="36910" name="Oval 74">
                <a:extLst>
                  <a:ext uri="{FF2B5EF4-FFF2-40B4-BE49-F238E27FC236}">
                    <a16:creationId xmlns:a16="http://schemas.microsoft.com/office/drawing/2014/main" id="{12AA791D-01AA-2EEF-0A91-0563EDC08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  <p:sp>
            <p:nvSpPr>
              <p:cNvPr id="36911" name="Oval 75">
                <a:extLst>
                  <a:ext uri="{FF2B5EF4-FFF2-40B4-BE49-F238E27FC236}">
                    <a16:creationId xmlns:a16="http://schemas.microsoft.com/office/drawing/2014/main" id="{FC13C027-2757-5E42-F666-0AD351CB4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  <p:sp>
            <p:nvSpPr>
              <p:cNvPr id="36912" name="Oval 76">
                <a:extLst>
                  <a:ext uri="{FF2B5EF4-FFF2-40B4-BE49-F238E27FC236}">
                    <a16:creationId xmlns:a16="http://schemas.microsoft.com/office/drawing/2014/main" id="{5A712F3B-1DB4-20C3-6E1B-78E0858F4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</p:grpSp>
      </p:grpSp>
      <p:sp>
        <p:nvSpPr>
          <p:cNvPr id="46" name="Rectangle 7">
            <a:extLst>
              <a:ext uri="{FF2B5EF4-FFF2-40B4-BE49-F238E27FC236}">
                <a16:creationId xmlns:a16="http://schemas.microsoft.com/office/drawing/2014/main" id="{72311973-2E85-507B-67CC-F883DFDD7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4067175"/>
            <a:ext cx="1368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PE</a:t>
            </a:r>
            <a:r>
              <a:rPr lang="en-US" altLang="en-US" b="1" baseline="-25000">
                <a:solidFill>
                  <a:srgbClr val="FFC000"/>
                </a:solidFill>
              </a:rPr>
              <a:t>A</a:t>
            </a:r>
            <a:r>
              <a:rPr lang="en-US" altLang="en-US" b="1">
                <a:solidFill>
                  <a:srgbClr val="FFC000"/>
                </a:solidFill>
              </a:rPr>
              <a:t> = mgH</a:t>
            </a:r>
          </a:p>
        </p:txBody>
      </p:sp>
      <p:sp>
        <p:nvSpPr>
          <p:cNvPr id="47" name="Rectangle 7">
            <a:extLst>
              <a:ext uri="{FF2B5EF4-FFF2-40B4-BE49-F238E27FC236}">
                <a16:creationId xmlns:a16="http://schemas.microsoft.com/office/drawing/2014/main" id="{EAFA48E8-4C34-3E19-8E2F-54276CE57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4500563"/>
            <a:ext cx="10271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KE</a:t>
            </a:r>
            <a:r>
              <a:rPr lang="en-US" altLang="en-US" b="1" baseline="-25000">
                <a:solidFill>
                  <a:srgbClr val="00B050"/>
                </a:solidFill>
              </a:rPr>
              <a:t>A</a:t>
            </a:r>
            <a:r>
              <a:rPr lang="en-US" altLang="en-US" b="1">
                <a:solidFill>
                  <a:srgbClr val="00B050"/>
                </a:solidFill>
              </a:rPr>
              <a:t> = 0</a:t>
            </a:r>
          </a:p>
        </p:txBody>
      </p:sp>
      <p:sp>
        <p:nvSpPr>
          <p:cNvPr id="48" name="Rectangle 7">
            <a:extLst>
              <a:ext uri="{FF2B5EF4-FFF2-40B4-BE49-F238E27FC236}">
                <a16:creationId xmlns:a16="http://schemas.microsoft.com/office/drawing/2014/main" id="{A948EF22-2E71-E2A9-8CE8-59F4B824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5003800"/>
            <a:ext cx="2078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ME</a:t>
            </a:r>
            <a:r>
              <a:rPr lang="en-US" altLang="en-US" b="1" baseline="-25000">
                <a:solidFill>
                  <a:srgbClr val="00B0F0"/>
                </a:solidFill>
              </a:rPr>
              <a:t>A</a:t>
            </a:r>
            <a:r>
              <a:rPr lang="en-US" altLang="en-US" b="1">
                <a:solidFill>
                  <a:srgbClr val="00B0F0"/>
                </a:solidFill>
              </a:rPr>
              <a:t> = PE</a:t>
            </a:r>
            <a:r>
              <a:rPr lang="en-US" altLang="en-US" b="1" baseline="-25000">
                <a:solidFill>
                  <a:srgbClr val="00B0F0"/>
                </a:solidFill>
              </a:rPr>
              <a:t>A</a:t>
            </a:r>
            <a:r>
              <a:rPr lang="en-US" altLang="en-US" b="1">
                <a:solidFill>
                  <a:srgbClr val="00B0F0"/>
                </a:solidFill>
              </a:rPr>
              <a:t> + KE</a:t>
            </a:r>
            <a:r>
              <a:rPr lang="en-US" altLang="en-US" b="1" baseline="-25000">
                <a:solidFill>
                  <a:srgbClr val="00B0F0"/>
                </a:solidFill>
              </a:rPr>
              <a:t>A</a:t>
            </a:r>
            <a:endParaRPr lang="en-US" altLang="en-US" b="1">
              <a:solidFill>
                <a:srgbClr val="00B0F0"/>
              </a:solidFill>
            </a:endParaRPr>
          </a:p>
        </p:txBody>
      </p:sp>
      <p:grpSp>
        <p:nvGrpSpPr>
          <p:cNvPr id="13" name="Group 60">
            <a:extLst>
              <a:ext uri="{FF2B5EF4-FFF2-40B4-BE49-F238E27FC236}">
                <a16:creationId xmlns:a16="http://schemas.microsoft.com/office/drawing/2014/main" id="{8B74CABF-463B-6572-8808-C42516F79662}"/>
              </a:ext>
            </a:extLst>
          </p:cNvPr>
          <p:cNvGrpSpPr>
            <a:grpSpLocks/>
          </p:cNvGrpSpPr>
          <p:nvPr/>
        </p:nvGrpSpPr>
        <p:grpSpPr bwMode="auto">
          <a:xfrm>
            <a:off x="6727825" y="55563"/>
            <a:ext cx="2165350" cy="6829425"/>
            <a:chOff x="6728537" y="55959"/>
            <a:chExt cx="2164638" cy="6829425"/>
          </a:xfrm>
        </p:grpSpPr>
        <p:sp>
          <p:nvSpPr>
            <p:cNvPr id="36891" name="AutoShape 99">
              <a:extLst>
                <a:ext uri="{FF2B5EF4-FFF2-40B4-BE49-F238E27FC236}">
                  <a16:creationId xmlns:a16="http://schemas.microsoft.com/office/drawing/2014/main" id="{4A5239EF-BE81-433E-9420-570B0B92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5732859"/>
              <a:ext cx="1441450" cy="1152525"/>
            </a:xfrm>
            <a:prstGeom prst="parallelogram">
              <a:avLst>
                <a:gd name="adj" fmla="val 1106"/>
              </a:avLst>
            </a:prstGeom>
            <a:solidFill>
              <a:srgbClr val="CC3300"/>
            </a:solidFill>
            <a:ln w="9525">
              <a:miter lim="800000"/>
              <a:headEnd/>
              <a:tailEnd/>
            </a:ln>
            <a:scene3d>
              <a:camera prst="legacyObliqueTopRight">
                <a:rot lat="16199971" lon="0" rev="0"/>
              </a:camera>
              <a:lightRig rig="legacyFlat2" dir="t"/>
            </a:scene3d>
            <a:sp3d extrusionH="61900" prstMaterial="legacyMatte">
              <a:bevelT w="13500" h="13500" prst="angle"/>
              <a:bevelB w="13500" h="13500" prst="angle"/>
              <a:extrusionClr>
                <a:srgbClr val="CC3300"/>
              </a:extrusionClr>
              <a:contourClr>
                <a:srgbClr val="CC33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36892" name="Group 62">
              <a:extLst>
                <a:ext uri="{FF2B5EF4-FFF2-40B4-BE49-F238E27FC236}">
                  <a16:creationId xmlns:a16="http://schemas.microsoft.com/office/drawing/2014/main" id="{1BAEB5BF-AE09-E0B1-5667-58A0EA007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1127" y="624284"/>
              <a:ext cx="352425" cy="5830981"/>
              <a:chOff x="7411127" y="624284"/>
              <a:chExt cx="352425" cy="5830981"/>
            </a:xfrm>
          </p:grpSpPr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501AA101-9D88-C04F-DDC6-71624C6DF66C}"/>
                  </a:ext>
                </a:extLst>
              </p:cNvPr>
              <p:cNvCxnSpPr/>
              <p:nvPr/>
            </p:nvCxnSpPr>
            <p:spPr bwMode="auto">
              <a:xfrm>
                <a:off x="7710876" y="624284"/>
                <a:ext cx="0" cy="5830887"/>
              </a:xfrm>
              <a:prstGeom prst="straightConnector1">
                <a:avLst/>
              </a:prstGeom>
              <a:ln w="19050">
                <a:solidFill>
                  <a:srgbClr val="FF6699"/>
                </a:solidFill>
                <a:headEnd type="triangl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07" name="Rectangle 251">
                <a:extLst>
                  <a:ext uri="{FF2B5EF4-FFF2-40B4-BE49-F238E27FC236}">
                    <a16:creationId xmlns:a16="http://schemas.microsoft.com/office/drawing/2014/main" id="{505463F0-EFC5-3C48-16AA-98EF0DD22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1127" y="2453848"/>
                <a:ext cx="352425" cy="3693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FF0066"/>
                    </a:solidFill>
                  </a:rPr>
                  <a:t>H</a:t>
                </a:r>
                <a:endParaRPr lang="en-IN" altLang="en-US"/>
              </a:p>
            </p:txBody>
          </p:sp>
        </p:grpSp>
        <p:grpSp>
          <p:nvGrpSpPr>
            <p:cNvPr id="36893" name="Group 63">
              <a:extLst>
                <a:ext uri="{FF2B5EF4-FFF2-40B4-BE49-F238E27FC236}">
                  <a16:creationId xmlns:a16="http://schemas.microsoft.com/office/drawing/2014/main" id="{F091D8AF-6430-54A4-DC2C-E5CF451A83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2863" y="414734"/>
              <a:ext cx="1203325" cy="369887"/>
              <a:chOff x="7662863" y="414734"/>
              <a:chExt cx="1203325" cy="369887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76D875BC-0343-3F63-0B4F-A04DD6944394}"/>
                  </a:ext>
                </a:extLst>
              </p:cNvPr>
              <p:cNvCxnSpPr/>
              <p:nvPr/>
            </p:nvCxnSpPr>
            <p:spPr>
              <a:xfrm>
                <a:off x="7663268" y="613171"/>
                <a:ext cx="863316" cy="0"/>
              </a:xfrm>
              <a:prstGeom prst="line">
                <a:avLst/>
              </a:prstGeom>
              <a:ln>
                <a:solidFill>
                  <a:srgbClr val="FF9933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905" name="Rectangle 238">
                <a:extLst>
                  <a:ext uri="{FF2B5EF4-FFF2-40B4-BE49-F238E27FC236}">
                    <a16:creationId xmlns:a16="http://schemas.microsoft.com/office/drawing/2014/main" id="{71E69437-AF0A-5AF3-C081-72F3EEB4F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5350" y="414734"/>
                <a:ext cx="350838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A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</p:grpSp>
        <p:sp>
          <p:nvSpPr>
            <p:cNvPr id="36894" name="Rectangle 64">
              <a:extLst>
                <a:ext uri="{FF2B5EF4-FFF2-40B4-BE49-F238E27FC236}">
                  <a16:creationId xmlns:a16="http://schemas.microsoft.com/office/drawing/2014/main" id="{0ADB6F16-9E0C-80F8-5A2D-5F2E707B1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8537" y="431888"/>
              <a:ext cx="101181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66"/>
                  </a:solidFill>
                </a:rPr>
                <a:t>v(H) = 0</a:t>
              </a:r>
              <a:endParaRPr lang="en-IN" altLang="en-US"/>
            </a:p>
          </p:txBody>
        </p:sp>
        <p:grpSp>
          <p:nvGrpSpPr>
            <p:cNvPr id="36895" name="Group 65">
              <a:extLst>
                <a:ext uri="{FF2B5EF4-FFF2-40B4-BE49-F238E27FC236}">
                  <a16:creationId xmlns:a16="http://schemas.microsoft.com/office/drawing/2014/main" id="{051CAECD-22EC-DC2A-70D0-A2BB8E145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7625" y="6261496"/>
              <a:ext cx="1189038" cy="369888"/>
              <a:chOff x="7667625" y="6261496"/>
              <a:chExt cx="1189038" cy="369888"/>
            </a:xfrm>
          </p:grpSpPr>
          <p:sp>
            <p:nvSpPr>
              <p:cNvPr id="36902" name="Rectangle 240">
                <a:extLst>
                  <a:ext uri="{FF2B5EF4-FFF2-40B4-BE49-F238E27FC236}">
                    <a16:creationId xmlns:a16="http://schemas.microsoft.com/office/drawing/2014/main" id="{496C26F5-4E74-72A9-1441-26CA1DA55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5825" y="6261496"/>
                <a:ext cx="350838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C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A7FCF4DB-3EC6-2E47-549B-2E0269839DBF}"/>
                  </a:ext>
                </a:extLst>
              </p:cNvPr>
              <p:cNvCxnSpPr/>
              <p:nvPr/>
            </p:nvCxnSpPr>
            <p:spPr>
              <a:xfrm>
                <a:off x="7668028" y="6448821"/>
                <a:ext cx="864904" cy="0"/>
              </a:xfrm>
              <a:prstGeom prst="line">
                <a:avLst/>
              </a:prstGeom>
              <a:ln>
                <a:solidFill>
                  <a:srgbClr val="FF9933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896" name="Group 66">
              <a:extLst>
                <a:ext uri="{FF2B5EF4-FFF2-40B4-BE49-F238E27FC236}">
                  <a16:creationId xmlns:a16="http://schemas.microsoft.com/office/drawing/2014/main" id="{C0F50C44-D4C3-FA02-3E81-1762FC0B96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05738" y="55959"/>
              <a:ext cx="539750" cy="552450"/>
              <a:chOff x="7805738" y="55959"/>
              <a:chExt cx="539750" cy="552450"/>
            </a:xfrm>
          </p:grpSpPr>
          <p:grpSp>
            <p:nvGrpSpPr>
              <p:cNvPr id="36897" name="Group 67">
                <a:extLst>
                  <a:ext uri="{FF2B5EF4-FFF2-40B4-BE49-F238E27FC236}">
                    <a16:creationId xmlns:a16="http://schemas.microsoft.com/office/drawing/2014/main" id="{DA897BAE-DB1A-E232-74AE-60A58EA246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436895">
                <a:off x="7805738" y="55959"/>
                <a:ext cx="539750" cy="552450"/>
                <a:chOff x="720725" y="260648"/>
                <a:chExt cx="647700" cy="647700"/>
              </a:xfrm>
            </p:grpSpPr>
            <p:sp>
              <p:nvSpPr>
                <p:cNvPr id="70" name="Oval 248">
                  <a:extLst>
                    <a:ext uri="{FF2B5EF4-FFF2-40B4-BE49-F238E27FC236}">
                      <a16:creationId xmlns:a16="http://schemas.microsoft.com/office/drawing/2014/main" id="{BE35B8FB-0999-5F7B-E0CE-FE8742A53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A9C424CD-4C6F-DE63-2B1E-E24AA53A8264}"/>
                    </a:ext>
                  </a:extLst>
                </p:cNvPr>
                <p:cNvSpPr/>
                <p:nvPr/>
              </p:nvSpPr>
              <p:spPr>
                <a:xfrm>
                  <a:off x="781778" y="419510"/>
                  <a:ext cx="508468" cy="89338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281D828C-4104-8A64-CD83-370B2C52D367}"/>
                    </a:ext>
                  </a:extLst>
                </p:cNvPr>
                <p:cNvSpPr/>
                <p:nvPr/>
              </p:nvSpPr>
              <p:spPr>
                <a:xfrm rot="21215286" flipV="1">
                  <a:off x="802907" y="666601"/>
                  <a:ext cx="508468" cy="89338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sp>
            <p:nvSpPr>
              <p:cNvPr id="36898" name="Rectangle 68">
                <a:extLst>
                  <a:ext uri="{FF2B5EF4-FFF2-40B4-BE49-F238E27FC236}">
                    <a16:creationId xmlns:a16="http://schemas.microsoft.com/office/drawing/2014/main" id="{394A0772-5C19-2C74-CF57-3D96E3C0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4368" y="132740"/>
                <a:ext cx="37702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000099"/>
                    </a:solidFill>
                  </a:rPr>
                  <a:t>m</a:t>
                </a:r>
                <a:endParaRPr lang="en-IN" altLang="en-US">
                  <a:solidFill>
                    <a:srgbClr val="000099"/>
                  </a:solidFill>
                </a:endParaRPr>
              </a:p>
            </p:txBody>
          </p:sp>
        </p:grpSp>
      </p:grpSp>
      <p:sp>
        <p:nvSpPr>
          <p:cNvPr id="36888" name="TextBox 47">
            <a:extLst>
              <a:ext uri="{FF2B5EF4-FFF2-40B4-BE49-F238E27FC236}">
                <a16:creationId xmlns:a16="http://schemas.microsoft.com/office/drawing/2014/main" id="{D4A5E968-8910-251C-1C7B-DEC55EDF3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6889" name="TextBox 49">
            <a:extLst>
              <a:ext uri="{FF2B5EF4-FFF2-40B4-BE49-F238E27FC236}">
                <a16:creationId xmlns:a16="http://schemas.microsoft.com/office/drawing/2014/main" id="{A1AA1770-6236-2B73-29C9-1BC214F35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6890" name="TextBox 52">
            <a:extLst>
              <a:ext uri="{FF2B5EF4-FFF2-40B4-BE49-F238E27FC236}">
                <a16:creationId xmlns:a16="http://schemas.microsoft.com/office/drawing/2014/main" id="{4CEB3063-0CC3-A6BB-982A-EA422C3D8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34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7037E-7 L 0.00278 0.85069 " pathEditMode="relative" rAng="0" ptsTypes="AA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" y="42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34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 nodeType="clickPar">
                      <p:stCondLst>
                        <p:cond delay="indefinite"/>
                      </p:stCondLst>
                      <p:childTnLst>
                        <p:par>
                          <p:cTn id="1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 nodeType="clickPar">
                      <p:stCondLst>
                        <p:cond delay="indefinite"/>
                      </p:stCondLst>
                      <p:childTnLst>
                        <p:par>
                          <p:cTn id="1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9" grpId="0"/>
      <p:bldP spid="34820" grpId="0" animBg="1"/>
      <p:bldP spid="34820" grpId="1" animBg="1"/>
      <p:bldP spid="2" grpId="0"/>
      <p:bldP spid="2" grpId="1"/>
      <p:bldP spid="26" grpId="0"/>
      <p:bldP spid="26" grpId="1"/>
      <p:bldP spid="28" grpId="0"/>
      <p:bldP spid="28" grpId="1"/>
      <p:bldP spid="29" grpId="0"/>
      <p:bldP spid="46" grpId="0"/>
      <p:bldP spid="47" grpId="0"/>
      <p:bldP spid="4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66D680C6-4599-D042-47B2-7864EE3B9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79388"/>
            <a:ext cx="3168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00"/>
                </a:solidFill>
              </a:rPr>
              <a:t>Mechanical Energy at B: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A5E63A8E-31AC-41DD-BECE-9877B55A3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619125"/>
            <a:ext cx="6408737" cy="13398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chemeClr val="accent2">
                    <a:lumMod val="40000"/>
                    <a:lumOff val="60000"/>
                  </a:schemeClr>
                </a:solidFill>
              </a:rPr>
              <a:t>The ball at B has fallen through the height (H-h) and gained velocity v(h).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CC99"/>
                </a:solidFill>
              </a:rPr>
              <a:t>Therefore, the ME possessed by the ball is partially potential and partially kinetic.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E79A199B-58EC-C439-86B3-BC0B9D691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2041525"/>
            <a:ext cx="1368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PE</a:t>
            </a:r>
            <a:r>
              <a:rPr lang="en-US" altLang="en-US" b="1" baseline="-25000">
                <a:solidFill>
                  <a:srgbClr val="FFC000"/>
                </a:solidFill>
              </a:rPr>
              <a:t>B</a:t>
            </a:r>
            <a:r>
              <a:rPr lang="en-US" altLang="en-US" b="1">
                <a:solidFill>
                  <a:srgbClr val="FFC000"/>
                </a:solidFill>
              </a:rPr>
              <a:t> = mgh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A838DDF-FB88-58AE-0D56-045D2C090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2474913"/>
            <a:ext cx="23764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KE</a:t>
            </a:r>
            <a:r>
              <a:rPr lang="en-US" altLang="en-US" b="1" baseline="-25000">
                <a:solidFill>
                  <a:srgbClr val="00B050"/>
                </a:solidFill>
              </a:rPr>
              <a:t>B</a:t>
            </a:r>
            <a:r>
              <a:rPr lang="en-US" altLang="en-US" b="1">
                <a:solidFill>
                  <a:srgbClr val="00B050"/>
                </a:solidFill>
              </a:rPr>
              <a:t> = ½ m [ v(h)</a:t>
            </a:r>
            <a:r>
              <a:rPr lang="en-US" altLang="en-US" b="1" baseline="30000">
                <a:solidFill>
                  <a:srgbClr val="00B050"/>
                </a:solidFill>
              </a:rPr>
              <a:t>2 </a:t>
            </a:r>
            <a:r>
              <a:rPr lang="en-US" altLang="en-US" b="1">
                <a:solidFill>
                  <a:srgbClr val="00B050"/>
                </a:solidFill>
              </a:rPr>
              <a:t>] </a:t>
            </a:r>
          </a:p>
        </p:txBody>
      </p:sp>
      <p:sp>
        <p:nvSpPr>
          <p:cNvPr id="31" name="Rectangle 7">
            <a:extLst>
              <a:ext uri="{FF2B5EF4-FFF2-40B4-BE49-F238E27FC236}">
                <a16:creationId xmlns:a16="http://schemas.microsoft.com/office/drawing/2014/main" id="{5CA4FD54-286D-AA78-A0EF-CC0FCA907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2997200"/>
            <a:ext cx="26638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But,   v(h)</a:t>
            </a:r>
            <a:r>
              <a:rPr lang="en-US" altLang="en-US" b="1" baseline="30000">
                <a:solidFill>
                  <a:srgbClr val="00B050"/>
                </a:solidFill>
              </a:rPr>
              <a:t>2 </a:t>
            </a:r>
            <a:r>
              <a:rPr lang="en-US" altLang="en-US" b="1">
                <a:solidFill>
                  <a:srgbClr val="00B050"/>
                </a:solidFill>
              </a:rPr>
              <a:t>= 2g (H – h) </a:t>
            </a:r>
          </a:p>
        </p:txBody>
      </p:sp>
      <p:grpSp>
        <p:nvGrpSpPr>
          <p:cNvPr id="6" name="Group 31">
            <a:extLst>
              <a:ext uri="{FF2B5EF4-FFF2-40B4-BE49-F238E27FC236}">
                <a16:creationId xmlns:a16="http://schemas.microsoft.com/office/drawing/2014/main" id="{4DEA8ADC-37AC-6CA8-CA6A-9DF29D3B9F40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3509963"/>
            <a:ext cx="2592387" cy="369887"/>
            <a:chOff x="1403648" y="3789040"/>
            <a:chExt cx="2592288" cy="369332"/>
          </a:xfrm>
        </p:grpSpPr>
        <p:sp>
          <p:nvSpPr>
            <p:cNvPr id="37934" name="Rectangle 7">
              <a:extLst>
                <a:ext uri="{FF2B5EF4-FFF2-40B4-BE49-F238E27FC236}">
                  <a16:creationId xmlns:a16="http://schemas.microsoft.com/office/drawing/2014/main" id="{A955187E-FB3A-E5B7-958B-CA4B4BC9D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680" y="3789040"/>
              <a:ext cx="230425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B050"/>
                  </a:solidFill>
                </a:rPr>
                <a:t>KE</a:t>
              </a:r>
              <a:r>
                <a:rPr lang="en-US" altLang="en-US" b="1" baseline="-25000">
                  <a:solidFill>
                    <a:srgbClr val="00B050"/>
                  </a:solidFill>
                </a:rPr>
                <a:t>B</a:t>
              </a:r>
              <a:r>
                <a:rPr lang="en-US" altLang="en-US" b="1">
                  <a:solidFill>
                    <a:srgbClr val="00B050"/>
                  </a:solidFill>
                </a:rPr>
                <a:t> = mgH – mgh</a:t>
              </a:r>
            </a:p>
          </p:txBody>
        </p:sp>
        <p:grpSp>
          <p:nvGrpSpPr>
            <p:cNvPr id="37935" name="Group 73">
              <a:extLst>
                <a:ext uri="{FF2B5EF4-FFF2-40B4-BE49-F238E27FC236}">
                  <a16:creationId xmlns:a16="http://schemas.microsoft.com/office/drawing/2014/main" id="{7B7BCBD9-8D23-0515-76EE-C57080B66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3648" y="3905548"/>
              <a:ext cx="152400" cy="152400"/>
              <a:chOff x="3168" y="1392"/>
              <a:chExt cx="144" cy="144"/>
            </a:xfrm>
          </p:grpSpPr>
          <p:sp>
            <p:nvSpPr>
              <p:cNvPr id="37936" name="Oval 74">
                <a:extLst>
                  <a:ext uri="{FF2B5EF4-FFF2-40B4-BE49-F238E27FC236}">
                    <a16:creationId xmlns:a16="http://schemas.microsoft.com/office/drawing/2014/main" id="{7615AFD3-C343-C832-BECC-DB6588172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  <p:sp>
            <p:nvSpPr>
              <p:cNvPr id="37937" name="Oval 75">
                <a:extLst>
                  <a:ext uri="{FF2B5EF4-FFF2-40B4-BE49-F238E27FC236}">
                    <a16:creationId xmlns:a16="http://schemas.microsoft.com/office/drawing/2014/main" id="{AE2CB30F-EDC2-9569-A232-2F8858798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  <p:sp>
            <p:nvSpPr>
              <p:cNvPr id="37938" name="Oval 76">
                <a:extLst>
                  <a:ext uri="{FF2B5EF4-FFF2-40B4-BE49-F238E27FC236}">
                    <a16:creationId xmlns:a16="http://schemas.microsoft.com/office/drawing/2014/main" id="{9EF4700F-F22B-FA46-098D-18A48F173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</p:grpSp>
      </p:grpSp>
      <p:grpSp>
        <p:nvGrpSpPr>
          <p:cNvPr id="8" name="Group 165">
            <a:extLst>
              <a:ext uri="{FF2B5EF4-FFF2-40B4-BE49-F238E27FC236}">
                <a16:creationId xmlns:a16="http://schemas.microsoft.com/office/drawing/2014/main" id="{F209759D-9874-D2ED-5B34-E695AB2AFD4E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4005263"/>
            <a:ext cx="3455987" cy="369887"/>
            <a:chOff x="1547664" y="4005064"/>
            <a:chExt cx="3456384" cy="369332"/>
          </a:xfrm>
        </p:grpSpPr>
        <p:sp>
          <p:nvSpPr>
            <p:cNvPr id="37929" name="Rectangle 7">
              <a:extLst>
                <a:ext uri="{FF2B5EF4-FFF2-40B4-BE49-F238E27FC236}">
                  <a16:creationId xmlns:a16="http://schemas.microsoft.com/office/drawing/2014/main" id="{BC390ED2-A189-2E86-D603-11D3C7C23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4005064"/>
              <a:ext cx="316835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B0F0"/>
                  </a:solidFill>
                </a:rPr>
                <a:t>ME</a:t>
              </a:r>
              <a:r>
                <a:rPr lang="en-US" altLang="en-US" b="1" baseline="-25000">
                  <a:solidFill>
                    <a:srgbClr val="00B0F0"/>
                  </a:solidFill>
                </a:rPr>
                <a:t>B</a:t>
              </a:r>
              <a:r>
                <a:rPr lang="en-US" altLang="en-US" b="1">
                  <a:solidFill>
                    <a:srgbClr val="00B0F0"/>
                  </a:solidFill>
                </a:rPr>
                <a:t> = mgh + mgH – mgh </a:t>
              </a:r>
            </a:p>
          </p:txBody>
        </p:sp>
        <p:grpSp>
          <p:nvGrpSpPr>
            <p:cNvPr id="37930" name="Group 73">
              <a:extLst>
                <a:ext uri="{FF2B5EF4-FFF2-40B4-BE49-F238E27FC236}">
                  <a16:creationId xmlns:a16="http://schemas.microsoft.com/office/drawing/2014/main" id="{8CECFBC4-C4B2-17D8-2000-0BA214BB6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7664" y="4121572"/>
              <a:ext cx="152400" cy="152400"/>
              <a:chOff x="3168" y="1392"/>
              <a:chExt cx="144" cy="144"/>
            </a:xfrm>
          </p:grpSpPr>
          <p:sp>
            <p:nvSpPr>
              <p:cNvPr id="37931" name="Oval 74">
                <a:extLst>
                  <a:ext uri="{FF2B5EF4-FFF2-40B4-BE49-F238E27FC236}">
                    <a16:creationId xmlns:a16="http://schemas.microsoft.com/office/drawing/2014/main" id="{93A52B77-C58D-D7CA-D8A8-F96B8BF17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37932" name="Oval 75">
                <a:extLst>
                  <a:ext uri="{FF2B5EF4-FFF2-40B4-BE49-F238E27FC236}">
                    <a16:creationId xmlns:a16="http://schemas.microsoft.com/office/drawing/2014/main" id="{217273A3-2196-5D1F-B4C8-31266FB37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F0"/>
                  </a:solidFill>
                </a:endParaRPr>
              </a:p>
            </p:txBody>
          </p:sp>
          <p:sp>
            <p:nvSpPr>
              <p:cNvPr id="37933" name="Oval 76">
                <a:extLst>
                  <a:ext uri="{FF2B5EF4-FFF2-40B4-BE49-F238E27FC236}">
                    <a16:creationId xmlns:a16="http://schemas.microsoft.com/office/drawing/2014/main" id="{E0C2D8C0-B58C-DA45-4F0B-20C7A3BAB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F0"/>
                  </a:solidFill>
                </a:endParaRPr>
              </a:p>
            </p:txBody>
          </p: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432C4FEB-CFE2-B1FB-80DA-2C4AD6FFA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4518025"/>
            <a:ext cx="21605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 or   ME</a:t>
            </a:r>
            <a:r>
              <a:rPr lang="en-US" altLang="en-US" b="1" baseline="-25000">
                <a:solidFill>
                  <a:srgbClr val="FF00FF"/>
                </a:solidFill>
              </a:rPr>
              <a:t>B</a:t>
            </a:r>
            <a:r>
              <a:rPr lang="en-US" altLang="en-US" b="1">
                <a:solidFill>
                  <a:srgbClr val="FF00FF"/>
                </a:solidFill>
              </a:rPr>
              <a:t> = mgH   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37898" name="AutoShape 99">
            <a:extLst>
              <a:ext uri="{FF2B5EF4-FFF2-40B4-BE49-F238E27FC236}">
                <a16:creationId xmlns:a16="http://schemas.microsoft.com/office/drawing/2014/main" id="{6AC321B1-FAB8-DD8B-2103-5B1D1976D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5732463"/>
            <a:ext cx="1441450" cy="1152525"/>
          </a:xfrm>
          <a:prstGeom prst="parallelogram">
            <a:avLst>
              <a:gd name="adj" fmla="val 1106"/>
            </a:avLst>
          </a:prstGeom>
          <a:solidFill>
            <a:srgbClr val="CC3300"/>
          </a:solidFill>
          <a:ln w="9525">
            <a:miter lim="800000"/>
            <a:headEnd/>
            <a:tailEnd/>
          </a:ln>
          <a:scene3d>
            <a:camera prst="legacyObliqueTopRight">
              <a:rot lat="16199971" lon="0" rev="0"/>
            </a:camera>
            <a:lightRig rig="legacyFlat2" dir="t"/>
          </a:scene3d>
          <a:sp3d extrusionH="61900" prstMaterial="legacyMatte">
            <a:bevelT w="13500" h="13500" prst="angle"/>
            <a:bevelB w="13500" h="13500" prst="angle"/>
            <a:extrusionClr>
              <a:srgbClr val="CC3300"/>
            </a:extrusionClr>
            <a:contourClr>
              <a:srgbClr val="CC3300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37899" name="Group 108">
            <a:extLst>
              <a:ext uri="{FF2B5EF4-FFF2-40B4-BE49-F238E27FC236}">
                <a16:creationId xmlns:a16="http://schemas.microsoft.com/office/drawing/2014/main" id="{198AE0D2-7D2A-1A09-1866-8E5050A6CE4C}"/>
              </a:ext>
            </a:extLst>
          </p:cNvPr>
          <p:cNvGrpSpPr>
            <a:grpSpLocks/>
          </p:cNvGrpSpPr>
          <p:nvPr/>
        </p:nvGrpSpPr>
        <p:grpSpPr bwMode="auto">
          <a:xfrm>
            <a:off x="7410450" y="623888"/>
            <a:ext cx="352425" cy="5830887"/>
            <a:chOff x="7411127" y="624284"/>
            <a:chExt cx="352425" cy="5830981"/>
          </a:xfrm>
        </p:grpSpPr>
        <p:cxnSp>
          <p:nvCxnSpPr>
            <p:cNvPr id="110" name="Straight Arrow Connector 109">
              <a:extLst>
                <a:ext uri="{FF2B5EF4-FFF2-40B4-BE49-F238E27FC236}">
                  <a16:creationId xmlns:a16="http://schemas.microsoft.com/office/drawing/2014/main" id="{962C3BB1-38E1-6CF4-F098-A65091D17E06}"/>
                </a:ext>
              </a:extLst>
            </p:cNvPr>
            <p:cNvCxnSpPr/>
            <p:nvPr/>
          </p:nvCxnSpPr>
          <p:spPr bwMode="auto">
            <a:xfrm>
              <a:off x="7711165" y="624284"/>
              <a:ext cx="0" cy="5830981"/>
            </a:xfrm>
            <a:prstGeom prst="straightConnector1">
              <a:avLst/>
            </a:prstGeom>
            <a:ln w="19050">
              <a:solidFill>
                <a:srgbClr val="FF6699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928" name="Rectangle 251">
              <a:extLst>
                <a:ext uri="{FF2B5EF4-FFF2-40B4-BE49-F238E27FC236}">
                  <a16:creationId xmlns:a16="http://schemas.microsoft.com/office/drawing/2014/main" id="{D374F869-288A-1928-A1DF-45A21C18E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127" y="2453848"/>
              <a:ext cx="352425" cy="369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66"/>
                  </a:solidFill>
                </a:rPr>
                <a:t>H</a:t>
              </a:r>
              <a:endParaRPr lang="en-IN" altLang="en-US"/>
            </a:p>
          </p:txBody>
        </p:sp>
      </p:grpSp>
      <p:grpSp>
        <p:nvGrpSpPr>
          <p:cNvPr id="11" name="Group 164">
            <a:extLst>
              <a:ext uri="{FF2B5EF4-FFF2-40B4-BE49-F238E27FC236}">
                <a16:creationId xmlns:a16="http://schemas.microsoft.com/office/drawing/2014/main" id="{6E154F9D-CA5B-0217-7575-9058D04EDB45}"/>
              </a:ext>
            </a:extLst>
          </p:cNvPr>
          <p:cNvGrpSpPr>
            <a:grpSpLocks/>
          </p:cNvGrpSpPr>
          <p:nvPr/>
        </p:nvGrpSpPr>
        <p:grpSpPr bwMode="auto">
          <a:xfrm>
            <a:off x="8434388" y="612775"/>
            <a:ext cx="555625" cy="3686175"/>
            <a:chOff x="8434388" y="613171"/>
            <a:chExt cx="555625" cy="3685605"/>
          </a:xfrm>
        </p:grpSpPr>
        <p:cxnSp>
          <p:nvCxnSpPr>
            <p:cNvPr id="116" name="Straight Arrow Connector 115">
              <a:extLst>
                <a:ext uri="{FF2B5EF4-FFF2-40B4-BE49-F238E27FC236}">
                  <a16:creationId xmlns:a16="http://schemas.microsoft.com/office/drawing/2014/main" id="{17C60C42-685C-B6B4-1EC9-EA3008071598}"/>
                </a:ext>
              </a:extLst>
            </p:cNvPr>
            <p:cNvCxnSpPr/>
            <p:nvPr/>
          </p:nvCxnSpPr>
          <p:spPr>
            <a:xfrm flipV="1">
              <a:off x="8434388" y="613171"/>
              <a:ext cx="34925" cy="3685605"/>
            </a:xfrm>
            <a:prstGeom prst="straightConnector1">
              <a:avLst/>
            </a:prstGeom>
            <a:ln w="19050">
              <a:solidFill>
                <a:srgbClr val="0066FF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926" name="Rectangle 259">
              <a:extLst>
                <a:ext uri="{FF2B5EF4-FFF2-40B4-BE49-F238E27FC236}">
                  <a16:creationId xmlns:a16="http://schemas.microsoft.com/office/drawing/2014/main" id="{FAEF5019-4C5C-79B2-2A1A-3FE7196AC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4388" y="2022871"/>
              <a:ext cx="5556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66FF"/>
                  </a:solidFill>
                </a:rPr>
                <a:t>H-h</a:t>
              </a:r>
              <a:endParaRPr lang="en-IN" altLang="en-US">
                <a:solidFill>
                  <a:srgbClr val="0066FF"/>
                </a:solidFill>
              </a:endParaRPr>
            </a:p>
          </p:txBody>
        </p:sp>
      </p:grpSp>
      <p:sp>
        <p:nvSpPr>
          <p:cNvPr id="119" name="Oval 248">
            <a:extLst>
              <a:ext uri="{FF2B5EF4-FFF2-40B4-BE49-F238E27FC236}">
                <a16:creationId xmlns:a16="http://schemas.microsoft.com/office/drawing/2014/main" id="{2E4B1EC2-82CF-3EB3-A12E-118B8084263A}"/>
              </a:ext>
            </a:extLst>
          </p:cNvPr>
          <p:cNvSpPr>
            <a:spLocks noChangeArrowheads="1"/>
          </p:cNvSpPr>
          <p:nvPr/>
        </p:nvSpPr>
        <p:spPr bwMode="auto">
          <a:xfrm rot="2436895">
            <a:off x="7811627" y="56286"/>
            <a:ext cx="539750" cy="552450"/>
          </a:xfrm>
          <a:prstGeom prst="ellipse">
            <a:avLst/>
          </a:prstGeom>
          <a:noFill/>
          <a:ln w="19050">
            <a:solidFill>
              <a:srgbClr val="00B0F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flat" dir="t"/>
          </a:scene3d>
        </p:spPr>
        <p:txBody>
          <a:bodyPr wrap="none" anchor="ctr"/>
          <a:lstStyle/>
          <a:p>
            <a:pPr>
              <a:defRPr/>
            </a:pPr>
            <a:endParaRPr lang="en-IN"/>
          </a:p>
        </p:txBody>
      </p:sp>
      <p:grpSp>
        <p:nvGrpSpPr>
          <p:cNvPr id="37902" name="Group 119">
            <a:extLst>
              <a:ext uri="{FF2B5EF4-FFF2-40B4-BE49-F238E27FC236}">
                <a16:creationId xmlns:a16="http://schemas.microsoft.com/office/drawing/2014/main" id="{FB8DDC67-1054-259A-582C-02419FE9CFCC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414338"/>
            <a:ext cx="1203325" cy="369887"/>
            <a:chOff x="7662863" y="414734"/>
            <a:chExt cx="1203325" cy="369887"/>
          </a:xfrm>
        </p:grpSpPr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47640FC-8CC5-9A48-2F38-BB503105B11F}"/>
                </a:ext>
              </a:extLst>
            </p:cNvPr>
            <p:cNvCxnSpPr/>
            <p:nvPr/>
          </p:nvCxnSpPr>
          <p:spPr>
            <a:xfrm>
              <a:off x="7662863" y="613171"/>
              <a:ext cx="863600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924" name="Rectangle 238">
              <a:extLst>
                <a:ext uri="{FF2B5EF4-FFF2-40B4-BE49-F238E27FC236}">
                  <a16:creationId xmlns:a16="http://schemas.microsoft.com/office/drawing/2014/main" id="{5ED7CA5A-2CC6-FCC4-FE23-52AC47EEB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5350" y="414734"/>
              <a:ext cx="3508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A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</p:grpSp>
      <p:sp>
        <p:nvSpPr>
          <p:cNvPr id="37903" name="Rectangle 122">
            <a:extLst>
              <a:ext uri="{FF2B5EF4-FFF2-40B4-BE49-F238E27FC236}">
                <a16:creationId xmlns:a16="http://schemas.microsoft.com/office/drawing/2014/main" id="{242E03C2-032A-526C-DD51-CEFAA7F91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431800"/>
            <a:ext cx="1012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v(H) = 0</a:t>
            </a:r>
            <a:endParaRPr lang="en-IN" altLang="en-US"/>
          </a:p>
        </p:txBody>
      </p:sp>
      <p:grpSp>
        <p:nvGrpSpPr>
          <p:cNvPr id="13" name="Group 123">
            <a:extLst>
              <a:ext uri="{FF2B5EF4-FFF2-40B4-BE49-F238E27FC236}">
                <a16:creationId xmlns:a16="http://schemas.microsoft.com/office/drawing/2014/main" id="{AEF17898-738E-DEC8-435D-14FCE4A19A98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4113213"/>
            <a:ext cx="1189038" cy="369887"/>
            <a:chOff x="7667625" y="4067571"/>
            <a:chExt cx="1189038" cy="369888"/>
          </a:xfrm>
        </p:grpSpPr>
        <p:sp>
          <p:nvSpPr>
            <p:cNvPr id="37921" name="Rectangle 239">
              <a:extLst>
                <a:ext uri="{FF2B5EF4-FFF2-40B4-BE49-F238E27FC236}">
                  <a16:creationId xmlns:a16="http://schemas.microsoft.com/office/drawing/2014/main" id="{3977394A-1708-7A54-2E23-4E35C2ED0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5" y="4067571"/>
              <a:ext cx="350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B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1B92F071-F8D1-9B54-12C5-2EE971D37613}"/>
                </a:ext>
              </a:extLst>
            </p:cNvPr>
            <p:cNvCxnSpPr/>
            <p:nvPr/>
          </p:nvCxnSpPr>
          <p:spPr>
            <a:xfrm>
              <a:off x="7667625" y="4240608"/>
              <a:ext cx="865188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Rectangle 126">
            <a:extLst>
              <a:ext uri="{FF2B5EF4-FFF2-40B4-BE49-F238E27FC236}">
                <a16:creationId xmlns:a16="http://schemas.microsoft.com/office/drawing/2014/main" id="{6825EC33-F8E6-D08C-E1F3-3239CC2B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4102100"/>
            <a:ext cx="582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v(h)</a:t>
            </a:r>
            <a:endParaRPr lang="en-IN" altLang="en-US"/>
          </a:p>
        </p:txBody>
      </p:sp>
      <p:grpSp>
        <p:nvGrpSpPr>
          <p:cNvPr id="37906" name="Group 127">
            <a:extLst>
              <a:ext uri="{FF2B5EF4-FFF2-40B4-BE49-F238E27FC236}">
                <a16:creationId xmlns:a16="http://schemas.microsoft.com/office/drawing/2014/main" id="{3069DAEA-7ADD-DD98-28FC-35F21DD22078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61100"/>
            <a:ext cx="1189038" cy="369888"/>
            <a:chOff x="7667625" y="6261496"/>
            <a:chExt cx="1189038" cy="369888"/>
          </a:xfrm>
        </p:grpSpPr>
        <p:sp>
          <p:nvSpPr>
            <p:cNvPr id="37919" name="Rectangle 240">
              <a:extLst>
                <a:ext uri="{FF2B5EF4-FFF2-40B4-BE49-F238E27FC236}">
                  <a16:creationId xmlns:a16="http://schemas.microsoft.com/office/drawing/2014/main" id="{3109549C-586C-7927-589E-8155889B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5" y="6261496"/>
              <a:ext cx="350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C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BBBE134D-68A3-9B90-7D48-929AD69AF12F}"/>
                </a:ext>
              </a:extLst>
            </p:cNvPr>
            <p:cNvCxnSpPr/>
            <p:nvPr/>
          </p:nvCxnSpPr>
          <p:spPr>
            <a:xfrm>
              <a:off x="7667625" y="6448821"/>
              <a:ext cx="865188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31">
            <a:extLst>
              <a:ext uri="{FF2B5EF4-FFF2-40B4-BE49-F238E27FC236}">
                <a16:creationId xmlns:a16="http://schemas.microsoft.com/office/drawing/2014/main" id="{73EA91FB-AC24-21BD-9788-32A95BA7D36C}"/>
              </a:ext>
            </a:extLst>
          </p:cNvPr>
          <p:cNvGrpSpPr>
            <a:grpSpLocks/>
          </p:cNvGrpSpPr>
          <p:nvPr/>
        </p:nvGrpSpPr>
        <p:grpSpPr bwMode="auto">
          <a:xfrm>
            <a:off x="7805738" y="55563"/>
            <a:ext cx="539750" cy="552450"/>
            <a:chOff x="7805738" y="55959"/>
            <a:chExt cx="539750" cy="552450"/>
          </a:xfrm>
        </p:grpSpPr>
        <p:grpSp>
          <p:nvGrpSpPr>
            <p:cNvPr id="37914" name="Group 132">
              <a:extLst>
                <a:ext uri="{FF2B5EF4-FFF2-40B4-BE49-F238E27FC236}">
                  <a16:creationId xmlns:a16="http://schemas.microsoft.com/office/drawing/2014/main" id="{5912864D-D055-AD19-3C8F-9E4395C7A8D0}"/>
                </a:ext>
              </a:extLst>
            </p:cNvPr>
            <p:cNvGrpSpPr>
              <a:grpSpLocks/>
            </p:cNvGrpSpPr>
            <p:nvPr/>
          </p:nvGrpSpPr>
          <p:grpSpPr bwMode="auto">
            <a:xfrm rot="2436895">
              <a:off x="7805738" y="55959"/>
              <a:ext cx="539750" cy="552450"/>
              <a:chOff x="720725" y="260648"/>
              <a:chExt cx="647700" cy="647700"/>
            </a:xfrm>
          </p:grpSpPr>
          <p:sp>
            <p:nvSpPr>
              <p:cNvPr id="135" name="Oval 248">
                <a:extLst>
                  <a:ext uri="{FF2B5EF4-FFF2-40B4-BE49-F238E27FC236}">
                    <a16:creationId xmlns:a16="http://schemas.microsoft.com/office/drawing/2014/main" id="{E333F3A4-6E2D-1958-499D-DF45ABB87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EFE6BD1-3724-2C23-D009-6DB50675D2CF}"/>
                  </a:ext>
                </a:extLst>
              </p:cNvPr>
              <p:cNvSpPr/>
              <p:nvPr/>
            </p:nvSpPr>
            <p:spPr>
              <a:xfrm>
                <a:off x="781446" y="419715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DA6B1ED-52DE-CECC-1432-2DD9ADC26CF0}"/>
                  </a:ext>
                </a:extLst>
              </p:cNvPr>
              <p:cNvSpPr/>
              <p:nvPr/>
            </p:nvSpPr>
            <p:spPr>
              <a:xfrm rot="21215286" flipV="1">
                <a:off x="802582" y="666807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37915" name="Rectangle 133">
              <a:extLst>
                <a:ext uri="{FF2B5EF4-FFF2-40B4-BE49-F238E27FC236}">
                  <a16:creationId xmlns:a16="http://schemas.microsoft.com/office/drawing/2014/main" id="{DFBD6A95-A31F-CDFB-F7D7-F204EEBEE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368" y="132740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0099"/>
                  </a:solidFill>
                </a:rPr>
                <a:t>m</a:t>
              </a:r>
              <a:endParaRPr lang="en-IN" altLang="en-US">
                <a:solidFill>
                  <a:srgbClr val="000099"/>
                </a:solidFill>
              </a:endParaRPr>
            </a:p>
          </p:txBody>
        </p:sp>
      </p:grpSp>
      <p:grpSp>
        <p:nvGrpSpPr>
          <p:cNvPr id="17" name="Group 163">
            <a:extLst>
              <a:ext uri="{FF2B5EF4-FFF2-40B4-BE49-F238E27FC236}">
                <a16:creationId xmlns:a16="http://schemas.microsoft.com/office/drawing/2014/main" id="{FD2FA26F-A4B9-93C6-299B-CDD6CF7D5744}"/>
              </a:ext>
            </a:extLst>
          </p:cNvPr>
          <p:cNvGrpSpPr>
            <a:grpSpLocks/>
          </p:cNvGrpSpPr>
          <p:nvPr/>
        </p:nvGrpSpPr>
        <p:grpSpPr bwMode="auto">
          <a:xfrm>
            <a:off x="8434388" y="4298950"/>
            <a:ext cx="314325" cy="2154238"/>
            <a:chOff x="8434388" y="4298776"/>
            <a:chExt cx="314325" cy="2154560"/>
          </a:xfrm>
        </p:grpSpPr>
        <p:sp>
          <p:nvSpPr>
            <p:cNvPr id="37912" name="Rectangle 255">
              <a:extLst>
                <a:ext uri="{FF2B5EF4-FFF2-40B4-BE49-F238E27FC236}">
                  <a16:creationId xmlns:a16="http://schemas.microsoft.com/office/drawing/2014/main" id="{D119ECEC-194E-DCEB-B707-08E4D3A8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5975" y="5020694"/>
              <a:ext cx="312738" cy="369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h</a:t>
              </a:r>
              <a:endParaRPr lang="en-IN" altLang="en-US">
                <a:solidFill>
                  <a:srgbClr val="FFFF00"/>
                </a:solidFill>
              </a:endParaRPr>
            </a:p>
          </p:txBody>
        </p:sp>
        <p:cxnSp>
          <p:nvCxnSpPr>
            <p:cNvPr id="163" name="Straight Arrow Connector 162">
              <a:extLst>
                <a:ext uri="{FF2B5EF4-FFF2-40B4-BE49-F238E27FC236}">
                  <a16:creationId xmlns:a16="http://schemas.microsoft.com/office/drawing/2014/main" id="{E778EF05-8151-C66E-7371-3E57DF179ED7}"/>
                </a:ext>
              </a:extLst>
            </p:cNvPr>
            <p:cNvCxnSpPr/>
            <p:nvPr/>
          </p:nvCxnSpPr>
          <p:spPr>
            <a:xfrm>
              <a:off x="8434388" y="4298776"/>
              <a:ext cx="0" cy="2154560"/>
            </a:xfrm>
            <a:prstGeom prst="straightConnector1">
              <a:avLst/>
            </a:prstGeom>
            <a:ln w="19050">
              <a:solidFill>
                <a:srgbClr val="FFFF00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909" name="TextBox 47">
            <a:extLst>
              <a:ext uri="{FF2B5EF4-FFF2-40B4-BE49-F238E27FC236}">
                <a16:creationId xmlns:a16="http://schemas.microsoft.com/office/drawing/2014/main" id="{4A29476A-309E-7691-3B71-191C0B236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7910" name="TextBox 49">
            <a:extLst>
              <a:ext uri="{FF2B5EF4-FFF2-40B4-BE49-F238E27FC236}">
                <a16:creationId xmlns:a16="http://schemas.microsoft.com/office/drawing/2014/main" id="{D6BD8232-8888-FCB2-98D4-A2B1794D6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7911" name="TextBox 52">
            <a:extLst>
              <a:ext uri="{FF2B5EF4-FFF2-40B4-BE49-F238E27FC236}">
                <a16:creationId xmlns:a16="http://schemas.microsoft.com/office/drawing/2014/main" id="{45D34C08-2A37-A2B4-B1A9-F9197BE2A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7037E-7 L 0.00278 0.53565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" y="267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31" grpId="0"/>
      <p:bldP spid="44" grpId="0"/>
      <p:bldP spid="12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8864F6F3-CAB9-2780-1EB4-813D9A50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93675"/>
            <a:ext cx="3168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00"/>
                </a:solidFill>
              </a:rPr>
              <a:t>Mechanical Energy at C: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917046D4-7D07-1C45-B4B8-BD2FBF681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633413"/>
            <a:ext cx="6408737" cy="1338262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CC00FF"/>
                </a:solidFill>
              </a:rPr>
              <a:t>The ball at C has fallen through the height H and gained velocity v(0) (maximum velocity).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Therefore, the ME possessed by the ball is wholly by virtue of its motion.</a:t>
            </a:r>
          </a:p>
        </p:txBody>
      </p:sp>
      <p:grpSp>
        <p:nvGrpSpPr>
          <p:cNvPr id="4" name="Group 49">
            <a:extLst>
              <a:ext uri="{FF2B5EF4-FFF2-40B4-BE49-F238E27FC236}">
                <a16:creationId xmlns:a16="http://schemas.microsoft.com/office/drawing/2014/main" id="{F2CD7B0F-D68F-4DFA-ADDD-739EB417B50D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4483100"/>
            <a:ext cx="1728787" cy="369888"/>
            <a:chOff x="1547664" y="4355812"/>
            <a:chExt cx="1728192" cy="369332"/>
          </a:xfrm>
        </p:grpSpPr>
        <p:sp>
          <p:nvSpPr>
            <p:cNvPr id="38950" name="Rectangle 7">
              <a:extLst>
                <a:ext uri="{FF2B5EF4-FFF2-40B4-BE49-F238E27FC236}">
                  <a16:creationId xmlns:a16="http://schemas.microsoft.com/office/drawing/2014/main" id="{00F286A3-0809-0EF0-DC21-BD0BD8755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96" y="4355812"/>
              <a:ext cx="144016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00FF"/>
                  </a:solidFill>
                </a:rPr>
                <a:t>ME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C</a:t>
              </a:r>
              <a:r>
                <a:rPr lang="en-US" altLang="en-US" b="1">
                  <a:solidFill>
                    <a:srgbClr val="FF00FF"/>
                  </a:solidFill>
                </a:rPr>
                <a:t> = mgH</a:t>
              </a:r>
            </a:p>
          </p:txBody>
        </p:sp>
        <p:grpSp>
          <p:nvGrpSpPr>
            <p:cNvPr id="38951" name="Group 73">
              <a:extLst>
                <a:ext uri="{FF2B5EF4-FFF2-40B4-BE49-F238E27FC236}">
                  <a16:creationId xmlns:a16="http://schemas.microsoft.com/office/drawing/2014/main" id="{F2194538-4911-0404-4099-80410CAEA0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7664" y="4459068"/>
              <a:ext cx="152400" cy="152400"/>
              <a:chOff x="3168" y="1392"/>
              <a:chExt cx="144" cy="144"/>
            </a:xfrm>
          </p:grpSpPr>
          <p:sp>
            <p:nvSpPr>
              <p:cNvPr id="38952" name="Oval 74">
                <a:extLst>
                  <a:ext uri="{FF2B5EF4-FFF2-40B4-BE49-F238E27FC236}">
                    <a16:creationId xmlns:a16="http://schemas.microsoft.com/office/drawing/2014/main" id="{BCECEAF1-D39C-5FAF-36B7-D1BAFEEDD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  <p:sp>
            <p:nvSpPr>
              <p:cNvPr id="38953" name="Oval 75">
                <a:extLst>
                  <a:ext uri="{FF2B5EF4-FFF2-40B4-BE49-F238E27FC236}">
                    <a16:creationId xmlns:a16="http://schemas.microsoft.com/office/drawing/2014/main" id="{1538D644-E3D1-ECB4-DD76-DD6EE8889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  <p:sp>
            <p:nvSpPr>
              <p:cNvPr id="38954" name="Oval 76">
                <a:extLst>
                  <a:ext uri="{FF2B5EF4-FFF2-40B4-BE49-F238E27FC236}">
                    <a16:creationId xmlns:a16="http://schemas.microsoft.com/office/drawing/2014/main" id="{A534A86B-9A21-EE13-CB6A-E30EC91C0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00FF"/>
                  </a:solidFill>
                </a:endParaRPr>
              </a:p>
            </p:txBody>
          </p:sp>
        </p:grpSp>
      </p:grpSp>
      <p:sp>
        <p:nvSpPr>
          <p:cNvPr id="35" name="Rectangle 7">
            <a:extLst>
              <a:ext uri="{FF2B5EF4-FFF2-40B4-BE49-F238E27FC236}">
                <a16:creationId xmlns:a16="http://schemas.microsoft.com/office/drawing/2014/main" id="{19C1B6FB-0199-A182-4BEE-C81012659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2116138"/>
            <a:ext cx="13684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PE</a:t>
            </a:r>
            <a:r>
              <a:rPr lang="en-US" altLang="en-US" b="1" baseline="-25000">
                <a:solidFill>
                  <a:srgbClr val="FFC000"/>
                </a:solidFill>
              </a:rPr>
              <a:t>C</a:t>
            </a:r>
            <a:r>
              <a:rPr lang="en-US" altLang="en-US" b="1">
                <a:solidFill>
                  <a:srgbClr val="FFC000"/>
                </a:solidFill>
              </a:rPr>
              <a:t> = 0</a:t>
            </a:r>
          </a:p>
        </p:txBody>
      </p:sp>
      <p:sp>
        <p:nvSpPr>
          <p:cNvPr id="36" name="Rectangle 7">
            <a:extLst>
              <a:ext uri="{FF2B5EF4-FFF2-40B4-BE49-F238E27FC236}">
                <a16:creationId xmlns:a16="http://schemas.microsoft.com/office/drawing/2014/main" id="{DA5AC51E-F57E-8A58-0308-4ECAEA636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2450" y="2538413"/>
            <a:ext cx="23764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KE</a:t>
            </a:r>
            <a:r>
              <a:rPr lang="en-US" altLang="en-US" b="1" baseline="-25000">
                <a:solidFill>
                  <a:srgbClr val="00B050"/>
                </a:solidFill>
              </a:rPr>
              <a:t>C</a:t>
            </a:r>
            <a:r>
              <a:rPr lang="en-US" altLang="en-US" b="1">
                <a:solidFill>
                  <a:srgbClr val="00B050"/>
                </a:solidFill>
              </a:rPr>
              <a:t> = ½ m [ v(0)</a:t>
            </a:r>
            <a:r>
              <a:rPr lang="en-US" altLang="en-US" b="1" baseline="30000">
                <a:solidFill>
                  <a:srgbClr val="00B050"/>
                </a:solidFill>
              </a:rPr>
              <a:t>2 </a:t>
            </a:r>
            <a:r>
              <a:rPr lang="en-US" altLang="en-US" b="1">
                <a:solidFill>
                  <a:srgbClr val="00B050"/>
                </a:solidFill>
              </a:rPr>
              <a:t>] </a:t>
            </a:r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FCC61541-185A-A820-9A7D-457EDB422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3987800"/>
            <a:ext cx="2078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ME</a:t>
            </a:r>
            <a:r>
              <a:rPr lang="en-US" altLang="en-US" b="1" baseline="-25000">
                <a:solidFill>
                  <a:srgbClr val="00B0F0"/>
                </a:solidFill>
              </a:rPr>
              <a:t>C</a:t>
            </a:r>
            <a:r>
              <a:rPr lang="en-US" altLang="en-US" b="1">
                <a:solidFill>
                  <a:srgbClr val="00B0F0"/>
                </a:solidFill>
              </a:rPr>
              <a:t> = PE</a:t>
            </a:r>
            <a:r>
              <a:rPr lang="en-US" altLang="en-US" b="1" baseline="-25000">
                <a:solidFill>
                  <a:srgbClr val="00B0F0"/>
                </a:solidFill>
              </a:rPr>
              <a:t>C</a:t>
            </a:r>
            <a:r>
              <a:rPr lang="en-US" altLang="en-US" b="1">
                <a:solidFill>
                  <a:srgbClr val="00B0F0"/>
                </a:solidFill>
              </a:rPr>
              <a:t> + KE</a:t>
            </a:r>
            <a:r>
              <a:rPr lang="en-US" altLang="en-US" b="1" baseline="-25000">
                <a:solidFill>
                  <a:srgbClr val="00B0F0"/>
                </a:solidFill>
              </a:rPr>
              <a:t>c</a:t>
            </a:r>
            <a:endParaRPr lang="en-US" altLang="en-US" b="1">
              <a:solidFill>
                <a:srgbClr val="00B0F0"/>
              </a:solidFill>
            </a:endParaRPr>
          </a:p>
        </p:txBody>
      </p:sp>
      <p:sp>
        <p:nvSpPr>
          <p:cNvPr id="38" name="Rectangle 7">
            <a:extLst>
              <a:ext uri="{FF2B5EF4-FFF2-40B4-BE49-F238E27FC236}">
                <a16:creationId xmlns:a16="http://schemas.microsoft.com/office/drawing/2014/main" id="{7B609ABF-3AD9-57CF-96D4-760142B9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1413" y="3024188"/>
            <a:ext cx="20494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But,   v(0)</a:t>
            </a:r>
            <a:r>
              <a:rPr lang="en-US" altLang="en-US" b="1" baseline="30000">
                <a:solidFill>
                  <a:srgbClr val="00B050"/>
                </a:solidFill>
              </a:rPr>
              <a:t>2 </a:t>
            </a:r>
            <a:r>
              <a:rPr lang="en-US" altLang="en-US" b="1">
                <a:solidFill>
                  <a:srgbClr val="00B050"/>
                </a:solidFill>
              </a:rPr>
              <a:t>= 2gH</a:t>
            </a:r>
          </a:p>
        </p:txBody>
      </p:sp>
      <p:grpSp>
        <p:nvGrpSpPr>
          <p:cNvPr id="6" name="Group 48">
            <a:extLst>
              <a:ext uri="{FF2B5EF4-FFF2-40B4-BE49-F238E27FC236}">
                <a16:creationId xmlns:a16="http://schemas.microsoft.com/office/drawing/2014/main" id="{2BF760C2-66A7-370D-267A-4193DC7A3BA8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3486150"/>
            <a:ext cx="1690687" cy="368300"/>
            <a:chOff x="1547664" y="3358236"/>
            <a:chExt cx="1690768" cy="369332"/>
          </a:xfrm>
        </p:grpSpPr>
        <p:sp>
          <p:nvSpPr>
            <p:cNvPr id="38945" name="Rectangle 7">
              <a:extLst>
                <a:ext uri="{FF2B5EF4-FFF2-40B4-BE49-F238E27FC236}">
                  <a16:creationId xmlns:a16="http://schemas.microsoft.com/office/drawing/2014/main" id="{B7DADC4A-1FEF-F2D4-61F0-9DA8034C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272" y="3358236"/>
              <a:ext cx="144016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00B050"/>
                  </a:solidFill>
                </a:rPr>
                <a:t>KE</a:t>
              </a:r>
              <a:r>
                <a:rPr lang="en-US" altLang="en-US" b="1" baseline="-25000">
                  <a:solidFill>
                    <a:srgbClr val="00B050"/>
                  </a:solidFill>
                </a:rPr>
                <a:t>C</a:t>
              </a:r>
              <a:r>
                <a:rPr lang="en-US" altLang="en-US" b="1">
                  <a:solidFill>
                    <a:srgbClr val="00B050"/>
                  </a:solidFill>
                </a:rPr>
                <a:t> = mgH</a:t>
              </a:r>
            </a:p>
          </p:txBody>
        </p:sp>
        <p:grpSp>
          <p:nvGrpSpPr>
            <p:cNvPr id="38946" name="Group 73">
              <a:extLst>
                <a:ext uri="{FF2B5EF4-FFF2-40B4-BE49-F238E27FC236}">
                  <a16:creationId xmlns:a16="http://schemas.microsoft.com/office/drawing/2014/main" id="{8899DC7C-59B0-464A-5B40-7C64836EB9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7664" y="3455504"/>
              <a:ext cx="152400" cy="152400"/>
              <a:chOff x="3168" y="1392"/>
              <a:chExt cx="144" cy="144"/>
            </a:xfrm>
          </p:grpSpPr>
          <p:sp>
            <p:nvSpPr>
              <p:cNvPr id="38947" name="Oval 74">
                <a:extLst>
                  <a:ext uri="{FF2B5EF4-FFF2-40B4-BE49-F238E27FC236}">
                    <a16:creationId xmlns:a16="http://schemas.microsoft.com/office/drawing/2014/main" id="{E27EF3F5-E379-BB3B-6AAB-30BA2F726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  <p:sp>
            <p:nvSpPr>
              <p:cNvPr id="38948" name="Oval 75">
                <a:extLst>
                  <a:ext uri="{FF2B5EF4-FFF2-40B4-BE49-F238E27FC236}">
                    <a16:creationId xmlns:a16="http://schemas.microsoft.com/office/drawing/2014/main" id="{7A7840A5-FAA3-63FF-66E0-C2DBA9C35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  <p:sp>
            <p:nvSpPr>
              <p:cNvPr id="38949" name="Oval 76">
                <a:extLst>
                  <a:ext uri="{FF2B5EF4-FFF2-40B4-BE49-F238E27FC236}">
                    <a16:creationId xmlns:a16="http://schemas.microsoft.com/office/drawing/2014/main" id="{9822EFAE-4625-A4D6-B43C-0ADFF290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00B050"/>
                  </a:solidFill>
                </a:endParaRPr>
              </a:p>
            </p:txBody>
          </p:sp>
        </p:grpSp>
      </p:grpSp>
      <p:sp>
        <p:nvSpPr>
          <p:cNvPr id="51" name="Rectangle 7">
            <a:extLst>
              <a:ext uri="{FF2B5EF4-FFF2-40B4-BE49-F238E27FC236}">
                <a16:creationId xmlns:a16="http://schemas.microsoft.com/office/drawing/2014/main" id="{B51C4855-84FF-3F49-EA51-4844F1AF8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4954588"/>
            <a:ext cx="6408737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FF"/>
                </a:solidFill>
              </a:rPr>
              <a:t>The Mechanical Energy of the ball at all the positions A, B and C is the same and equal to </a:t>
            </a:r>
            <a:r>
              <a:rPr lang="en-US" altLang="en-US" b="1">
                <a:solidFill>
                  <a:srgbClr val="FF00FF"/>
                </a:solidFill>
              </a:rPr>
              <a:t>mgH</a:t>
            </a:r>
            <a:r>
              <a:rPr lang="en-US" altLang="en-US" b="1">
                <a:solidFill>
                  <a:srgbClr val="FFCCFF"/>
                </a:solidFill>
              </a:rPr>
              <a:t> which indicates that the </a:t>
            </a:r>
            <a:r>
              <a:rPr lang="en-US" altLang="en-US" b="1">
                <a:solidFill>
                  <a:srgbClr val="CCFF33"/>
                </a:solidFill>
              </a:rPr>
              <a:t>Mechanical Energy is conserved</a:t>
            </a:r>
            <a:r>
              <a:rPr lang="en-US" altLang="en-US" b="1">
                <a:solidFill>
                  <a:srgbClr val="FFCCFF"/>
                </a:solidFill>
              </a:rPr>
              <a:t>.</a:t>
            </a:r>
          </a:p>
        </p:txBody>
      </p:sp>
      <p:sp>
        <p:nvSpPr>
          <p:cNvPr id="38923" name="AutoShape 99">
            <a:extLst>
              <a:ext uri="{FF2B5EF4-FFF2-40B4-BE49-F238E27FC236}">
                <a16:creationId xmlns:a16="http://schemas.microsoft.com/office/drawing/2014/main" id="{94BAFFC0-CF45-3014-F836-02AC137A7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5732463"/>
            <a:ext cx="1441450" cy="1152525"/>
          </a:xfrm>
          <a:prstGeom prst="parallelogram">
            <a:avLst>
              <a:gd name="adj" fmla="val 1106"/>
            </a:avLst>
          </a:prstGeom>
          <a:solidFill>
            <a:srgbClr val="CC3300"/>
          </a:solidFill>
          <a:ln w="9525">
            <a:miter lim="800000"/>
            <a:headEnd/>
            <a:tailEnd/>
          </a:ln>
          <a:scene3d>
            <a:camera prst="legacyObliqueTopRight">
              <a:rot lat="16199971" lon="0" rev="0"/>
            </a:camera>
            <a:lightRig rig="legacyFlat2" dir="t"/>
          </a:scene3d>
          <a:sp3d extrusionH="61900" prstMaterial="legacyMatte">
            <a:bevelT w="13500" h="13500" prst="angle"/>
            <a:bevelB w="13500" h="13500" prst="angle"/>
            <a:extrusionClr>
              <a:srgbClr val="CC3300"/>
            </a:extrusionClr>
            <a:contourClr>
              <a:srgbClr val="CC3300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38924" name="Group 52">
            <a:extLst>
              <a:ext uri="{FF2B5EF4-FFF2-40B4-BE49-F238E27FC236}">
                <a16:creationId xmlns:a16="http://schemas.microsoft.com/office/drawing/2014/main" id="{F13E0340-E5A1-97EF-7A39-265BCADB7CDD}"/>
              </a:ext>
            </a:extLst>
          </p:cNvPr>
          <p:cNvGrpSpPr>
            <a:grpSpLocks/>
          </p:cNvGrpSpPr>
          <p:nvPr/>
        </p:nvGrpSpPr>
        <p:grpSpPr bwMode="auto">
          <a:xfrm>
            <a:off x="7410450" y="623888"/>
            <a:ext cx="352425" cy="5830887"/>
            <a:chOff x="7411127" y="624284"/>
            <a:chExt cx="352425" cy="5830981"/>
          </a:xfrm>
        </p:grpSpPr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10D619F3-D14A-32E5-7587-9E2D406675B3}"/>
                </a:ext>
              </a:extLst>
            </p:cNvPr>
            <p:cNvCxnSpPr/>
            <p:nvPr/>
          </p:nvCxnSpPr>
          <p:spPr bwMode="auto">
            <a:xfrm>
              <a:off x="7711165" y="624284"/>
              <a:ext cx="0" cy="5830981"/>
            </a:xfrm>
            <a:prstGeom prst="straightConnector1">
              <a:avLst/>
            </a:prstGeom>
            <a:ln w="19050">
              <a:solidFill>
                <a:srgbClr val="FF6699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44" name="Rectangle 251">
              <a:extLst>
                <a:ext uri="{FF2B5EF4-FFF2-40B4-BE49-F238E27FC236}">
                  <a16:creationId xmlns:a16="http://schemas.microsoft.com/office/drawing/2014/main" id="{F5C01DF0-E153-2815-ABDC-F98514189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127" y="2453848"/>
              <a:ext cx="352425" cy="369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66"/>
                  </a:solidFill>
                </a:rPr>
                <a:t>H</a:t>
              </a:r>
              <a:endParaRPr lang="en-IN" altLang="en-US"/>
            </a:p>
          </p:txBody>
        </p:sp>
      </p:grpSp>
      <p:sp>
        <p:nvSpPr>
          <p:cNvPr id="63" name="Oval 248">
            <a:extLst>
              <a:ext uri="{FF2B5EF4-FFF2-40B4-BE49-F238E27FC236}">
                <a16:creationId xmlns:a16="http://schemas.microsoft.com/office/drawing/2014/main" id="{E9B74C4F-7D95-08F1-B701-1E4715D2417D}"/>
              </a:ext>
            </a:extLst>
          </p:cNvPr>
          <p:cNvSpPr>
            <a:spLocks noChangeArrowheads="1"/>
          </p:cNvSpPr>
          <p:nvPr/>
        </p:nvSpPr>
        <p:spPr bwMode="auto">
          <a:xfrm rot="2436895">
            <a:off x="7811627" y="56286"/>
            <a:ext cx="539750" cy="552450"/>
          </a:xfrm>
          <a:prstGeom prst="ellipse">
            <a:avLst/>
          </a:prstGeom>
          <a:noFill/>
          <a:ln w="19050">
            <a:solidFill>
              <a:srgbClr val="00B0F0"/>
            </a:solidFill>
            <a:prstDash val="sysDot"/>
            <a:round/>
            <a:headEnd/>
            <a:tailEnd/>
          </a:ln>
          <a:effectLst/>
          <a:scene3d>
            <a:camera prst="orthographicFront"/>
            <a:lightRig rig="flat" dir="t"/>
          </a:scene3d>
        </p:spPr>
        <p:txBody>
          <a:bodyPr wrap="none" anchor="ctr"/>
          <a:lstStyle/>
          <a:p>
            <a:pPr>
              <a:defRPr/>
            </a:pPr>
            <a:endParaRPr lang="en-IN"/>
          </a:p>
        </p:txBody>
      </p:sp>
      <p:grpSp>
        <p:nvGrpSpPr>
          <p:cNvPr id="38926" name="Group 63">
            <a:extLst>
              <a:ext uri="{FF2B5EF4-FFF2-40B4-BE49-F238E27FC236}">
                <a16:creationId xmlns:a16="http://schemas.microsoft.com/office/drawing/2014/main" id="{DC63E2A4-EB3C-1DD4-641C-24D39EE33604}"/>
              </a:ext>
            </a:extLst>
          </p:cNvPr>
          <p:cNvGrpSpPr>
            <a:grpSpLocks/>
          </p:cNvGrpSpPr>
          <p:nvPr/>
        </p:nvGrpSpPr>
        <p:grpSpPr bwMode="auto">
          <a:xfrm>
            <a:off x="7662863" y="414338"/>
            <a:ext cx="1203325" cy="369887"/>
            <a:chOff x="7662863" y="414734"/>
            <a:chExt cx="1203325" cy="369887"/>
          </a:xfrm>
        </p:grpSpPr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0F48BAE7-2A7F-3FB0-10F4-569B79211FE6}"/>
                </a:ext>
              </a:extLst>
            </p:cNvPr>
            <p:cNvCxnSpPr/>
            <p:nvPr/>
          </p:nvCxnSpPr>
          <p:spPr>
            <a:xfrm>
              <a:off x="7662863" y="613171"/>
              <a:ext cx="863600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42" name="Rectangle 238">
              <a:extLst>
                <a:ext uri="{FF2B5EF4-FFF2-40B4-BE49-F238E27FC236}">
                  <a16:creationId xmlns:a16="http://schemas.microsoft.com/office/drawing/2014/main" id="{FA620D37-8853-5B40-CE34-2B20AE8EF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5350" y="414734"/>
              <a:ext cx="3508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A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</p:grpSp>
      <p:sp>
        <p:nvSpPr>
          <p:cNvPr id="38927" name="Rectangle 66">
            <a:extLst>
              <a:ext uri="{FF2B5EF4-FFF2-40B4-BE49-F238E27FC236}">
                <a16:creationId xmlns:a16="http://schemas.microsoft.com/office/drawing/2014/main" id="{9E698A69-5140-5E1E-1781-F8E22AA1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5" y="431800"/>
            <a:ext cx="1012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v(H) = 0</a:t>
            </a:r>
            <a:endParaRPr lang="en-IN" altLang="en-US"/>
          </a:p>
        </p:txBody>
      </p:sp>
      <p:grpSp>
        <p:nvGrpSpPr>
          <p:cNvPr id="38928" name="Group 71">
            <a:extLst>
              <a:ext uri="{FF2B5EF4-FFF2-40B4-BE49-F238E27FC236}">
                <a16:creationId xmlns:a16="http://schemas.microsoft.com/office/drawing/2014/main" id="{8988D018-94D4-7863-A3AF-08160D33D8B7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61100"/>
            <a:ext cx="1189038" cy="369888"/>
            <a:chOff x="7667625" y="6261496"/>
            <a:chExt cx="1189038" cy="369888"/>
          </a:xfrm>
        </p:grpSpPr>
        <p:sp>
          <p:nvSpPr>
            <p:cNvPr id="38939" name="Rectangle 240">
              <a:extLst>
                <a:ext uri="{FF2B5EF4-FFF2-40B4-BE49-F238E27FC236}">
                  <a16:creationId xmlns:a16="http://schemas.microsoft.com/office/drawing/2014/main" id="{FA0D010A-6680-9EE4-1D48-2E85C184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5" y="6261496"/>
              <a:ext cx="3508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C</a:t>
              </a:r>
              <a:endParaRPr lang="en-IN" altLang="en-US">
                <a:solidFill>
                  <a:srgbClr val="00FF00"/>
                </a:solidFill>
              </a:endParaRPr>
            </a:p>
          </p:txBody>
        </p: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F572DFC9-03CA-55AF-D62D-E76436FEBE52}"/>
                </a:ext>
              </a:extLst>
            </p:cNvPr>
            <p:cNvCxnSpPr/>
            <p:nvPr/>
          </p:nvCxnSpPr>
          <p:spPr>
            <a:xfrm>
              <a:off x="7667625" y="6448821"/>
              <a:ext cx="865188" cy="0"/>
            </a:xfrm>
            <a:prstGeom prst="line">
              <a:avLst/>
            </a:prstGeom>
            <a:ln>
              <a:solidFill>
                <a:srgbClr val="FF9933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Rectangle 74">
            <a:extLst>
              <a:ext uri="{FF2B5EF4-FFF2-40B4-BE49-F238E27FC236}">
                <a16:creationId xmlns:a16="http://schemas.microsoft.com/office/drawing/2014/main" id="{4BE41838-DD4F-2850-E3BF-10243B5DA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6227763"/>
            <a:ext cx="5826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66"/>
                </a:solidFill>
              </a:rPr>
              <a:t>v(0)</a:t>
            </a:r>
            <a:endParaRPr lang="en-IN" altLang="en-US"/>
          </a:p>
        </p:txBody>
      </p:sp>
      <p:grpSp>
        <p:nvGrpSpPr>
          <p:cNvPr id="11" name="Group 75">
            <a:extLst>
              <a:ext uri="{FF2B5EF4-FFF2-40B4-BE49-F238E27FC236}">
                <a16:creationId xmlns:a16="http://schemas.microsoft.com/office/drawing/2014/main" id="{5BA8AF0E-C83D-8A2B-30E3-4BC0A6123EAA}"/>
              </a:ext>
            </a:extLst>
          </p:cNvPr>
          <p:cNvGrpSpPr>
            <a:grpSpLocks/>
          </p:cNvGrpSpPr>
          <p:nvPr/>
        </p:nvGrpSpPr>
        <p:grpSpPr bwMode="auto">
          <a:xfrm>
            <a:off x="7805738" y="55563"/>
            <a:ext cx="539750" cy="552450"/>
            <a:chOff x="7805738" y="55959"/>
            <a:chExt cx="539750" cy="552450"/>
          </a:xfrm>
        </p:grpSpPr>
        <p:grpSp>
          <p:nvGrpSpPr>
            <p:cNvPr id="38934" name="Group 76">
              <a:extLst>
                <a:ext uri="{FF2B5EF4-FFF2-40B4-BE49-F238E27FC236}">
                  <a16:creationId xmlns:a16="http://schemas.microsoft.com/office/drawing/2014/main" id="{B678DD96-6EA0-CBEB-C57C-C6FD39A6DC06}"/>
                </a:ext>
              </a:extLst>
            </p:cNvPr>
            <p:cNvGrpSpPr>
              <a:grpSpLocks/>
            </p:cNvGrpSpPr>
            <p:nvPr/>
          </p:nvGrpSpPr>
          <p:grpSpPr bwMode="auto">
            <a:xfrm rot="2436895">
              <a:off x="7805738" y="55959"/>
              <a:ext cx="539750" cy="552450"/>
              <a:chOff x="720725" y="260648"/>
              <a:chExt cx="647700" cy="647700"/>
            </a:xfrm>
          </p:grpSpPr>
          <p:sp>
            <p:nvSpPr>
              <p:cNvPr id="79" name="Oval 248">
                <a:extLst>
                  <a:ext uri="{FF2B5EF4-FFF2-40B4-BE49-F238E27FC236}">
                    <a16:creationId xmlns:a16="http://schemas.microsoft.com/office/drawing/2014/main" id="{DB2C4FB1-2F7A-D4E9-E09D-E63240522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F1080CF9-781E-8662-1796-CDC776952978}"/>
                  </a:ext>
                </a:extLst>
              </p:cNvPr>
              <p:cNvSpPr/>
              <p:nvPr/>
            </p:nvSpPr>
            <p:spPr>
              <a:xfrm>
                <a:off x="781446" y="419715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4D722C37-8620-EB96-5338-26EC67A7B219}"/>
                  </a:ext>
                </a:extLst>
              </p:cNvPr>
              <p:cNvSpPr/>
              <p:nvPr/>
            </p:nvSpPr>
            <p:spPr>
              <a:xfrm rot="21215286" flipV="1">
                <a:off x="802582" y="666807"/>
                <a:ext cx="508636" cy="8933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38935" name="Rectangle 77">
              <a:extLst>
                <a:ext uri="{FF2B5EF4-FFF2-40B4-BE49-F238E27FC236}">
                  <a16:creationId xmlns:a16="http://schemas.microsoft.com/office/drawing/2014/main" id="{DB6C85E8-3E40-19B6-7C2E-8852CF911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368" y="132740"/>
              <a:ext cx="3770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0099"/>
                  </a:solidFill>
                </a:rPr>
                <a:t>m</a:t>
              </a:r>
              <a:endParaRPr lang="en-IN" altLang="en-US">
                <a:solidFill>
                  <a:srgbClr val="000099"/>
                </a:solidFill>
              </a:endParaRPr>
            </a:p>
          </p:txBody>
        </p:sp>
      </p:grpSp>
      <p:sp>
        <p:nvSpPr>
          <p:cNvPr id="38931" name="TextBox 47">
            <a:extLst>
              <a:ext uri="{FF2B5EF4-FFF2-40B4-BE49-F238E27FC236}">
                <a16:creationId xmlns:a16="http://schemas.microsoft.com/office/drawing/2014/main" id="{14749405-798B-4BAF-5F10-7E25882ED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8932" name="TextBox 49">
            <a:extLst>
              <a:ext uri="{FF2B5EF4-FFF2-40B4-BE49-F238E27FC236}">
                <a16:creationId xmlns:a16="http://schemas.microsoft.com/office/drawing/2014/main" id="{C092E222-E946-A8E1-B18A-D6FEA6030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8933" name="TextBox 52">
            <a:extLst>
              <a:ext uri="{FF2B5EF4-FFF2-40B4-BE49-F238E27FC236}">
                <a16:creationId xmlns:a16="http://schemas.microsoft.com/office/drawing/2014/main" id="{E65152F2-5DEF-12A0-D04E-EAECB4251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7037E-7 L 0.00278 0.85069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" y="42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5" grpId="0"/>
      <p:bldP spid="36" grpId="0"/>
      <p:bldP spid="37" grpId="0"/>
      <p:bldP spid="38" grpId="0"/>
      <p:bldP spid="51" grpId="0"/>
      <p:bldP spid="51" grpId="1"/>
      <p:bldP spid="7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81">
            <a:extLst>
              <a:ext uri="{FF2B5EF4-FFF2-40B4-BE49-F238E27FC236}">
                <a16:creationId xmlns:a16="http://schemas.microsoft.com/office/drawing/2014/main" id="{3DBE7D29-70CD-4BA0-F42A-28D58DE58FF7}"/>
              </a:ext>
            </a:extLst>
          </p:cNvPr>
          <p:cNvGrpSpPr>
            <a:grpSpLocks/>
          </p:cNvGrpSpPr>
          <p:nvPr/>
        </p:nvGrpSpPr>
        <p:grpSpPr bwMode="auto">
          <a:xfrm>
            <a:off x="252413" y="706438"/>
            <a:ext cx="1008062" cy="2741612"/>
            <a:chOff x="2123728" y="836712"/>
            <a:chExt cx="1008113" cy="2741867"/>
          </a:xfrm>
        </p:grpSpPr>
        <p:sp>
          <p:nvSpPr>
            <p:cNvPr id="40006" name="Line 6">
              <a:extLst>
                <a:ext uri="{FF2B5EF4-FFF2-40B4-BE49-F238E27FC236}">
                  <a16:creationId xmlns:a16="http://schemas.microsoft.com/office/drawing/2014/main" id="{CB26576D-411A-5791-BED6-2BCDADD93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8512" y="1124318"/>
              <a:ext cx="0" cy="2454261"/>
            </a:xfrm>
            <a:prstGeom prst="line">
              <a:avLst/>
            </a:prstGeom>
            <a:noFill/>
            <a:ln w="28575">
              <a:solidFill>
                <a:srgbClr val="CC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Text Box 12">
              <a:extLst>
                <a:ext uri="{FF2B5EF4-FFF2-40B4-BE49-F238E27FC236}">
                  <a16:creationId xmlns:a16="http://schemas.microsoft.com/office/drawing/2014/main" id="{84451FF6-4840-685F-1D6A-0F65DACFF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3728" y="836712"/>
              <a:ext cx="10081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Energy</a:t>
              </a:r>
            </a:p>
          </p:txBody>
        </p:sp>
      </p:grpSp>
      <p:grpSp>
        <p:nvGrpSpPr>
          <p:cNvPr id="4" name="Group 82">
            <a:extLst>
              <a:ext uri="{FF2B5EF4-FFF2-40B4-BE49-F238E27FC236}">
                <a16:creationId xmlns:a16="http://schemas.microsoft.com/office/drawing/2014/main" id="{8C85B709-70CB-3333-0A2C-13E5C5DC35C1}"/>
              </a:ext>
            </a:extLst>
          </p:cNvPr>
          <p:cNvGrpSpPr>
            <a:grpSpLocks/>
          </p:cNvGrpSpPr>
          <p:nvPr/>
        </p:nvGrpSpPr>
        <p:grpSpPr bwMode="auto">
          <a:xfrm>
            <a:off x="658813" y="1655763"/>
            <a:ext cx="3013075" cy="1787525"/>
            <a:chOff x="662829" y="1785447"/>
            <a:chExt cx="3012387" cy="1787748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ABB220F7-3247-59B5-0450-EA29B2AA9FAA}"/>
                </a:ext>
              </a:extLst>
            </p:cNvPr>
            <p:cNvCxnSpPr/>
            <p:nvPr/>
          </p:nvCxnSpPr>
          <p:spPr>
            <a:xfrm flipV="1">
              <a:off x="662829" y="1785447"/>
              <a:ext cx="2953662" cy="1787748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005" name="Rectangle 186">
              <a:extLst>
                <a:ext uri="{FF2B5EF4-FFF2-40B4-BE49-F238E27FC236}">
                  <a16:creationId xmlns:a16="http://schemas.microsoft.com/office/drawing/2014/main" id="{613D8ED3-CC79-C546-3507-22CCB4899A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46440">
              <a:off x="2731693" y="1974940"/>
              <a:ext cx="94352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B0F0"/>
                  </a:solidFill>
                  <a:ea typeface="Times New Roman" panose="02020603050405020304" pitchFamily="18" charset="0"/>
                  <a:cs typeface="Bookman-Demi"/>
                </a:rPr>
                <a:t>P.E (V)</a:t>
              </a:r>
              <a:endParaRPr lang="en-IN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</p:grpSp>
      <p:grpSp>
        <p:nvGrpSpPr>
          <p:cNvPr id="5" name="Group 84">
            <a:extLst>
              <a:ext uri="{FF2B5EF4-FFF2-40B4-BE49-F238E27FC236}">
                <a16:creationId xmlns:a16="http://schemas.microsoft.com/office/drawing/2014/main" id="{16940DD3-E1FD-7F2E-40E8-2DBAE562B9E7}"/>
              </a:ext>
            </a:extLst>
          </p:cNvPr>
          <p:cNvGrpSpPr>
            <a:grpSpLocks/>
          </p:cNvGrpSpPr>
          <p:nvPr/>
        </p:nvGrpSpPr>
        <p:grpSpPr bwMode="auto">
          <a:xfrm>
            <a:off x="676275" y="1295400"/>
            <a:ext cx="2940050" cy="369888"/>
            <a:chOff x="2535012" y="1426028"/>
            <a:chExt cx="2940147" cy="369332"/>
          </a:xfrm>
        </p:grpSpPr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370C4708-7C3C-0BD0-EF20-378CF85F26B1}"/>
                </a:ext>
              </a:extLst>
            </p:cNvPr>
            <p:cNvCxnSpPr/>
            <p:nvPr/>
          </p:nvCxnSpPr>
          <p:spPr bwMode="auto">
            <a:xfrm>
              <a:off x="2535012" y="1773168"/>
              <a:ext cx="2940147" cy="0"/>
            </a:xfrm>
            <a:prstGeom prst="line">
              <a:avLst/>
            </a:prstGeom>
            <a:ln w="28575">
              <a:solidFill>
                <a:srgbClr val="FFFF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003" name="Text Box 12">
              <a:extLst>
                <a:ext uri="{FF2B5EF4-FFF2-40B4-BE49-F238E27FC236}">
                  <a16:creationId xmlns:a16="http://schemas.microsoft.com/office/drawing/2014/main" id="{578D75CA-8A8F-F43F-B6FF-104300E2B1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7007" y="1426028"/>
              <a:ext cx="126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 = </a:t>
              </a:r>
              <a:r>
                <a:rPr lang="en-US" altLang="en-US" b="1">
                  <a:solidFill>
                    <a:srgbClr val="FF6600"/>
                  </a:solidFill>
                </a:rPr>
                <a:t>K</a:t>
              </a:r>
              <a:r>
                <a:rPr lang="en-US" altLang="en-US" b="1">
                  <a:solidFill>
                    <a:srgbClr val="FFFF00"/>
                  </a:solidFill>
                </a:rPr>
                <a:t> + </a:t>
              </a:r>
              <a:r>
                <a:rPr lang="en-US" altLang="en-US" b="1">
                  <a:solidFill>
                    <a:srgbClr val="00B0F0"/>
                  </a:solidFill>
                </a:rPr>
                <a:t>V</a:t>
              </a:r>
              <a:endParaRPr lang="en-US" altLang="en-US" b="1" baseline="-25000">
                <a:solidFill>
                  <a:srgbClr val="00B0F0"/>
                </a:solidFill>
              </a:endParaRPr>
            </a:p>
          </p:txBody>
        </p:sp>
      </p:grpSp>
      <p:grpSp>
        <p:nvGrpSpPr>
          <p:cNvPr id="6" name="Group 73">
            <a:extLst>
              <a:ext uri="{FF2B5EF4-FFF2-40B4-BE49-F238E27FC236}">
                <a16:creationId xmlns:a16="http://schemas.microsoft.com/office/drawing/2014/main" id="{1A448010-D41A-CFF6-F284-E90CF96BF04B}"/>
              </a:ext>
            </a:extLst>
          </p:cNvPr>
          <p:cNvGrpSpPr>
            <a:grpSpLocks/>
          </p:cNvGrpSpPr>
          <p:nvPr/>
        </p:nvGrpSpPr>
        <p:grpSpPr bwMode="auto">
          <a:xfrm>
            <a:off x="361950" y="3297238"/>
            <a:ext cx="4281488" cy="485775"/>
            <a:chOff x="3995118" y="2851150"/>
            <a:chExt cx="4282225" cy="486477"/>
          </a:xfrm>
        </p:grpSpPr>
        <p:sp>
          <p:nvSpPr>
            <p:cNvPr id="39999" name="Text Box 10">
              <a:extLst>
                <a:ext uri="{FF2B5EF4-FFF2-40B4-BE49-F238E27FC236}">
                  <a16:creationId xmlns:a16="http://schemas.microsoft.com/office/drawing/2014/main" id="{1C918129-EC9E-79B6-33A2-7FD7E327C5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5118" y="2851150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CC"/>
                  </a:solidFill>
                </a:rPr>
                <a:t>O</a:t>
              </a:r>
            </a:p>
          </p:txBody>
        </p:sp>
        <p:sp>
          <p:nvSpPr>
            <p:cNvPr id="40000" name="Text Box 13">
              <a:extLst>
                <a:ext uri="{FF2B5EF4-FFF2-40B4-BE49-F238E27FC236}">
                  <a16:creationId xmlns:a16="http://schemas.microsoft.com/office/drawing/2014/main" id="{7C5EFA9C-C56A-AB22-3B15-2C9C0D6F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5713" y="2968295"/>
              <a:ext cx="9016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Height</a:t>
              </a:r>
              <a:endParaRPr lang="en-US" altLang="en-US" b="1" baseline="-25000">
                <a:solidFill>
                  <a:srgbClr val="FFCC99"/>
                </a:solidFill>
              </a:endParaRPr>
            </a:p>
          </p:txBody>
        </p:sp>
        <p:sp>
          <p:nvSpPr>
            <p:cNvPr id="40001" name="Line 5">
              <a:extLst>
                <a:ext uri="{FF2B5EF4-FFF2-40B4-BE49-F238E27FC236}">
                  <a16:creationId xmlns:a16="http://schemas.microsoft.com/office/drawing/2014/main" id="{7E818433-62AD-0B30-A0C0-AA684CDCCF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454" y="2997752"/>
              <a:ext cx="3458041" cy="0"/>
            </a:xfrm>
            <a:prstGeom prst="line">
              <a:avLst/>
            </a:prstGeom>
            <a:noFill/>
            <a:ln w="28575">
              <a:solidFill>
                <a:srgbClr val="FFCC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83">
            <a:extLst>
              <a:ext uri="{FF2B5EF4-FFF2-40B4-BE49-F238E27FC236}">
                <a16:creationId xmlns:a16="http://schemas.microsoft.com/office/drawing/2014/main" id="{244ACD5D-7C5C-B904-9B23-025C8C9A094A}"/>
              </a:ext>
            </a:extLst>
          </p:cNvPr>
          <p:cNvGrpSpPr>
            <a:grpSpLocks/>
          </p:cNvGrpSpPr>
          <p:nvPr/>
        </p:nvGrpSpPr>
        <p:grpSpPr bwMode="auto">
          <a:xfrm>
            <a:off x="657225" y="1643063"/>
            <a:ext cx="3036888" cy="1787525"/>
            <a:chOff x="2528512" y="1772574"/>
            <a:chExt cx="3037752" cy="1787992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C40F1D3A-9154-81E9-1751-0B3040349F16}"/>
                </a:ext>
              </a:extLst>
            </p:cNvPr>
            <p:cNvCxnSpPr/>
            <p:nvPr/>
          </p:nvCxnSpPr>
          <p:spPr>
            <a:xfrm>
              <a:off x="2528512" y="1772574"/>
              <a:ext cx="2953590" cy="1787992"/>
            </a:xfrm>
            <a:prstGeom prst="line">
              <a:avLst/>
            </a:prstGeom>
            <a:ln w="28575">
              <a:solidFill>
                <a:srgbClr val="FF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98" name="Rectangle 186">
              <a:extLst>
                <a:ext uri="{FF2B5EF4-FFF2-40B4-BE49-F238E27FC236}">
                  <a16:creationId xmlns:a16="http://schemas.microsoft.com/office/drawing/2014/main" id="{B65025D8-BAA9-1953-BE11-BA9F6C55D8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800">
              <a:off x="4612109" y="2965822"/>
              <a:ext cx="95415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00"/>
                  </a:solidFill>
                  <a:ea typeface="Times New Roman" panose="02020603050405020304" pitchFamily="18" charset="0"/>
                  <a:cs typeface="Bookman-Demi"/>
                </a:rPr>
                <a:t>K.E (K)</a:t>
              </a:r>
              <a:endParaRPr lang="en-IN" altLang="en-US" b="1">
                <a:solidFill>
                  <a:srgbClr val="FF66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</p:grpSp>
      <p:grpSp>
        <p:nvGrpSpPr>
          <p:cNvPr id="8" name="Group 86">
            <a:extLst>
              <a:ext uri="{FF2B5EF4-FFF2-40B4-BE49-F238E27FC236}">
                <a16:creationId xmlns:a16="http://schemas.microsoft.com/office/drawing/2014/main" id="{3BD87959-0E9F-073D-E978-BA8F32011DC6}"/>
              </a:ext>
            </a:extLst>
          </p:cNvPr>
          <p:cNvGrpSpPr>
            <a:grpSpLocks/>
          </p:cNvGrpSpPr>
          <p:nvPr/>
        </p:nvGrpSpPr>
        <p:grpSpPr bwMode="auto">
          <a:xfrm>
            <a:off x="3446463" y="1643063"/>
            <a:ext cx="287337" cy="2232025"/>
            <a:chOff x="5318237" y="1772574"/>
            <a:chExt cx="287339" cy="2232965"/>
          </a:xfrm>
        </p:grpSpPr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24D4823B-0832-E988-20E1-DA969E7FD1EA}"/>
                </a:ext>
              </a:extLst>
            </p:cNvPr>
            <p:cNvCxnSpPr/>
            <p:nvPr/>
          </p:nvCxnSpPr>
          <p:spPr bwMode="auto">
            <a:xfrm flipH="1">
              <a:off x="5475400" y="1772574"/>
              <a:ext cx="6350" cy="1788278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96" name="Text Box 12">
              <a:extLst>
                <a:ext uri="{FF2B5EF4-FFF2-40B4-BE49-F238E27FC236}">
                  <a16:creationId xmlns:a16="http://schemas.microsoft.com/office/drawing/2014/main" id="{27104D4B-C4C0-9688-124B-4C7F7F7E5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237" y="3636207"/>
              <a:ext cx="2873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</a:t>
              </a:r>
            </a:p>
          </p:txBody>
        </p:sp>
      </p:grpSp>
      <p:grpSp>
        <p:nvGrpSpPr>
          <p:cNvPr id="9" name="Group 85">
            <a:extLst>
              <a:ext uri="{FF2B5EF4-FFF2-40B4-BE49-F238E27FC236}">
                <a16:creationId xmlns:a16="http://schemas.microsoft.com/office/drawing/2014/main" id="{907493B2-A861-2D35-6ED1-F5BD823A0171}"/>
              </a:ext>
            </a:extLst>
          </p:cNvPr>
          <p:cNvGrpSpPr>
            <a:grpSpLocks/>
          </p:cNvGrpSpPr>
          <p:nvPr/>
        </p:nvGrpSpPr>
        <p:grpSpPr bwMode="auto">
          <a:xfrm>
            <a:off x="1876425" y="2554288"/>
            <a:ext cx="574675" cy="1238250"/>
            <a:chOff x="3747313" y="2684670"/>
            <a:chExt cx="575718" cy="1237559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A353F3CB-BD1E-CC6E-2E28-0CD967F43A7C}"/>
                </a:ext>
              </a:extLst>
            </p:cNvPr>
            <p:cNvCxnSpPr/>
            <p:nvPr/>
          </p:nvCxnSpPr>
          <p:spPr bwMode="auto">
            <a:xfrm flipH="1">
              <a:off x="4004955" y="2684670"/>
              <a:ext cx="6362" cy="875811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94" name="Text Box 12">
              <a:extLst>
                <a:ext uri="{FF2B5EF4-FFF2-40B4-BE49-F238E27FC236}">
                  <a16:creationId xmlns:a16="http://schemas.microsoft.com/office/drawing/2014/main" id="{81E7598B-90A3-CE7F-B60E-9238783047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7313" y="3552897"/>
              <a:ext cx="5757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H/2</a:t>
              </a: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86A0893-FE12-027C-60C0-149307FC3042}"/>
              </a:ext>
            </a:extLst>
          </p:cNvPr>
          <p:cNvCxnSpPr/>
          <p:nvPr/>
        </p:nvCxnSpPr>
        <p:spPr>
          <a:xfrm flipH="1">
            <a:off x="663575" y="2549525"/>
            <a:ext cx="1476375" cy="0"/>
          </a:xfrm>
          <a:prstGeom prst="line">
            <a:avLst/>
          </a:prstGeom>
          <a:ln w="28575">
            <a:solidFill>
              <a:srgbClr val="00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">
            <a:extLst>
              <a:ext uri="{FF2B5EF4-FFF2-40B4-BE49-F238E27FC236}">
                <a16:creationId xmlns:a16="http://schemas.microsoft.com/office/drawing/2014/main" id="{4B7A2FC3-1EF7-F359-751E-A980161B4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8738"/>
            <a:ext cx="8569325" cy="7080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000" b="1" dirty="0">
                <a:solidFill>
                  <a:srgbClr val="CC00FF"/>
                </a:solidFill>
              </a:rPr>
              <a:t>Graphical representation of variation of PE and KE w.r.t. ‘h’ and </a:t>
            </a:r>
            <a:r>
              <a:rPr lang="en-US" sz="2000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conservation of total ME </a:t>
            </a:r>
            <a:r>
              <a:rPr lang="en-US" sz="2000" b="1" dirty="0">
                <a:solidFill>
                  <a:srgbClr val="CC00FF"/>
                </a:solidFill>
              </a:rPr>
              <a:t>of a body under vertical motion:</a:t>
            </a:r>
          </a:p>
        </p:txBody>
      </p:sp>
      <p:sp>
        <p:nvSpPr>
          <p:cNvPr id="81" name="Rectangle 7">
            <a:extLst>
              <a:ext uri="{FF2B5EF4-FFF2-40B4-BE49-F238E27FC236}">
                <a16:creationId xmlns:a16="http://schemas.microsoft.com/office/drawing/2014/main" id="{1BA7E2E5-4F95-F47D-B87D-3050FB3DA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3730625"/>
            <a:ext cx="8856662" cy="2170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2D050"/>
                </a:solidFill>
              </a:rPr>
              <a:t>When an object is dropped from a height, the PE decreases from its maximum value to zero and its KE increases from zero to its maximum value simultaneously.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F0"/>
                </a:solidFill>
              </a:rPr>
              <a:t>i.e. one type of ME is converted into another type of ME.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B050"/>
                </a:solidFill>
              </a:rPr>
              <a:t>At the height H/2, the mechanical energy is half potential and half kinetic.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00FF"/>
                </a:solidFill>
              </a:rPr>
              <a:t>E = K + V remains constant at any point of its motion, i.e. at any height.</a:t>
            </a:r>
          </a:p>
        </p:txBody>
      </p:sp>
      <p:grpSp>
        <p:nvGrpSpPr>
          <p:cNvPr id="10" name="Group 91">
            <a:extLst>
              <a:ext uri="{FF2B5EF4-FFF2-40B4-BE49-F238E27FC236}">
                <a16:creationId xmlns:a16="http://schemas.microsoft.com/office/drawing/2014/main" id="{D1DF0533-071F-EF6C-E98D-36031DA7E025}"/>
              </a:ext>
            </a:extLst>
          </p:cNvPr>
          <p:cNvGrpSpPr>
            <a:grpSpLocks/>
          </p:cNvGrpSpPr>
          <p:nvPr/>
        </p:nvGrpSpPr>
        <p:grpSpPr bwMode="auto">
          <a:xfrm>
            <a:off x="1476375" y="2235200"/>
            <a:ext cx="287338" cy="1536700"/>
            <a:chOff x="3348557" y="2364700"/>
            <a:chExt cx="287339" cy="1538134"/>
          </a:xfrm>
        </p:grpSpPr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E1F9E362-2440-5615-E3DB-8CF2F077DEE8}"/>
                </a:ext>
              </a:extLst>
            </p:cNvPr>
            <p:cNvCxnSpPr/>
            <p:nvPr/>
          </p:nvCxnSpPr>
          <p:spPr bwMode="auto">
            <a:xfrm flipH="1">
              <a:off x="3505721" y="2364700"/>
              <a:ext cx="6350" cy="1209215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92" name="Text Box 12">
              <a:extLst>
                <a:ext uri="{FF2B5EF4-FFF2-40B4-BE49-F238E27FC236}">
                  <a16:creationId xmlns:a16="http://schemas.microsoft.com/office/drawing/2014/main" id="{FB9B61B8-0927-BE95-2EC6-4AFAB93DE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8557" y="3533502"/>
              <a:ext cx="2873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</a:t>
              </a:r>
            </a:p>
          </p:txBody>
        </p:sp>
      </p:grpSp>
      <p:grpSp>
        <p:nvGrpSpPr>
          <p:cNvPr id="11" name="Group 29">
            <a:extLst>
              <a:ext uri="{FF2B5EF4-FFF2-40B4-BE49-F238E27FC236}">
                <a16:creationId xmlns:a16="http://schemas.microsoft.com/office/drawing/2014/main" id="{3B072914-95C5-1283-CAF7-0EC1C80009B4}"/>
              </a:ext>
            </a:extLst>
          </p:cNvPr>
          <p:cNvGrpSpPr>
            <a:grpSpLocks/>
          </p:cNvGrpSpPr>
          <p:nvPr/>
        </p:nvGrpSpPr>
        <p:grpSpPr bwMode="auto">
          <a:xfrm>
            <a:off x="4649788" y="706438"/>
            <a:ext cx="1008062" cy="2741612"/>
            <a:chOff x="2123728" y="836712"/>
            <a:chExt cx="1008113" cy="2741867"/>
          </a:xfrm>
        </p:grpSpPr>
        <p:sp>
          <p:nvSpPr>
            <p:cNvPr id="39989" name="Line 6">
              <a:extLst>
                <a:ext uri="{FF2B5EF4-FFF2-40B4-BE49-F238E27FC236}">
                  <a16:creationId xmlns:a16="http://schemas.microsoft.com/office/drawing/2014/main" id="{6E33F9D8-1B80-8204-3F5E-EA1E71B70C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8512" y="1124318"/>
              <a:ext cx="0" cy="2454261"/>
            </a:xfrm>
            <a:prstGeom prst="line">
              <a:avLst/>
            </a:prstGeom>
            <a:noFill/>
            <a:ln w="28575">
              <a:solidFill>
                <a:srgbClr val="CC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Text Box 12">
              <a:extLst>
                <a:ext uri="{FF2B5EF4-FFF2-40B4-BE49-F238E27FC236}">
                  <a16:creationId xmlns:a16="http://schemas.microsoft.com/office/drawing/2014/main" id="{25B1958C-9000-D5D7-9434-7E039A9D7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3728" y="836712"/>
              <a:ext cx="10081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Energy</a:t>
              </a:r>
            </a:p>
          </p:txBody>
        </p:sp>
      </p:grpSp>
      <p:grpSp>
        <p:nvGrpSpPr>
          <p:cNvPr id="12" name="Group 32">
            <a:extLst>
              <a:ext uri="{FF2B5EF4-FFF2-40B4-BE49-F238E27FC236}">
                <a16:creationId xmlns:a16="http://schemas.microsoft.com/office/drawing/2014/main" id="{1AD9E007-8C26-6ECD-1147-2983FEB83F11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1655763"/>
            <a:ext cx="2955925" cy="1787525"/>
            <a:chOff x="4747403" y="1633748"/>
            <a:chExt cx="2956413" cy="1787748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DB055B0-B509-545C-4CA4-F6B612063CDD}"/>
                </a:ext>
              </a:extLst>
            </p:cNvPr>
            <p:cNvCxnSpPr/>
            <p:nvPr/>
          </p:nvCxnSpPr>
          <p:spPr>
            <a:xfrm flipV="1">
              <a:off x="4750579" y="1633748"/>
              <a:ext cx="2953237" cy="1787748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88" name="Rectangle 186">
              <a:extLst>
                <a:ext uri="{FF2B5EF4-FFF2-40B4-BE49-F238E27FC236}">
                  <a16:creationId xmlns:a16="http://schemas.microsoft.com/office/drawing/2014/main" id="{4973C5A9-CDE0-276F-5F57-7BC72CB058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846440">
              <a:off x="4747403" y="2796655"/>
              <a:ext cx="94352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B0F0"/>
                  </a:solidFill>
                  <a:ea typeface="Times New Roman" panose="02020603050405020304" pitchFamily="18" charset="0"/>
                  <a:cs typeface="Bookman-Demi"/>
                </a:rPr>
                <a:t>P.E (V)</a:t>
              </a:r>
              <a:endParaRPr lang="en-IN" altLang="en-US" b="1">
                <a:solidFill>
                  <a:srgbClr val="00B0F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</p:grpSp>
      <p:grpSp>
        <p:nvGrpSpPr>
          <p:cNvPr id="13" name="Group 35">
            <a:extLst>
              <a:ext uri="{FF2B5EF4-FFF2-40B4-BE49-F238E27FC236}">
                <a16:creationId xmlns:a16="http://schemas.microsoft.com/office/drawing/2014/main" id="{784DF7E2-A4AA-9C3C-D054-DCBFAA2CBFCE}"/>
              </a:ext>
            </a:extLst>
          </p:cNvPr>
          <p:cNvGrpSpPr>
            <a:grpSpLocks/>
          </p:cNvGrpSpPr>
          <p:nvPr/>
        </p:nvGrpSpPr>
        <p:grpSpPr bwMode="auto">
          <a:xfrm>
            <a:off x="5060950" y="1295400"/>
            <a:ext cx="2940050" cy="369888"/>
            <a:chOff x="2535012" y="1426028"/>
            <a:chExt cx="2940147" cy="369332"/>
          </a:xfrm>
        </p:grpSpPr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FD0EB258-D58E-ECE8-018C-97FA72F70F5B}"/>
                </a:ext>
              </a:extLst>
            </p:cNvPr>
            <p:cNvCxnSpPr/>
            <p:nvPr/>
          </p:nvCxnSpPr>
          <p:spPr bwMode="auto">
            <a:xfrm>
              <a:off x="2535012" y="1773168"/>
              <a:ext cx="2940147" cy="0"/>
            </a:xfrm>
            <a:prstGeom prst="line">
              <a:avLst/>
            </a:prstGeom>
            <a:ln w="28575">
              <a:solidFill>
                <a:srgbClr val="FFFF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86" name="Text Box 12">
              <a:extLst>
                <a:ext uri="{FF2B5EF4-FFF2-40B4-BE49-F238E27FC236}">
                  <a16:creationId xmlns:a16="http://schemas.microsoft.com/office/drawing/2014/main" id="{23145598-8300-89F3-9561-CD9E079842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7007" y="1426028"/>
              <a:ext cx="126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 = </a:t>
              </a:r>
              <a:r>
                <a:rPr lang="en-US" altLang="en-US" b="1">
                  <a:solidFill>
                    <a:srgbClr val="FF6600"/>
                  </a:solidFill>
                </a:rPr>
                <a:t>K</a:t>
              </a:r>
              <a:r>
                <a:rPr lang="en-US" altLang="en-US" b="1">
                  <a:solidFill>
                    <a:srgbClr val="FFFF00"/>
                  </a:solidFill>
                </a:rPr>
                <a:t> + </a:t>
              </a:r>
              <a:r>
                <a:rPr lang="en-US" altLang="en-US" b="1">
                  <a:solidFill>
                    <a:srgbClr val="00B0F0"/>
                  </a:solidFill>
                </a:rPr>
                <a:t>V</a:t>
              </a:r>
              <a:endParaRPr lang="en-US" altLang="en-US" b="1" baseline="-25000">
                <a:solidFill>
                  <a:srgbClr val="00B0F0"/>
                </a:solidFill>
              </a:endParaRPr>
            </a:p>
          </p:txBody>
        </p:sp>
      </p:grpSp>
      <p:grpSp>
        <p:nvGrpSpPr>
          <p:cNvPr id="14" name="Group 38">
            <a:extLst>
              <a:ext uri="{FF2B5EF4-FFF2-40B4-BE49-F238E27FC236}">
                <a16:creationId xmlns:a16="http://schemas.microsoft.com/office/drawing/2014/main" id="{0B528D3F-56D4-623F-2340-46C7B370FBFF}"/>
              </a:ext>
            </a:extLst>
          </p:cNvPr>
          <p:cNvGrpSpPr>
            <a:grpSpLocks/>
          </p:cNvGrpSpPr>
          <p:nvPr/>
        </p:nvGrpSpPr>
        <p:grpSpPr bwMode="auto">
          <a:xfrm>
            <a:off x="4759325" y="3297238"/>
            <a:ext cx="4276725" cy="485775"/>
            <a:chOff x="3995118" y="2851150"/>
            <a:chExt cx="4277269" cy="486477"/>
          </a:xfrm>
        </p:grpSpPr>
        <p:sp>
          <p:nvSpPr>
            <p:cNvPr id="39982" name="Text Box 10">
              <a:extLst>
                <a:ext uri="{FF2B5EF4-FFF2-40B4-BE49-F238E27FC236}">
                  <a16:creationId xmlns:a16="http://schemas.microsoft.com/office/drawing/2014/main" id="{A389EE9B-3102-33B3-AF54-A11DBE2C6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5118" y="2851150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CC"/>
                  </a:solidFill>
                </a:rPr>
                <a:t>O</a:t>
              </a:r>
            </a:p>
          </p:txBody>
        </p:sp>
        <p:sp>
          <p:nvSpPr>
            <p:cNvPr id="39983" name="Text Box 13">
              <a:extLst>
                <a:ext uri="{FF2B5EF4-FFF2-40B4-BE49-F238E27FC236}">
                  <a16:creationId xmlns:a16="http://schemas.microsoft.com/office/drawing/2014/main" id="{0F7F8896-E7F8-EAAA-2300-E2E559BAD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757" y="2968295"/>
              <a:ext cx="90163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CC99"/>
                  </a:solidFill>
                </a:rPr>
                <a:t>Height</a:t>
              </a:r>
              <a:endParaRPr lang="en-US" altLang="en-US" b="1" baseline="-25000">
                <a:solidFill>
                  <a:srgbClr val="FFCC99"/>
                </a:solidFill>
              </a:endParaRPr>
            </a:p>
          </p:txBody>
        </p:sp>
        <p:sp>
          <p:nvSpPr>
            <p:cNvPr id="39984" name="Line 5">
              <a:extLst>
                <a:ext uri="{FF2B5EF4-FFF2-40B4-BE49-F238E27FC236}">
                  <a16:creationId xmlns:a16="http://schemas.microsoft.com/office/drawing/2014/main" id="{6BCFCF43-6204-A694-BA4B-BF25397424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454" y="2997752"/>
              <a:ext cx="3458041" cy="0"/>
            </a:xfrm>
            <a:prstGeom prst="line">
              <a:avLst/>
            </a:prstGeom>
            <a:noFill/>
            <a:ln w="28575">
              <a:solidFill>
                <a:srgbClr val="FFCC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42">
            <a:extLst>
              <a:ext uri="{FF2B5EF4-FFF2-40B4-BE49-F238E27FC236}">
                <a16:creationId xmlns:a16="http://schemas.microsoft.com/office/drawing/2014/main" id="{1F939BE6-3F03-DC98-B0FB-A525E00D028B}"/>
              </a:ext>
            </a:extLst>
          </p:cNvPr>
          <p:cNvGrpSpPr>
            <a:grpSpLocks/>
          </p:cNvGrpSpPr>
          <p:nvPr/>
        </p:nvGrpSpPr>
        <p:grpSpPr bwMode="auto">
          <a:xfrm>
            <a:off x="5054600" y="1643063"/>
            <a:ext cx="2952750" cy="1787525"/>
            <a:chOff x="2528512" y="1772574"/>
            <a:chExt cx="2953591" cy="1787992"/>
          </a:xfrm>
        </p:grpSpPr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CFFEE32-7295-B7F7-7E14-BEC74B179E72}"/>
                </a:ext>
              </a:extLst>
            </p:cNvPr>
            <p:cNvCxnSpPr/>
            <p:nvPr/>
          </p:nvCxnSpPr>
          <p:spPr>
            <a:xfrm>
              <a:off x="2528512" y="1772574"/>
              <a:ext cx="2953591" cy="1787992"/>
            </a:xfrm>
            <a:prstGeom prst="line">
              <a:avLst/>
            </a:prstGeom>
            <a:ln w="28575">
              <a:solidFill>
                <a:srgbClr val="FF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81" name="Rectangle 186">
              <a:extLst>
                <a:ext uri="{FF2B5EF4-FFF2-40B4-BE49-F238E27FC236}">
                  <a16:creationId xmlns:a16="http://schemas.microsoft.com/office/drawing/2014/main" id="{E43B5E72-980D-33C9-5AB8-0578620AA2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54800">
              <a:off x="2766803" y="1868435"/>
              <a:ext cx="95415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00"/>
                  </a:solidFill>
                  <a:ea typeface="Times New Roman" panose="02020603050405020304" pitchFamily="18" charset="0"/>
                  <a:cs typeface="Bookman-Demi"/>
                </a:rPr>
                <a:t>K.E (K)</a:t>
              </a:r>
              <a:endParaRPr lang="en-IN" altLang="en-US" b="1">
                <a:solidFill>
                  <a:srgbClr val="FF6600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</p:grpSp>
      <p:grpSp>
        <p:nvGrpSpPr>
          <p:cNvPr id="16" name="Group 45">
            <a:extLst>
              <a:ext uri="{FF2B5EF4-FFF2-40B4-BE49-F238E27FC236}">
                <a16:creationId xmlns:a16="http://schemas.microsoft.com/office/drawing/2014/main" id="{FCB6A1A0-ED28-DE6D-863E-5CAE2627A59E}"/>
              </a:ext>
            </a:extLst>
          </p:cNvPr>
          <p:cNvGrpSpPr>
            <a:grpSpLocks/>
          </p:cNvGrpSpPr>
          <p:nvPr/>
        </p:nvGrpSpPr>
        <p:grpSpPr bwMode="auto">
          <a:xfrm>
            <a:off x="7843838" y="1643063"/>
            <a:ext cx="287337" cy="2241550"/>
            <a:chOff x="5318237" y="1772574"/>
            <a:chExt cx="287339" cy="2241958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9384BC23-886E-91E2-AB15-54D9583211E1}"/>
                </a:ext>
              </a:extLst>
            </p:cNvPr>
            <p:cNvCxnSpPr/>
            <p:nvPr/>
          </p:nvCxnSpPr>
          <p:spPr bwMode="auto">
            <a:xfrm flipH="1">
              <a:off x="5475400" y="1772574"/>
              <a:ext cx="6350" cy="1787850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79" name="Text Box 12">
              <a:extLst>
                <a:ext uri="{FF2B5EF4-FFF2-40B4-BE49-F238E27FC236}">
                  <a16:creationId xmlns:a16="http://schemas.microsoft.com/office/drawing/2014/main" id="{5A358EB6-7A83-7F48-3048-A95082AF5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237" y="3645200"/>
              <a:ext cx="2873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</a:t>
              </a:r>
            </a:p>
          </p:txBody>
        </p:sp>
      </p:grpSp>
      <p:grpSp>
        <p:nvGrpSpPr>
          <p:cNvPr id="17" name="Group 48">
            <a:extLst>
              <a:ext uri="{FF2B5EF4-FFF2-40B4-BE49-F238E27FC236}">
                <a16:creationId xmlns:a16="http://schemas.microsoft.com/office/drawing/2014/main" id="{D44F18F0-DD54-AFA0-879C-736BD01F54DB}"/>
              </a:ext>
            </a:extLst>
          </p:cNvPr>
          <p:cNvGrpSpPr>
            <a:grpSpLocks/>
          </p:cNvGrpSpPr>
          <p:nvPr/>
        </p:nvGrpSpPr>
        <p:grpSpPr bwMode="auto">
          <a:xfrm>
            <a:off x="6273800" y="2554288"/>
            <a:ext cx="574675" cy="1238250"/>
            <a:chOff x="3747313" y="2684670"/>
            <a:chExt cx="575718" cy="1237559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DD892DE-F8CA-B500-B8B5-13605F79C7EA}"/>
                </a:ext>
              </a:extLst>
            </p:cNvPr>
            <p:cNvCxnSpPr/>
            <p:nvPr/>
          </p:nvCxnSpPr>
          <p:spPr bwMode="auto">
            <a:xfrm flipH="1">
              <a:off x="4004955" y="2684670"/>
              <a:ext cx="6362" cy="875811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77" name="Text Box 12">
              <a:extLst>
                <a:ext uri="{FF2B5EF4-FFF2-40B4-BE49-F238E27FC236}">
                  <a16:creationId xmlns:a16="http://schemas.microsoft.com/office/drawing/2014/main" id="{66E529A7-2C97-891D-8A4A-C509880B7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7313" y="3552897"/>
              <a:ext cx="5757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H/2</a:t>
              </a:r>
            </a:p>
          </p:txBody>
        </p:sp>
      </p:grp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9CE1B66-A6E6-A24B-3679-4E3564A8D16A}"/>
              </a:ext>
            </a:extLst>
          </p:cNvPr>
          <p:cNvCxnSpPr/>
          <p:nvPr/>
        </p:nvCxnSpPr>
        <p:spPr>
          <a:xfrm flipH="1">
            <a:off x="5060950" y="2549525"/>
            <a:ext cx="1476375" cy="0"/>
          </a:xfrm>
          <a:prstGeom prst="line">
            <a:avLst/>
          </a:prstGeom>
          <a:ln w="28575">
            <a:solidFill>
              <a:srgbClr val="00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53">
            <a:extLst>
              <a:ext uri="{FF2B5EF4-FFF2-40B4-BE49-F238E27FC236}">
                <a16:creationId xmlns:a16="http://schemas.microsoft.com/office/drawing/2014/main" id="{E8B70911-26D5-63D2-FCB7-3EE90EC8CD1F}"/>
              </a:ext>
            </a:extLst>
          </p:cNvPr>
          <p:cNvGrpSpPr>
            <a:grpSpLocks/>
          </p:cNvGrpSpPr>
          <p:nvPr/>
        </p:nvGrpSpPr>
        <p:grpSpPr bwMode="auto">
          <a:xfrm>
            <a:off x="5873750" y="2235200"/>
            <a:ext cx="287338" cy="1536700"/>
            <a:chOff x="3348557" y="2364700"/>
            <a:chExt cx="287339" cy="1538134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FA4A3C0-A6B7-58C3-FC38-3F3E6CD02881}"/>
                </a:ext>
              </a:extLst>
            </p:cNvPr>
            <p:cNvCxnSpPr/>
            <p:nvPr/>
          </p:nvCxnSpPr>
          <p:spPr bwMode="auto">
            <a:xfrm flipH="1">
              <a:off x="3505721" y="2364700"/>
              <a:ext cx="6350" cy="1209215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975" name="Text Box 12">
              <a:extLst>
                <a:ext uri="{FF2B5EF4-FFF2-40B4-BE49-F238E27FC236}">
                  <a16:creationId xmlns:a16="http://schemas.microsoft.com/office/drawing/2014/main" id="{5ED72F04-5B0D-C74F-A4FB-DE57B761F6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8557" y="3533502"/>
              <a:ext cx="2873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h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D8F30A4-EC5B-DDE0-7D17-74DCB5ED2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13" y="5891213"/>
            <a:ext cx="8859837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99"/>
                </a:solidFill>
              </a:rPr>
              <a:t>When an object is projected vertically upwards, the KE decreases from its maximum value to zero and its PE increases from zero to its maximum value simultaneously. </a:t>
            </a:r>
          </a:p>
        </p:txBody>
      </p:sp>
      <p:grpSp>
        <p:nvGrpSpPr>
          <p:cNvPr id="19" name="Group 57">
            <a:extLst>
              <a:ext uri="{FF2B5EF4-FFF2-40B4-BE49-F238E27FC236}">
                <a16:creationId xmlns:a16="http://schemas.microsoft.com/office/drawing/2014/main" id="{9F0C6E1D-1F38-7CC5-D0C2-0A99831C5218}"/>
              </a:ext>
            </a:extLst>
          </p:cNvPr>
          <p:cNvGrpSpPr>
            <a:grpSpLocks/>
          </p:cNvGrpSpPr>
          <p:nvPr/>
        </p:nvGrpSpPr>
        <p:grpSpPr bwMode="auto">
          <a:xfrm>
            <a:off x="3424238" y="3248025"/>
            <a:ext cx="350837" cy="338138"/>
            <a:chOff x="7805738" y="55959"/>
            <a:chExt cx="566031" cy="552450"/>
          </a:xfrm>
        </p:grpSpPr>
        <p:grpSp>
          <p:nvGrpSpPr>
            <p:cNvPr id="39969" name="Group 76">
              <a:extLst>
                <a:ext uri="{FF2B5EF4-FFF2-40B4-BE49-F238E27FC236}">
                  <a16:creationId xmlns:a16="http://schemas.microsoft.com/office/drawing/2014/main" id="{8EFEB8A8-F160-1056-D2DD-53C28F78076F}"/>
                </a:ext>
              </a:extLst>
            </p:cNvPr>
            <p:cNvGrpSpPr>
              <a:grpSpLocks/>
            </p:cNvGrpSpPr>
            <p:nvPr/>
          </p:nvGrpSpPr>
          <p:grpSpPr bwMode="auto">
            <a:xfrm rot="2436895">
              <a:off x="7805738" y="55959"/>
              <a:ext cx="539750" cy="552450"/>
              <a:chOff x="720725" y="260648"/>
              <a:chExt cx="647700" cy="647700"/>
            </a:xfrm>
          </p:grpSpPr>
          <p:sp>
            <p:nvSpPr>
              <p:cNvPr id="62" name="Oval 248">
                <a:extLst>
                  <a:ext uri="{FF2B5EF4-FFF2-40B4-BE49-F238E27FC236}">
                    <a16:creationId xmlns:a16="http://schemas.microsoft.com/office/drawing/2014/main" id="{5F9AD19D-D757-E54B-9261-994D27F10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43D05946-5FFD-6EA8-4FD8-57E92D5B532A}"/>
                  </a:ext>
                </a:extLst>
              </p:cNvPr>
              <p:cNvSpPr/>
              <p:nvPr/>
            </p:nvSpPr>
            <p:spPr>
              <a:xfrm>
                <a:off x="779955" y="418079"/>
                <a:ext cx="507122" cy="91225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4FFBF7D-6C30-C2A7-62EB-6F4111E85912}"/>
                  </a:ext>
                </a:extLst>
              </p:cNvPr>
              <p:cNvSpPr/>
              <p:nvPr/>
            </p:nvSpPr>
            <p:spPr>
              <a:xfrm rot="21215286" flipV="1">
                <a:off x="796682" y="667789"/>
                <a:ext cx="507124" cy="88183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39970" name="Rectangle 77">
              <a:extLst>
                <a:ext uri="{FF2B5EF4-FFF2-40B4-BE49-F238E27FC236}">
                  <a16:creationId xmlns:a16="http://schemas.microsoft.com/office/drawing/2014/main" id="{19766DCE-AB8D-2D66-9B95-9120EBB3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367" y="132741"/>
              <a:ext cx="487402" cy="475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99"/>
                  </a:solidFill>
                </a:rPr>
                <a:t>m</a:t>
              </a:r>
              <a:endParaRPr lang="en-IN" altLang="en-US" sz="1400">
                <a:solidFill>
                  <a:srgbClr val="000099"/>
                </a:solidFill>
              </a:endParaRPr>
            </a:p>
          </p:txBody>
        </p:sp>
      </p:grpSp>
      <p:grpSp>
        <p:nvGrpSpPr>
          <p:cNvPr id="21" name="Group 64">
            <a:extLst>
              <a:ext uri="{FF2B5EF4-FFF2-40B4-BE49-F238E27FC236}">
                <a16:creationId xmlns:a16="http://schemas.microsoft.com/office/drawing/2014/main" id="{07FED671-BA77-ACE7-3564-6D20F89AC9D4}"/>
              </a:ext>
            </a:extLst>
          </p:cNvPr>
          <p:cNvGrpSpPr>
            <a:grpSpLocks/>
          </p:cNvGrpSpPr>
          <p:nvPr/>
        </p:nvGrpSpPr>
        <p:grpSpPr bwMode="auto">
          <a:xfrm>
            <a:off x="4886325" y="3259138"/>
            <a:ext cx="350838" cy="338137"/>
            <a:chOff x="7805738" y="55959"/>
            <a:chExt cx="566031" cy="552450"/>
          </a:xfrm>
        </p:grpSpPr>
        <p:grpSp>
          <p:nvGrpSpPr>
            <p:cNvPr id="39964" name="Group 76">
              <a:extLst>
                <a:ext uri="{FF2B5EF4-FFF2-40B4-BE49-F238E27FC236}">
                  <a16:creationId xmlns:a16="http://schemas.microsoft.com/office/drawing/2014/main" id="{173DA1EE-DEA3-185B-06D3-47B1DA1FA39D}"/>
                </a:ext>
              </a:extLst>
            </p:cNvPr>
            <p:cNvGrpSpPr>
              <a:grpSpLocks/>
            </p:cNvGrpSpPr>
            <p:nvPr/>
          </p:nvGrpSpPr>
          <p:grpSpPr bwMode="auto">
            <a:xfrm rot="2436895">
              <a:off x="7805738" y="55959"/>
              <a:ext cx="539750" cy="552450"/>
              <a:chOff x="720725" y="260648"/>
              <a:chExt cx="647700" cy="647700"/>
            </a:xfrm>
          </p:grpSpPr>
          <p:sp>
            <p:nvSpPr>
              <p:cNvPr id="70" name="Oval 248">
                <a:extLst>
                  <a:ext uri="{FF2B5EF4-FFF2-40B4-BE49-F238E27FC236}">
                    <a16:creationId xmlns:a16="http://schemas.microsoft.com/office/drawing/2014/main" id="{7A9625CB-6DD3-F352-2407-78216AF94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D451BD06-6AA5-D9E4-B46A-2BA135520DF7}"/>
                  </a:ext>
                </a:extLst>
              </p:cNvPr>
              <p:cNvSpPr/>
              <p:nvPr/>
            </p:nvSpPr>
            <p:spPr>
              <a:xfrm>
                <a:off x="779954" y="418077"/>
                <a:ext cx="507124" cy="91225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90719356-3387-A65C-9742-D0F72B50F534}"/>
                  </a:ext>
                </a:extLst>
              </p:cNvPr>
              <p:cNvSpPr/>
              <p:nvPr/>
            </p:nvSpPr>
            <p:spPr>
              <a:xfrm rot="21215286" flipV="1">
                <a:off x="796684" y="667788"/>
                <a:ext cx="507122" cy="88186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39965" name="Rectangle 77">
              <a:extLst>
                <a:ext uri="{FF2B5EF4-FFF2-40B4-BE49-F238E27FC236}">
                  <a16:creationId xmlns:a16="http://schemas.microsoft.com/office/drawing/2014/main" id="{F0998D1D-3D81-0F7E-8F3F-A8CBFA86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4367" y="132741"/>
              <a:ext cx="487402" cy="475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99"/>
                  </a:solidFill>
                </a:rPr>
                <a:t>m</a:t>
              </a:r>
              <a:endParaRPr lang="en-IN" altLang="en-US" sz="1400">
                <a:solidFill>
                  <a:srgbClr val="000099"/>
                </a:solidFill>
              </a:endParaRPr>
            </a:p>
          </p:txBody>
        </p:sp>
      </p:grpSp>
      <p:sp>
        <p:nvSpPr>
          <p:cNvPr id="39961" name="TextBox 47">
            <a:extLst>
              <a:ext uri="{FF2B5EF4-FFF2-40B4-BE49-F238E27FC236}">
                <a16:creationId xmlns:a16="http://schemas.microsoft.com/office/drawing/2014/main" id="{EE071EDC-7655-CDB1-952D-FE06D93D0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9962" name="TextBox 49">
            <a:extLst>
              <a:ext uri="{FF2B5EF4-FFF2-40B4-BE49-F238E27FC236}">
                <a16:creationId xmlns:a16="http://schemas.microsoft.com/office/drawing/2014/main" id="{DB35F40D-910B-4E0B-02FF-7549FF7DD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39963" name="TextBox 52">
            <a:extLst>
              <a:ext uri="{FF2B5EF4-FFF2-40B4-BE49-F238E27FC236}">
                <a16:creationId xmlns:a16="http://schemas.microsoft.com/office/drawing/2014/main" id="{2F1188EE-CA36-5DB8-4209-198B34B27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008E-6 L -0.31875 0.00393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2.23867E-6 L 0.32448 0.00231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15" y="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" grpId="0"/>
      <p:bldP spid="2" grpId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BA6438F-27AD-AB75-1E80-717A96149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2995613"/>
            <a:ext cx="81724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00"/>
                </a:solidFill>
              </a:rPr>
              <a:t>If the block is moved from initial displacement x</a:t>
            </a:r>
            <a:r>
              <a:rPr lang="en-US" altLang="en-US" b="1" baseline="-25000">
                <a:solidFill>
                  <a:srgbClr val="FF9900"/>
                </a:solidFill>
              </a:rPr>
              <a:t>i </a:t>
            </a:r>
            <a:r>
              <a:rPr lang="en-US" altLang="en-US" b="1">
                <a:solidFill>
                  <a:srgbClr val="FF9900"/>
                </a:solidFill>
              </a:rPr>
              <a:t>to final displacement x</a:t>
            </a:r>
            <a:r>
              <a:rPr lang="en-US" altLang="en-US" b="1" baseline="-25000">
                <a:solidFill>
                  <a:srgbClr val="FF9900"/>
                </a:solidFill>
              </a:rPr>
              <a:t>f</a:t>
            </a:r>
            <a:r>
              <a:rPr lang="en-US" altLang="en-US" b="1">
                <a:solidFill>
                  <a:srgbClr val="FF9900"/>
                </a:solidFill>
              </a:rPr>
              <a:t>,      the work done by the spring force F</a:t>
            </a:r>
            <a:r>
              <a:rPr lang="en-US" altLang="en-US" b="1" baseline="-25000">
                <a:solidFill>
                  <a:srgbClr val="FF9900"/>
                </a:solidFill>
              </a:rPr>
              <a:t>s  </a:t>
            </a:r>
            <a:r>
              <a:rPr lang="en-US" altLang="en-US" b="1">
                <a:solidFill>
                  <a:srgbClr val="FF9900"/>
                </a:solidFill>
              </a:rPr>
              <a:t>is 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CDC542E-5FC0-1B8C-71D2-3FB6A08753FF}"/>
              </a:ext>
            </a:extLst>
          </p:cNvPr>
          <p:cNvGrpSpPr>
            <a:grpSpLocks/>
          </p:cNvGrpSpPr>
          <p:nvPr/>
        </p:nvGrpSpPr>
        <p:grpSpPr bwMode="auto">
          <a:xfrm>
            <a:off x="2220913" y="3662363"/>
            <a:ext cx="4222750" cy="846137"/>
            <a:chOff x="2220174" y="4293096"/>
            <a:chExt cx="4224034" cy="845106"/>
          </a:xfrm>
        </p:grpSpPr>
        <p:sp>
          <p:nvSpPr>
            <p:cNvPr id="41309" name="Rectangle 76">
              <a:extLst>
                <a:ext uri="{FF2B5EF4-FFF2-40B4-BE49-F238E27FC236}">
                  <a16:creationId xmlns:a16="http://schemas.microsoft.com/office/drawing/2014/main" id="{CBCD7289-EEDC-981B-079F-D94E9247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174" y="4553169"/>
              <a:ext cx="479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FF"/>
                  </a:solidFill>
                </a:rPr>
                <a:t>W</a:t>
              </a:r>
              <a:r>
                <a:rPr lang="en-US" altLang="en-US" baseline="-25000">
                  <a:solidFill>
                    <a:srgbClr val="FF00FF"/>
                  </a:solidFill>
                </a:rPr>
                <a:t>s</a:t>
              </a:r>
              <a:endParaRPr lang="en-IN" altLang="en-US">
                <a:solidFill>
                  <a:srgbClr val="FF00FF"/>
                </a:solidFill>
              </a:endParaRPr>
            </a:p>
          </p:txBody>
        </p:sp>
        <p:grpSp>
          <p:nvGrpSpPr>
            <p:cNvPr id="41310" name="Group 77">
              <a:extLst>
                <a:ext uri="{FF2B5EF4-FFF2-40B4-BE49-F238E27FC236}">
                  <a16:creationId xmlns:a16="http://schemas.microsoft.com/office/drawing/2014/main" id="{0715A415-11A2-22AC-9FFB-DE50A4C23F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5776" y="4293096"/>
              <a:ext cx="1368150" cy="845106"/>
              <a:chOff x="922703" y="2871211"/>
              <a:chExt cx="1368610" cy="846380"/>
            </a:xfrm>
          </p:grpSpPr>
          <p:grpSp>
            <p:nvGrpSpPr>
              <p:cNvPr id="41314" name="Group 65">
                <a:extLst>
                  <a:ext uri="{FF2B5EF4-FFF2-40B4-BE49-F238E27FC236}">
                    <a16:creationId xmlns:a16="http://schemas.microsoft.com/office/drawing/2014/main" id="{9319D310-4B46-2720-DA7F-70CC7F031B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43569" y="2871211"/>
                <a:ext cx="947744" cy="846380"/>
                <a:chOff x="1840292" y="3263425"/>
                <a:chExt cx="947922" cy="845475"/>
              </a:xfrm>
            </p:grpSpPr>
            <p:sp>
              <p:nvSpPr>
                <p:cNvPr id="41316" name="Rectangle 40">
                  <a:extLst>
                    <a:ext uri="{FF2B5EF4-FFF2-40B4-BE49-F238E27FC236}">
                      <a16:creationId xmlns:a16="http://schemas.microsoft.com/office/drawing/2014/main" id="{C7846319-2521-06DB-56A0-197FB3599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8948" y="3524254"/>
                  <a:ext cx="919266" cy="3694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00FF"/>
                      </a:solidFill>
                      <a:sym typeface="Symbol" panose="05050102010706020507" pitchFamily="18" charset="2"/>
                    </a:rPr>
                    <a:t>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 kx dx </a:t>
                  </a:r>
                  <a:endParaRPr lang="en-US" altLang="en-US" b="1">
                    <a:solidFill>
                      <a:srgbClr val="FF00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41317" name="Rectangle 41">
                  <a:extLst>
                    <a:ext uri="{FF2B5EF4-FFF2-40B4-BE49-F238E27FC236}">
                      <a16:creationId xmlns:a16="http://schemas.microsoft.com/office/drawing/2014/main" id="{8D0D5677-DA77-BA39-3E95-A602AD989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1451" y="3739407"/>
                  <a:ext cx="356375" cy="3694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00FF"/>
                      </a:solidFill>
                    </a:rPr>
                    <a:t>x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i</a:t>
                  </a:r>
                  <a:endParaRPr lang="en-US" altLang="en-US" b="1" baseline="-25000">
                    <a:solidFill>
                      <a:srgbClr val="FF00FF"/>
                    </a:solidFill>
                    <a:sym typeface="Symbol" panose="05050102010706020507" pitchFamily="18" charset="2"/>
                  </a:endParaRPr>
                </a:p>
              </p:txBody>
            </p:sp>
            <p:sp>
              <p:nvSpPr>
                <p:cNvPr id="41318" name="Rectangle 42">
                  <a:extLst>
                    <a:ext uri="{FF2B5EF4-FFF2-40B4-BE49-F238E27FC236}">
                      <a16:creationId xmlns:a16="http://schemas.microsoft.com/office/drawing/2014/main" id="{6484FB54-7CF5-3474-2349-D8CEA1DAE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0292" y="3263425"/>
                  <a:ext cx="364393" cy="3694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00FF"/>
                      </a:solidFill>
                    </a:rPr>
                    <a:t>x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f</a:t>
                  </a:r>
                  <a:endParaRPr lang="en-US" altLang="en-US" b="1" baseline="-25000">
                    <a:solidFill>
                      <a:srgbClr val="FF00FF"/>
                    </a:solidFill>
                    <a:sym typeface="Symbol" panose="05050102010706020507" pitchFamily="18" charset="2"/>
                  </a:endParaRPr>
                </a:p>
              </p:txBody>
            </p:sp>
          </p:grpSp>
          <p:sp>
            <p:nvSpPr>
              <p:cNvPr id="41315" name="Rectangle 9">
                <a:extLst>
                  <a:ext uri="{FF2B5EF4-FFF2-40B4-BE49-F238E27FC236}">
                    <a16:creationId xmlns:a16="http://schemas.microsoft.com/office/drawing/2014/main" id="{997AB219-AC84-185D-E486-EBA5DF08E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03" y="3131676"/>
                <a:ext cx="619288" cy="3698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aseline="-25000">
                    <a:solidFill>
                      <a:srgbClr val="FF00FF"/>
                    </a:solidFill>
                  </a:rPr>
                  <a:t> 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=</a:t>
                </a:r>
                <a:r>
                  <a:rPr lang="en-US" altLang="en-US">
                    <a:solidFill>
                      <a:srgbClr val="FF00FF"/>
                    </a:solidFill>
                  </a:rPr>
                  <a:t> 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– </a:t>
                </a:r>
                <a:endParaRPr lang="en-IN" altLang="en-US">
                  <a:solidFill>
                    <a:srgbClr val="FF00FF"/>
                  </a:solidFill>
                </a:endParaRPr>
              </a:p>
            </p:txBody>
          </p:sp>
        </p:grpSp>
        <p:grpSp>
          <p:nvGrpSpPr>
            <p:cNvPr id="41311" name="Group 77">
              <a:extLst>
                <a:ext uri="{FF2B5EF4-FFF2-40B4-BE49-F238E27FC236}">
                  <a16:creationId xmlns:a16="http://schemas.microsoft.com/office/drawing/2014/main" id="{E49DB695-FC4E-A1B9-AD59-12AF1663E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9475" y="4582870"/>
              <a:ext cx="2544733" cy="369979"/>
              <a:chOff x="922703" y="3131676"/>
              <a:chExt cx="2545586" cy="370537"/>
            </a:xfrm>
          </p:grpSpPr>
          <p:sp>
            <p:nvSpPr>
              <p:cNvPr id="41312" name="Rectangle 40">
                <a:extLst>
                  <a:ext uri="{FF2B5EF4-FFF2-40B4-BE49-F238E27FC236}">
                    <a16:creationId xmlns:a16="http://schemas.microsoft.com/office/drawing/2014/main" id="{8967040B-9146-5614-02A2-70D203D39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81" y="3132324"/>
                <a:ext cx="882208" cy="3698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endParaRPr lang="en-US" altLang="en-US" b="1">
                  <a:solidFill>
                    <a:srgbClr val="FF00FF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41313" name="Rectangle 76">
                <a:extLst>
                  <a:ext uri="{FF2B5EF4-FFF2-40B4-BE49-F238E27FC236}">
                    <a16:creationId xmlns:a16="http://schemas.microsoft.com/office/drawing/2014/main" id="{909C9724-7799-8D9E-9848-5CCAFDECE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03" y="3131676"/>
                <a:ext cx="2104482" cy="3698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aseline="-25000">
                    <a:solidFill>
                      <a:srgbClr val="FF00FF"/>
                    </a:solidFill>
                  </a:rPr>
                  <a:t> 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=</a:t>
                </a:r>
                <a:r>
                  <a:rPr lang="en-US" altLang="en-US">
                    <a:solidFill>
                      <a:srgbClr val="FF00FF"/>
                    </a:solidFill>
                  </a:rPr>
                  <a:t>  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½ kx</a:t>
                </a:r>
                <a:r>
                  <a:rPr lang="en-US" altLang="en-US" b="1" baseline="-25000">
                    <a:solidFill>
                      <a:srgbClr val="FF00FF"/>
                    </a:solidFill>
                  </a:rPr>
                  <a:t>i</a:t>
                </a:r>
                <a:r>
                  <a:rPr lang="en-US" altLang="en-US" b="1" baseline="30000">
                    <a:solidFill>
                      <a:srgbClr val="FF00FF"/>
                    </a:solidFill>
                  </a:rPr>
                  <a:t>2 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– ½ kx</a:t>
                </a:r>
                <a:r>
                  <a:rPr lang="en-US" altLang="en-US" b="1" baseline="-25000">
                    <a:solidFill>
                      <a:srgbClr val="FF00FF"/>
                    </a:solidFill>
                  </a:rPr>
                  <a:t>f</a:t>
                </a:r>
                <a:r>
                  <a:rPr lang="en-US" altLang="en-US" b="1" baseline="30000">
                    <a:solidFill>
                      <a:srgbClr val="FF00FF"/>
                    </a:solidFill>
                  </a:rPr>
                  <a:t>2</a:t>
                </a:r>
                <a:endParaRPr lang="en-IN" altLang="en-US">
                  <a:solidFill>
                    <a:srgbClr val="FF00FF"/>
                  </a:solidFill>
                </a:endParaRPr>
              </a:p>
            </p:txBody>
          </p:sp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DF258318-B5B6-78E9-3B50-71787A2E2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652963"/>
            <a:ext cx="81724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FF33"/>
                </a:solidFill>
              </a:rPr>
              <a:t>Thus the work done by the spring force depends only on the end points. 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FF"/>
                </a:solidFill>
              </a:rPr>
              <a:t>If the block is pulled from x</a:t>
            </a:r>
            <a:r>
              <a:rPr lang="en-US" altLang="en-US" b="1" baseline="-25000">
                <a:solidFill>
                  <a:srgbClr val="FFCCFF"/>
                </a:solidFill>
              </a:rPr>
              <a:t>i </a:t>
            </a:r>
            <a:r>
              <a:rPr lang="en-US" altLang="en-US" b="1">
                <a:solidFill>
                  <a:srgbClr val="FFCCFF"/>
                </a:solidFill>
              </a:rPr>
              <a:t>and allowed to return to x</a:t>
            </a:r>
            <a:r>
              <a:rPr lang="en-US" altLang="en-US" b="1" baseline="-25000">
                <a:solidFill>
                  <a:srgbClr val="FFCCFF"/>
                </a:solidFill>
              </a:rPr>
              <a:t>i</a:t>
            </a:r>
            <a:r>
              <a:rPr lang="en-US" altLang="en-US" b="1">
                <a:solidFill>
                  <a:srgbClr val="FFCCFF"/>
                </a:solidFill>
              </a:rPr>
              <a:t>, then</a:t>
            </a:r>
          </a:p>
        </p:txBody>
      </p:sp>
      <p:grpSp>
        <p:nvGrpSpPr>
          <p:cNvPr id="7" name="Group 14">
            <a:extLst>
              <a:ext uri="{FF2B5EF4-FFF2-40B4-BE49-F238E27FC236}">
                <a16:creationId xmlns:a16="http://schemas.microsoft.com/office/drawing/2014/main" id="{5CD0A63C-A3B8-F5FE-21BE-5DAD89E839E0}"/>
              </a:ext>
            </a:extLst>
          </p:cNvPr>
          <p:cNvGrpSpPr>
            <a:grpSpLocks/>
          </p:cNvGrpSpPr>
          <p:nvPr/>
        </p:nvGrpSpPr>
        <p:grpSpPr bwMode="auto">
          <a:xfrm>
            <a:off x="2266950" y="5516563"/>
            <a:ext cx="2881313" cy="398462"/>
            <a:chOff x="2220174" y="5868303"/>
            <a:chExt cx="2880335" cy="399680"/>
          </a:xfrm>
        </p:grpSpPr>
        <p:sp>
          <p:nvSpPr>
            <p:cNvPr id="41305" name="Rectangle 76">
              <a:extLst>
                <a:ext uri="{FF2B5EF4-FFF2-40B4-BE49-F238E27FC236}">
                  <a16:creationId xmlns:a16="http://schemas.microsoft.com/office/drawing/2014/main" id="{D9880683-4A69-FE50-5BD3-3CE384D76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174" y="5868303"/>
              <a:ext cx="4796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CC00FF"/>
                  </a:solidFill>
                </a:rPr>
                <a:t>W</a:t>
              </a:r>
              <a:r>
                <a:rPr lang="en-US" altLang="en-US" baseline="-25000">
                  <a:solidFill>
                    <a:srgbClr val="CC00FF"/>
                  </a:solidFill>
                </a:rPr>
                <a:t>s</a:t>
              </a:r>
              <a:endParaRPr lang="en-IN" altLang="en-US">
                <a:solidFill>
                  <a:srgbClr val="CC00FF"/>
                </a:solidFill>
              </a:endParaRPr>
            </a:p>
          </p:txBody>
        </p:sp>
        <p:grpSp>
          <p:nvGrpSpPr>
            <p:cNvPr id="4" name="Group 77">
              <a:extLst>
                <a:ext uri="{FF2B5EF4-FFF2-40B4-BE49-F238E27FC236}">
                  <a16:creationId xmlns:a16="http://schemas.microsoft.com/office/drawing/2014/main" id="{E484D0C9-8953-CC29-53C6-C68F3D3B2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5776" y="5898004"/>
              <a:ext cx="2544733" cy="369979"/>
              <a:chOff x="922703" y="3131676"/>
              <a:chExt cx="2545586" cy="370537"/>
            </a:xfrm>
          </p:grpSpPr>
          <p:sp>
            <p:nvSpPr>
              <p:cNvPr id="41307" name="Rectangle 40">
                <a:extLst>
                  <a:ext uri="{FF2B5EF4-FFF2-40B4-BE49-F238E27FC236}">
                    <a16:creationId xmlns:a16="http://schemas.microsoft.com/office/drawing/2014/main" id="{E44A703F-71A1-08EE-A24C-8595DF5F5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81" y="3132324"/>
                <a:ext cx="882208" cy="3698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endParaRPr lang="en-US" altLang="en-US" b="1">
                  <a:solidFill>
                    <a:srgbClr val="CC00FF"/>
                  </a:solidFill>
                  <a:sym typeface="Symbol" panose="05050102010706020507" pitchFamily="18" charset="2"/>
                </a:endParaRPr>
              </a:p>
            </p:txBody>
          </p:sp>
          <p:sp>
            <p:nvSpPr>
              <p:cNvPr id="41308" name="Rectangle 76">
                <a:extLst>
                  <a:ext uri="{FF2B5EF4-FFF2-40B4-BE49-F238E27FC236}">
                    <a16:creationId xmlns:a16="http://schemas.microsoft.com/office/drawing/2014/main" id="{03B9E08F-3DB3-29B5-F0BB-7587008B7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03" y="3131676"/>
                <a:ext cx="2396390" cy="3698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aseline="-25000">
                    <a:solidFill>
                      <a:srgbClr val="CC00FF"/>
                    </a:solidFill>
                  </a:rPr>
                  <a:t> 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=</a:t>
                </a:r>
                <a:r>
                  <a:rPr lang="en-US" altLang="en-US">
                    <a:solidFill>
                      <a:srgbClr val="CC00FF"/>
                    </a:solidFill>
                  </a:rPr>
                  <a:t>  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½ kx</a:t>
                </a:r>
                <a:r>
                  <a:rPr lang="en-US" altLang="en-US" b="1" baseline="-25000">
                    <a:solidFill>
                      <a:srgbClr val="CC00FF"/>
                    </a:solidFill>
                  </a:rPr>
                  <a:t>i</a:t>
                </a:r>
                <a:r>
                  <a:rPr lang="en-US" altLang="en-US" b="1" baseline="30000">
                    <a:solidFill>
                      <a:srgbClr val="CC00FF"/>
                    </a:solidFill>
                  </a:rPr>
                  <a:t>2 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– ½ kx</a:t>
                </a:r>
                <a:r>
                  <a:rPr lang="en-US" altLang="en-US" b="1" baseline="-25000">
                    <a:solidFill>
                      <a:srgbClr val="CC00FF"/>
                    </a:solidFill>
                  </a:rPr>
                  <a:t>i</a:t>
                </a:r>
                <a:r>
                  <a:rPr lang="en-US" altLang="en-US" b="1" baseline="30000">
                    <a:solidFill>
                      <a:srgbClr val="CC00FF"/>
                    </a:solidFill>
                  </a:rPr>
                  <a:t>2 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= 0</a:t>
                </a:r>
                <a:endParaRPr lang="en-IN" altLang="en-US">
                  <a:solidFill>
                    <a:srgbClr val="CC00FF"/>
                  </a:solidFill>
                </a:endParaRPr>
              </a:p>
            </p:txBody>
          </p:sp>
        </p:grp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5E54FCE0-5991-5BF8-AD51-548A9E906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5938838"/>
            <a:ext cx="86772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Since the work done in round trip is zero, the spring force is conservative.</a:t>
            </a:r>
          </a:p>
        </p:txBody>
      </p:sp>
      <p:sp>
        <p:nvSpPr>
          <p:cNvPr id="21" name="Rectangle 6">
            <a:extLst>
              <a:ext uri="{FF2B5EF4-FFF2-40B4-BE49-F238E27FC236}">
                <a16:creationId xmlns:a16="http://schemas.microsoft.com/office/drawing/2014/main" id="{16B883B2-327D-7CEC-FFB6-F5708982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44450"/>
            <a:ext cx="6696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FF00"/>
                </a:solidFill>
              </a:rPr>
              <a:t>Conservation of Mechanical  Energy by Spring  Force</a:t>
            </a:r>
          </a:p>
        </p:txBody>
      </p:sp>
      <p:cxnSp>
        <p:nvCxnSpPr>
          <p:cNvPr id="351" name="Straight Connector 350">
            <a:extLst>
              <a:ext uri="{FF2B5EF4-FFF2-40B4-BE49-F238E27FC236}">
                <a16:creationId xmlns:a16="http://schemas.microsoft.com/office/drawing/2014/main" id="{888908A7-27C8-13B6-07EF-E1229C717FC6}"/>
              </a:ext>
            </a:extLst>
          </p:cNvPr>
          <p:cNvCxnSpPr/>
          <p:nvPr/>
        </p:nvCxnSpPr>
        <p:spPr>
          <a:xfrm>
            <a:off x="4067175" y="628650"/>
            <a:ext cx="38100" cy="1806575"/>
          </a:xfrm>
          <a:prstGeom prst="line">
            <a:avLst/>
          </a:prstGeom>
          <a:ln w="28575">
            <a:solidFill>
              <a:srgbClr val="FF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3867C42B-2D65-CDAE-9A72-95D6B6C101BA}"/>
              </a:ext>
            </a:extLst>
          </p:cNvPr>
          <p:cNvCxnSpPr/>
          <p:nvPr/>
        </p:nvCxnSpPr>
        <p:spPr>
          <a:xfrm>
            <a:off x="5351463" y="628650"/>
            <a:ext cx="36512" cy="1806575"/>
          </a:xfrm>
          <a:prstGeom prst="line">
            <a:avLst/>
          </a:prstGeom>
          <a:ln w="28575">
            <a:solidFill>
              <a:srgbClr val="FFFF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352">
            <a:extLst>
              <a:ext uri="{FF2B5EF4-FFF2-40B4-BE49-F238E27FC236}">
                <a16:creationId xmlns:a16="http://schemas.microsoft.com/office/drawing/2014/main" id="{EFE8257E-FC65-EF18-5C64-95B552D26108}"/>
              </a:ext>
            </a:extLst>
          </p:cNvPr>
          <p:cNvGrpSpPr>
            <a:grpSpLocks/>
          </p:cNvGrpSpPr>
          <p:nvPr/>
        </p:nvGrpSpPr>
        <p:grpSpPr bwMode="auto">
          <a:xfrm>
            <a:off x="1009650" y="771525"/>
            <a:ext cx="7883525" cy="1008063"/>
            <a:chOff x="1009650" y="771525"/>
            <a:chExt cx="7883525" cy="1008063"/>
          </a:xfrm>
        </p:grpSpPr>
        <p:grpSp>
          <p:nvGrpSpPr>
            <p:cNvPr id="41301" name="Group 2">
              <a:extLst>
                <a:ext uri="{FF2B5EF4-FFF2-40B4-BE49-F238E27FC236}">
                  <a16:creationId xmlns:a16="http://schemas.microsoft.com/office/drawing/2014/main" id="{CB1ADB2B-8117-5098-ADCB-0C184C2418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9650" y="771525"/>
              <a:ext cx="7883525" cy="1008063"/>
              <a:chOff x="1009650" y="771525"/>
              <a:chExt cx="7883525" cy="1008063"/>
            </a:xfrm>
          </p:grpSpPr>
          <p:sp>
            <p:nvSpPr>
              <p:cNvPr id="41303" name="Line 586">
                <a:extLst>
                  <a:ext uri="{FF2B5EF4-FFF2-40B4-BE49-F238E27FC236}">
                    <a16:creationId xmlns:a16="http://schemas.microsoft.com/office/drawing/2014/main" id="{FD96EADE-B141-9D19-3F3D-9C70CF3C6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9650" y="1779588"/>
                <a:ext cx="7883525" cy="0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scene3d>
                <a:camera prst="legacyObliqueTopRight"/>
                <a:lightRig rig="legacyFlat4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6600"/>
                </a:extrusionClr>
                <a:contourClr>
                  <a:srgbClr val="FF6600"/>
                </a:contourClr>
              </a:sp3d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304" name="Line 587">
                <a:extLst>
                  <a:ext uri="{FF2B5EF4-FFF2-40B4-BE49-F238E27FC236}">
                    <a16:creationId xmlns:a16="http://schemas.microsoft.com/office/drawing/2014/main" id="{60E8DAC6-C6E3-95D1-680E-9CDBBAE50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9650" y="771525"/>
                <a:ext cx="0" cy="1008063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scene3d>
                <a:camera prst="legacyObliqueTopRight"/>
                <a:lightRig rig="legacyFlat2" dir="t"/>
              </a:scene3d>
              <a:sp3d extrusionH="887400" prstMaterial="legacyMatte">
                <a:bevelT w="13500" h="13500" prst="angle"/>
                <a:bevelB w="13500" h="13500" prst="angle"/>
                <a:extrusionClr>
                  <a:srgbClr val="FF6600"/>
                </a:extrusionClr>
                <a:contourClr>
                  <a:srgbClr val="FF6600"/>
                </a:contourClr>
              </a:sp3d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flatTx/>
              </a:bodyPr>
              <a:lstStyle/>
              <a:p>
                <a:endParaRPr lang="en-US"/>
              </a:p>
            </p:txBody>
          </p:sp>
        </p:grpSp>
        <p:sp>
          <p:nvSpPr>
            <p:cNvPr id="41302" name="Oval 666">
              <a:extLst>
                <a:ext uri="{FF2B5EF4-FFF2-40B4-BE49-F238E27FC236}">
                  <a16:creationId xmlns:a16="http://schemas.microsoft.com/office/drawing/2014/main" id="{5B2C1C5C-439F-414B-D213-EE5B15180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120" y="1347788"/>
              <a:ext cx="144463" cy="215900"/>
            </a:xfrm>
            <a:prstGeom prst="ellipse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1" name="Group 357">
            <a:extLst>
              <a:ext uri="{FF2B5EF4-FFF2-40B4-BE49-F238E27FC236}">
                <a16:creationId xmlns:a16="http://schemas.microsoft.com/office/drawing/2014/main" id="{3C2D7755-578D-49C0-5714-B75D44D4662E}"/>
              </a:ext>
            </a:extLst>
          </p:cNvPr>
          <p:cNvGrpSpPr>
            <a:grpSpLocks/>
          </p:cNvGrpSpPr>
          <p:nvPr/>
        </p:nvGrpSpPr>
        <p:grpSpPr bwMode="auto">
          <a:xfrm>
            <a:off x="1223963" y="1123950"/>
            <a:ext cx="3140075" cy="576263"/>
            <a:chOff x="1223963" y="4148311"/>
            <a:chExt cx="3140823" cy="576833"/>
          </a:xfrm>
        </p:grpSpPr>
        <p:grpSp>
          <p:nvGrpSpPr>
            <p:cNvPr id="5" name="Group 665">
              <a:extLst>
                <a:ext uri="{FF2B5EF4-FFF2-40B4-BE49-F238E27FC236}">
                  <a16:creationId xmlns:a16="http://schemas.microsoft.com/office/drawing/2014/main" id="{BDD73899-AD40-1D3F-E487-C4FBEB59C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3963" y="4148311"/>
              <a:ext cx="2665412" cy="415925"/>
              <a:chOff x="2017" y="164"/>
              <a:chExt cx="1679" cy="262"/>
            </a:xfrm>
          </p:grpSpPr>
          <p:grpSp>
            <p:nvGrpSpPr>
              <p:cNvPr id="41230" name="Group 591">
                <a:extLst>
                  <a:ext uri="{FF2B5EF4-FFF2-40B4-BE49-F238E27FC236}">
                    <a16:creationId xmlns:a16="http://schemas.microsoft.com/office/drawing/2014/main" id="{DF0B108E-B142-DB37-AC66-8DE78AD7C4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0" y="164"/>
                <a:ext cx="1208" cy="262"/>
                <a:chOff x="1895" y="265"/>
                <a:chExt cx="1951" cy="262"/>
              </a:xfrm>
            </p:grpSpPr>
            <p:grpSp>
              <p:nvGrpSpPr>
                <p:cNvPr id="41239" name="Group 592">
                  <a:extLst>
                    <a:ext uri="{FF2B5EF4-FFF2-40B4-BE49-F238E27FC236}">
                      <a16:creationId xmlns:a16="http://schemas.microsoft.com/office/drawing/2014/main" id="{B7A96822-7704-5076-72D0-FC3120DDFD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96" name="Arc 593">
                    <a:extLst>
                      <a:ext uri="{FF2B5EF4-FFF2-40B4-BE49-F238E27FC236}">
                        <a16:creationId xmlns:a16="http://schemas.microsoft.com/office/drawing/2014/main" id="{53EB8DEC-7819-0843-F2E6-C79694DFC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97" name="Arc 594">
                    <a:extLst>
                      <a:ext uri="{FF2B5EF4-FFF2-40B4-BE49-F238E27FC236}">
                        <a16:creationId xmlns:a16="http://schemas.microsoft.com/office/drawing/2014/main" id="{FD0C0192-4DA2-3FCF-C787-2B6836F6AA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98" name="Group 595">
                    <a:extLst>
                      <a:ext uri="{FF2B5EF4-FFF2-40B4-BE49-F238E27FC236}">
                        <a16:creationId xmlns:a16="http://schemas.microsoft.com/office/drawing/2014/main" id="{CCAD7EA1-3A69-F6ED-6E64-D586CD159A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99" name="Arc 596">
                      <a:extLst>
                        <a:ext uri="{FF2B5EF4-FFF2-40B4-BE49-F238E27FC236}">
                          <a16:creationId xmlns:a16="http://schemas.microsoft.com/office/drawing/2014/main" id="{0EA7F40B-2633-6477-10D3-97DCFCB311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300" name="Arc 597">
                      <a:extLst>
                        <a:ext uri="{FF2B5EF4-FFF2-40B4-BE49-F238E27FC236}">
                          <a16:creationId xmlns:a16="http://schemas.microsoft.com/office/drawing/2014/main" id="{107526CA-837A-A9D9-B5CD-E9612F59899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240" name="Group 598">
                  <a:extLst>
                    <a:ext uri="{FF2B5EF4-FFF2-40B4-BE49-F238E27FC236}">
                      <a16:creationId xmlns:a16="http://schemas.microsoft.com/office/drawing/2014/main" id="{525075CD-32B3-9CAB-FF43-0053A97917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91" name="Arc 599">
                    <a:extLst>
                      <a:ext uri="{FF2B5EF4-FFF2-40B4-BE49-F238E27FC236}">
                        <a16:creationId xmlns:a16="http://schemas.microsoft.com/office/drawing/2014/main" id="{8A72E10D-D701-15E1-C126-E156B4299B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92" name="Arc 600">
                    <a:extLst>
                      <a:ext uri="{FF2B5EF4-FFF2-40B4-BE49-F238E27FC236}">
                        <a16:creationId xmlns:a16="http://schemas.microsoft.com/office/drawing/2014/main" id="{FAA3EB0F-56DF-936C-9526-489ADA2E36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93" name="Group 601">
                    <a:extLst>
                      <a:ext uri="{FF2B5EF4-FFF2-40B4-BE49-F238E27FC236}">
                        <a16:creationId xmlns:a16="http://schemas.microsoft.com/office/drawing/2014/main" id="{9DE782D2-073A-AF43-631F-1DE6200DA6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94" name="Arc 602">
                      <a:extLst>
                        <a:ext uri="{FF2B5EF4-FFF2-40B4-BE49-F238E27FC236}">
                          <a16:creationId xmlns:a16="http://schemas.microsoft.com/office/drawing/2014/main" id="{A47BD2DD-D60A-D21B-1636-7F2408EAE0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95" name="Arc 603">
                      <a:extLst>
                        <a:ext uri="{FF2B5EF4-FFF2-40B4-BE49-F238E27FC236}">
                          <a16:creationId xmlns:a16="http://schemas.microsoft.com/office/drawing/2014/main" id="{1D5E0868-96F7-7315-6417-7A23336276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241" name="Group 604">
                  <a:extLst>
                    <a:ext uri="{FF2B5EF4-FFF2-40B4-BE49-F238E27FC236}">
                      <a16:creationId xmlns:a16="http://schemas.microsoft.com/office/drawing/2014/main" id="{1BE7B72A-75DE-EC8D-BCCC-17A555B431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86" name="Arc 605">
                    <a:extLst>
                      <a:ext uri="{FF2B5EF4-FFF2-40B4-BE49-F238E27FC236}">
                        <a16:creationId xmlns:a16="http://schemas.microsoft.com/office/drawing/2014/main" id="{8AA56A25-C0CF-E94E-C203-F55936815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87" name="Arc 606">
                    <a:extLst>
                      <a:ext uri="{FF2B5EF4-FFF2-40B4-BE49-F238E27FC236}">
                        <a16:creationId xmlns:a16="http://schemas.microsoft.com/office/drawing/2014/main" id="{92F67D02-76ED-187A-10DE-B3F900768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88" name="Group 607">
                    <a:extLst>
                      <a:ext uri="{FF2B5EF4-FFF2-40B4-BE49-F238E27FC236}">
                        <a16:creationId xmlns:a16="http://schemas.microsoft.com/office/drawing/2014/main" id="{B7A0570D-AFF9-9082-BACF-3A112217EF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89" name="Arc 608">
                      <a:extLst>
                        <a:ext uri="{FF2B5EF4-FFF2-40B4-BE49-F238E27FC236}">
                          <a16:creationId xmlns:a16="http://schemas.microsoft.com/office/drawing/2014/main" id="{B871751F-97F9-F2D8-BD17-D4480FA9C9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90" name="Arc 609">
                      <a:extLst>
                        <a:ext uri="{FF2B5EF4-FFF2-40B4-BE49-F238E27FC236}">
                          <a16:creationId xmlns:a16="http://schemas.microsoft.com/office/drawing/2014/main" id="{36321909-4066-F763-E3D4-AB65F11021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242" name="Group 610">
                  <a:extLst>
                    <a:ext uri="{FF2B5EF4-FFF2-40B4-BE49-F238E27FC236}">
                      <a16:creationId xmlns:a16="http://schemas.microsoft.com/office/drawing/2014/main" id="{E1A4FCD8-D367-29A5-A00B-69DBC93E7B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81" name="Arc 611">
                    <a:extLst>
                      <a:ext uri="{FF2B5EF4-FFF2-40B4-BE49-F238E27FC236}">
                        <a16:creationId xmlns:a16="http://schemas.microsoft.com/office/drawing/2014/main" id="{8F5DB4BA-0FB4-BCA5-049B-EF3CBDE06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82" name="Arc 612">
                    <a:extLst>
                      <a:ext uri="{FF2B5EF4-FFF2-40B4-BE49-F238E27FC236}">
                        <a16:creationId xmlns:a16="http://schemas.microsoft.com/office/drawing/2014/main" id="{0838831D-CE60-3983-8928-9851441FDE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83" name="Group 613">
                    <a:extLst>
                      <a:ext uri="{FF2B5EF4-FFF2-40B4-BE49-F238E27FC236}">
                        <a16:creationId xmlns:a16="http://schemas.microsoft.com/office/drawing/2014/main" id="{0CB16129-68E5-8999-5E59-D1C46882FB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84" name="Arc 614">
                      <a:extLst>
                        <a:ext uri="{FF2B5EF4-FFF2-40B4-BE49-F238E27FC236}">
                          <a16:creationId xmlns:a16="http://schemas.microsoft.com/office/drawing/2014/main" id="{0EB86C98-723C-91EE-2114-446E31AEEC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85" name="Arc 615">
                      <a:extLst>
                        <a:ext uri="{FF2B5EF4-FFF2-40B4-BE49-F238E27FC236}">
                          <a16:creationId xmlns:a16="http://schemas.microsoft.com/office/drawing/2014/main" id="{954E10A6-E574-E360-5A64-7D4F032B52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41243" name="Arc 616">
                  <a:extLst>
                    <a:ext uri="{FF2B5EF4-FFF2-40B4-BE49-F238E27FC236}">
                      <a16:creationId xmlns:a16="http://schemas.microsoft.com/office/drawing/2014/main" id="{34F8585C-2C79-D711-7483-AB1FE58A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44" name="Arc 617">
                  <a:extLst>
                    <a:ext uri="{FF2B5EF4-FFF2-40B4-BE49-F238E27FC236}">
                      <a16:creationId xmlns:a16="http://schemas.microsoft.com/office/drawing/2014/main" id="{186D0204-E208-A0E5-C2D2-81B905D24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45" name="Group 618">
                  <a:extLst>
                    <a:ext uri="{FF2B5EF4-FFF2-40B4-BE49-F238E27FC236}">
                      <a16:creationId xmlns:a16="http://schemas.microsoft.com/office/drawing/2014/main" id="{07B626DC-90E7-C10E-7217-E03D8E1376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79" name="Arc 619">
                    <a:extLst>
                      <a:ext uri="{FF2B5EF4-FFF2-40B4-BE49-F238E27FC236}">
                        <a16:creationId xmlns:a16="http://schemas.microsoft.com/office/drawing/2014/main" id="{42BB9415-77EE-6912-807F-8E5ECDECC9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80" name="Arc 620">
                    <a:extLst>
                      <a:ext uri="{FF2B5EF4-FFF2-40B4-BE49-F238E27FC236}">
                        <a16:creationId xmlns:a16="http://schemas.microsoft.com/office/drawing/2014/main" id="{D2ED8577-2A93-A974-DD78-968BC88F3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46" name="Arc 621">
                  <a:extLst>
                    <a:ext uri="{FF2B5EF4-FFF2-40B4-BE49-F238E27FC236}">
                      <a16:creationId xmlns:a16="http://schemas.microsoft.com/office/drawing/2014/main" id="{291CE5EC-2812-F391-1D6F-ECD62F864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47" name="Arc 622">
                  <a:extLst>
                    <a:ext uri="{FF2B5EF4-FFF2-40B4-BE49-F238E27FC236}">
                      <a16:creationId xmlns:a16="http://schemas.microsoft.com/office/drawing/2014/main" id="{E6D4C867-B2A4-7A4C-01B8-4744F2EEF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48" name="Group 623">
                  <a:extLst>
                    <a:ext uri="{FF2B5EF4-FFF2-40B4-BE49-F238E27FC236}">
                      <a16:creationId xmlns:a16="http://schemas.microsoft.com/office/drawing/2014/main" id="{AC0E029F-2922-EB2A-BCBF-FF76CDB2D0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77" name="Arc 624">
                    <a:extLst>
                      <a:ext uri="{FF2B5EF4-FFF2-40B4-BE49-F238E27FC236}">
                        <a16:creationId xmlns:a16="http://schemas.microsoft.com/office/drawing/2014/main" id="{4D7E7EB9-B605-758C-11F3-B0F6E833F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8" name="Arc 625">
                    <a:extLst>
                      <a:ext uri="{FF2B5EF4-FFF2-40B4-BE49-F238E27FC236}">
                        <a16:creationId xmlns:a16="http://schemas.microsoft.com/office/drawing/2014/main" id="{EAFD1FC5-6626-6B56-AD76-1E5F3996E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49" name="Arc 626">
                  <a:extLst>
                    <a:ext uri="{FF2B5EF4-FFF2-40B4-BE49-F238E27FC236}">
                      <a16:creationId xmlns:a16="http://schemas.microsoft.com/office/drawing/2014/main" id="{BB8CCBCA-717A-7402-5E10-22AEEC7BE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50" name="Arc 627">
                  <a:extLst>
                    <a:ext uri="{FF2B5EF4-FFF2-40B4-BE49-F238E27FC236}">
                      <a16:creationId xmlns:a16="http://schemas.microsoft.com/office/drawing/2014/main" id="{F40A2390-6069-A527-C4E1-89981AE8B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51" name="Group 628">
                  <a:extLst>
                    <a:ext uri="{FF2B5EF4-FFF2-40B4-BE49-F238E27FC236}">
                      <a16:creationId xmlns:a16="http://schemas.microsoft.com/office/drawing/2014/main" id="{B4B32B52-72CE-15AB-08F9-D96263CFE4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75" name="Arc 629">
                    <a:extLst>
                      <a:ext uri="{FF2B5EF4-FFF2-40B4-BE49-F238E27FC236}">
                        <a16:creationId xmlns:a16="http://schemas.microsoft.com/office/drawing/2014/main" id="{CE06F9AB-A3BA-2060-DEEF-FEBD9D862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6" name="Arc 630">
                    <a:extLst>
                      <a:ext uri="{FF2B5EF4-FFF2-40B4-BE49-F238E27FC236}">
                        <a16:creationId xmlns:a16="http://schemas.microsoft.com/office/drawing/2014/main" id="{588D1EC9-E788-805C-DE0C-0EF212E332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52" name="Arc 631">
                  <a:extLst>
                    <a:ext uri="{FF2B5EF4-FFF2-40B4-BE49-F238E27FC236}">
                      <a16:creationId xmlns:a16="http://schemas.microsoft.com/office/drawing/2014/main" id="{A95891AC-C188-9F8A-A5E4-D13B92809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53" name="Arc 632">
                  <a:extLst>
                    <a:ext uri="{FF2B5EF4-FFF2-40B4-BE49-F238E27FC236}">
                      <a16:creationId xmlns:a16="http://schemas.microsoft.com/office/drawing/2014/main" id="{3740706B-B9EA-1334-5B30-59BE1F8AB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54" name="Group 633">
                  <a:extLst>
                    <a:ext uri="{FF2B5EF4-FFF2-40B4-BE49-F238E27FC236}">
                      <a16:creationId xmlns:a16="http://schemas.microsoft.com/office/drawing/2014/main" id="{9BDF893E-7E16-DB3E-23F1-F368C63A76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73" name="Arc 634">
                    <a:extLst>
                      <a:ext uri="{FF2B5EF4-FFF2-40B4-BE49-F238E27FC236}">
                        <a16:creationId xmlns:a16="http://schemas.microsoft.com/office/drawing/2014/main" id="{6F4723A4-C0D5-BA4A-E700-79D8C3A78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4" name="Arc 635">
                    <a:extLst>
                      <a:ext uri="{FF2B5EF4-FFF2-40B4-BE49-F238E27FC236}">
                        <a16:creationId xmlns:a16="http://schemas.microsoft.com/office/drawing/2014/main" id="{BDBF0AB4-D1FB-A8E8-E233-47A60B47D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55" name="Arc 636">
                  <a:extLst>
                    <a:ext uri="{FF2B5EF4-FFF2-40B4-BE49-F238E27FC236}">
                      <a16:creationId xmlns:a16="http://schemas.microsoft.com/office/drawing/2014/main" id="{743C6B7A-F204-A60C-83C0-F90C265386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56" name="Arc 637">
                  <a:extLst>
                    <a:ext uri="{FF2B5EF4-FFF2-40B4-BE49-F238E27FC236}">
                      <a16:creationId xmlns:a16="http://schemas.microsoft.com/office/drawing/2014/main" id="{FF185BA4-AEAD-F898-69B8-40E954D12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57" name="Group 638">
                  <a:extLst>
                    <a:ext uri="{FF2B5EF4-FFF2-40B4-BE49-F238E27FC236}">
                      <a16:creationId xmlns:a16="http://schemas.microsoft.com/office/drawing/2014/main" id="{8567FCE6-9DB1-2D4C-4900-58080F88D2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71" name="Arc 639">
                    <a:extLst>
                      <a:ext uri="{FF2B5EF4-FFF2-40B4-BE49-F238E27FC236}">
                        <a16:creationId xmlns:a16="http://schemas.microsoft.com/office/drawing/2014/main" id="{01884D37-30A2-F0A7-8D95-7B694C2EA2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2" name="Arc 640">
                    <a:extLst>
                      <a:ext uri="{FF2B5EF4-FFF2-40B4-BE49-F238E27FC236}">
                        <a16:creationId xmlns:a16="http://schemas.microsoft.com/office/drawing/2014/main" id="{99EB864F-DBC9-AF11-F161-927BC5DB30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58" name="Arc 641">
                  <a:extLst>
                    <a:ext uri="{FF2B5EF4-FFF2-40B4-BE49-F238E27FC236}">
                      <a16:creationId xmlns:a16="http://schemas.microsoft.com/office/drawing/2014/main" id="{CCE4D159-460B-89FC-42D0-931BBB566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59" name="Arc 642">
                  <a:extLst>
                    <a:ext uri="{FF2B5EF4-FFF2-40B4-BE49-F238E27FC236}">
                      <a16:creationId xmlns:a16="http://schemas.microsoft.com/office/drawing/2014/main" id="{CCDC6246-D29A-58AB-788C-8CA8D37C4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260" name="Group 643">
                  <a:extLst>
                    <a:ext uri="{FF2B5EF4-FFF2-40B4-BE49-F238E27FC236}">
                      <a16:creationId xmlns:a16="http://schemas.microsoft.com/office/drawing/2014/main" id="{3BC9114B-78FC-EAE2-7AFE-C6A88BB096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69" name="Arc 644">
                    <a:extLst>
                      <a:ext uri="{FF2B5EF4-FFF2-40B4-BE49-F238E27FC236}">
                        <a16:creationId xmlns:a16="http://schemas.microsoft.com/office/drawing/2014/main" id="{974F2034-12E8-C330-0549-268CF73B2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0" name="Arc 645">
                    <a:extLst>
                      <a:ext uri="{FF2B5EF4-FFF2-40B4-BE49-F238E27FC236}">
                        <a16:creationId xmlns:a16="http://schemas.microsoft.com/office/drawing/2014/main" id="{F4BAC542-7E03-63F9-1D95-84E5B0F0CA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61" name="Arc 646">
                  <a:extLst>
                    <a:ext uri="{FF2B5EF4-FFF2-40B4-BE49-F238E27FC236}">
                      <a16:creationId xmlns:a16="http://schemas.microsoft.com/office/drawing/2014/main" id="{02B09D4A-E75B-5519-D0BA-205D12F3F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2" name="Arc 647">
                  <a:extLst>
                    <a:ext uri="{FF2B5EF4-FFF2-40B4-BE49-F238E27FC236}">
                      <a16:creationId xmlns:a16="http://schemas.microsoft.com/office/drawing/2014/main" id="{01736577-D4B7-EF61-41E9-BD7402A89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3" name="Arc 648">
                  <a:extLst>
                    <a:ext uri="{FF2B5EF4-FFF2-40B4-BE49-F238E27FC236}">
                      <a16:creationId xmlns:a16="http://schemas.microsoft.com/office/drawing/2014/main" id="{D249E38A-9814-EA94-A40D-EF52A7FB5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4" name="Arc 649">
                  <a:extLst>
                    <a:ext uri="{FF2B5EF4-FFF2-40B4-BE49-F238E27FC236}">
                      <a16:creationId xmlns:a16="http://schemas.microsoft.com/office/drawing/2014/main" id="{2CA349B7-F9E6-9051-0602-CEBE0DA1C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5" name="Arc 650">
                  <a:extLst>
                    <a:ext uri="{FF2B5EF4-FFF2-40B4-BE49-F238E27FC236}">
                      <a16:creationId xmlns:a16="http://schemas.microsoft.com/office/drawing/2014/main" id="{289FB46D-C09D-98F7-243A-2E58DA4E15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6" name="Arc 651">
                  <a:extLst>
                    <a:ext uri="{FF2B5EF4-FFF2-40B4-BE49-F238E27FC236}">
                      <a16:creationId xmlns:a16="http://schemas.microsoft.com/office/drawing/2014/main" id="{3B2C9695-2C62-ACF6-452A-EC8037EDC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7" name="Arc 652">
                  <a:extLst>
                    <a:ext uri="{FF2B5EF4-FFF2-40B4-BE49-F238E27FC236}">
                      <a16:creationId xmlns:a16="http://schemas.microsoft.com/office/drawing/2014/main" id="{9A28BAAF-CFE6-B273-78A3-0E32AE0C8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68" name="Arc 653">
                  <a:extLst>
                    <a:ext uri="{FF2B5EF4-FFF2-40B4-BE49-F238E27FC236}">
                      <a16:creationId xmlns:a16="http://schemas.microsoft.com/office/drawing/2014/main" id="{D05C027F-E3F8-9B74-9DB2-D351EB97B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231" name="Group 654">
                <a:extLst>
                  <a:ext uri="{FF2B5EF4-FFF2-40B4-BE49-F238E27FC236}">
                    <a16:creationId xmlns:a16="http://schemas.microsoft.com/office/drawing/2014/main" id="{B6361DC8-008E-BBB6-E174-4BA0C39F65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3" y="164"/>
                <a:ext cx="79" cy="215"/>
                <a:chOff x="3836" y="265"/>
                <a:chExt cx="128" cy="215"/>
              </a:xfrm>
            </p:grpSpPr>
            <p:sp>
              <p:nvSpPr>
                <p:cNvPr id="41237" name="Arc 655">
                  <a:extLst>
                    <a:ext uri="{FF2B5EF4-FFF2-40B4-BE49-F238E27FC236}">
                      <a16:creationId xmlns:a16="http://schemas.microsoft.com/office/drawing/2014/main" id="{D2F9D376-91D3-FE32-8286-208F45655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38" name="Arc 656">
                  <a:extLst>
                    <a:ext uri="{FF2B5EF4-FFF2-40B4-BE49-F238E27FC236}">
                      <a16:creationId xmlns:a16="http://schemas.microsoft.com/office/drawing/2014/main" id="{7378B1B7-9EA7-045A-AC64-8E0F4D22B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232" name="Group 657">
                <a:extLst>
                  <a:ext uri="{FF2B5EF4-FFF2-40B4-BE49-F238E27FC236}">
                    <a16:creationId xmlns:a16="http://schemas.microsoft.com/office/drawing/2014/main" id="{C7426556-4569-A84E-52F8-46E3DABC17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178" y="164"/>
                <a:ext cx="79" cy="215"/>
                <a:chOff x="3836" y="265"/>
                <a:chExt cx="128" cy="215"/>
              </a:xfrm>
            </p:grpSpPr>
            <p:sp>
              <p:nvSpPr>
                <p:cNvPr id="41235" name="Arc 658">
                  <a:extLst>
                    <a:ext uri="{FF2B5EF4-FFF2-40B4-BE49-F238E27FC236}">
                      <a16:creationId xmlns:a16="http://schemas.microsoft.com/office/drawing/2014/main" id="{7E069541-6F8D-4A05-3E58-D4B12DA4C2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236" name="Arc 659">
                  <a:extLst>
                    <a:ext uri="{FF2B5EF4-FFF2-40B4-BE49-F238E27FC236}">
                      <a16:creationId xmlns:a16="http://schemas.microsoft.com/office/drawing/2014/main" id="{4DD7995D-83E7-DF54-B443-FECD6C187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1233" name="Line 660">
                <a:extLst>
                  <a:ext uri="{FF2B5EF4-FFF2-40B4-BE49-F238E27FC236}">
                    <a16:creationId xmlns:a16="http://schemas.microsoft.com/office/drawing/2014/main" id="{8B19101D-33D3-5A7C-26ED-7E9AE5BC6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17" y="380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Line 661">
                <a:extLst>
                  <a:ext uri="{FF2B5EF4-FFF2-40B4-BE49-F238E27FC236}">
                    <a16:creationId xmlns:a16="http://schemas.microsoft.com/office/drawing/2014/main" id="{B1E0DF14-B23A-AF28-E8DB-56749DA19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28" y="379"/>
                <a:ext cx="168" cy="12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27" name="Group 223">
              <a:extLst>
                <a:ext uri="{FF2B5EF4-FFF2-40B4-BE49-F238E27FC236}">
                  <a16:creationId xmlns:a16="http://schemas.microsoft.com/office/drawing/2014/main" id="{D88BB636-7155-B9DD-396C-1C0F80CBC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9912" y="4273867"/>
              <a:ext cx="584874" cy="451277"/>
              <a:chOff x="4313" y="2205"/>
              <a:chExt cx="454" cy="298"/>
            </a:xfrm>
          </p:grpSpPr>
          <p:sp>
            <p:nvSpPr>
              <p:cNvPr id="41228" name="Rectangle 221">
                <a:extLst>
                  <a:ext uri="{FF2B5EF4-FFF2-40B4-BE49-F238E27FC236}">
                    <a16:creationId xmlns:a16="http://schemas.microsoft.com/office/drawing/2014/main" id="{AFB885B5-61D8-E64D-3A18-80472E1D7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41229" name="Text Box 219">
                <a:extLst>
                  <a:ext uri="{FF2B5EF4-FFF2-40B4-BE49-F238E27FC236}">
                    <a16:creationId xmlns:a16="http://schemas.microsoft.com/office/drawing/2014/main" id="{53978138-BB86-A0C7-2585-58CB951A5F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2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41226" name="Group 433">
            <a:extLst>
              <a:ext uri="{FF2B5EF4-FFF2-40B4-BE49-F238E27FC236}">
                <a16:creationId xmlns:a16="http://schemas.microsoft.com/office/drawing/2014/main" id="{6DAE7ADD-4A42-61CC-3E06-E7EE16729FA1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1123950"/>
            <a:ext cx="4445000" cy="576263"/>
            <a:chOff x="1204913" y="1629172"/>
            <a:chExt cx="4444269" cy="575692"/>
          </a:xfrm>
        </p:grpSpPr>
        <p:grpSp>
          <p:nvGrpSpPr>
            <p:cNvPr id="41151" name="Group 664">
              <a:extLst>
                <a:ext uri="{FF2B5EF4-FFF2-40B4-BE49-F238E27FC236}">
                  <a16:creationId xmlns:a16="http://schemas.microsoft.com/office/drawing/2014/main" id="{3E0FC4D6-ECD9-BD71-557D-FDA7608F26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4913" y="1629172"/>
              <a:ext cx="3979862" cy="415925"/>
              <a:chOff x="1620" y="568"/>
              <a:chExt cx="2507" cy="262"/>
            </a:xfrm>
          </p:grpSpPr>
          <p:grpSp>
            <p:nvGrpSpPr>
              <p:cNvPr id="41155" name="Group 13">
                <a:extLst>
                  <a:ext uri="{FF2B5EF4-FFF2-40B4-BE49-F238E27FC236}">
                    <a16:creationId xmlns:a16="http://schemas.microsoft.com/office/drawing/2014/main" id="{9B43258E-03A3-1428-8D77-A9B54DA275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5" y="568"/>
                <a:ext cx="1951" cy="262"/>
                <a:chOff x="1895" y="265"/>
                <a:chExt cx="1951" cy="262"/>
              </a:xfrm>
            </p:grpSpPr>
            <p:grpSp>
              <p:nvGrpSpPr>
                <p:cNvPr id="41164" name="Group 14">
                  <a:extLst>
                    <a:ext uri="{FF2B5EF4-FFF2-40B4-BE49-F238E27FC236}">
                      <a16:creationId xmlns:a16="http://schemas.microsoft.com/office/drawing/2014/main" id="{5FF42250-A414-2A84-15F5-788B166CFE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21" name="Arc 15">
                    <a:extLst>
                      <a:ext uri="{FF2B5EF4-FFF2-40B4-BE49-F238E27FC236}">
                        <a16:creationId xmlns:a16="http://schemas.microsoft.com/office/drawing/2014/main" id="{5FD3134E-0635-ABB9-7AD8-FB7CF92EA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22" name="Arc 16">
                    <a:extLst>
                      <a:ext uri="{FF2B5EF4-FFF2-40B4-BE49-F238E27FC236}">
                        <a16:creationId xmlns:a16="http://schemas.microsoft.com/office/drawing/2014/main" id="{E2664B84-E965-9070-A019-2CBB007573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23" name="Group 17">
                    <a:extLst>
                      <a:ext uri="{FF2B5EF4-FFF2-40B4-BE49-F238E27FC236}">
                        <a16:creationId xmlns:a16="http://schemas.microsoft.com/office/drawing/2014/main" id="{E5D1D29E-8184-11F2-1989-7380A5000D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24" name="Arc 18">
                      <a:extLst>
                        <a:ext uri="{FF2B5EF4-FFF2-40B4-BE49-F238E27FC236}">
                          <a16:creationId xmlns:a16="http://schemas.microsoft.com/office/drawing/2014/main" id="{00120480-53EF-A306-5144-32E0B59BBB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25" name="Arc 19">
                      <a:extLst>
                        <a:ext uri="{FF2B5EF4-FFF2-40B4-BE49-F238E27FC236}">
                          <a16:creationId xmlns:a16="http://schemas.microsoft.com/office/drawing/2014/main" id="{A2AA7C84-B47E-74CF-8672-EA7D9CD4DF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165" name="Group 20">
                  <a:extLst>
                    <a:ext uri="{FF2B5EF4-FFF2-40B4-BE49-F238E27FC236}">
                      <a16:creationId xmlns:a16="http://schemas.microsoft.com/office/drawing/2014/main" id="{D6C73D7B-2F5E-7D95-D516-ADF6839AE8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16" name="Arc 21">
                    <a:extLst>
                      <a:ext uri="{FF2B5EF4-FFF2-40B4-BE49-F238E27FC236}">
                        <a16:creationId xmlns:a16="http://schemas.microsoft.com/office/drawing/2014/main" id="{F8BAF78A-56C0-0372-A5E7-9A305BDAA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17" name="Arc 22">
                    <a:extLst>
                      <a:ext uri="{FF2B5EF4-FFF2-40B4-BE49-F238E27FC236}">
                        <a16:creationId xmlns:a16="http://schemas.microsoft.com/office/drawing/2014/main" id="{E6802411-FA79-9C3E-D30A-FDB3D36A2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18" name="Group 23">
                    <a:extLst>
                      <a:ext uri="{FF2B5EF4-FFF2-40B4-BE49-F238E27FC236}">
                        <a16:creationId xmlns:a16="http://schemas.microsoft.com/office/drawing/2014/main" id="{B43B6C0D-B008-8A58-9058-2A14FB2683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19" name="Arc 24">
                      <a:extLst>
                        <a:ext uri="{FF2B5EF4-FFF2-40B4-BE49-F238E27FC236}">
                          <a16:creationId xmlns:a16="http://schemas.microsoft.com/office/drawing/2014/main" id="{CE12F148-6B71-159C-2F86-8FD71CB217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20" name="Arc 25">
                      <a:extLst>
                        <a:ext uri="{FF2B5EF4-FFF2-40B4-BE49-F238E27FC236}">
                          <a16:creationId xmlns:a16="http://schemas.microsoft.com/office/drawing/2014/main" id="{B2BE554D-DE14-47DA-B4BA-3C1499BED3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166" name="Group 26">
                  <a:extLst>
                    <a:ext uri="{FF2B5EF4-FFF2-40B4-BE49-F238E27FC236}">
                      <a16:creationId xmlns:a16="http://schemas.microsoft.com/office/drawing/2014/main" id="{6768E815-7F32-8D8F-BF3A-50B9743DD5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11" name="Arc 27">
                    <a:extLst>
                      <a:ext uri="{FF2B5EF4-FFF2-40B4-BE49-F238E27FC236}">
                        <a16:creationId xmlns:a16="http://schemas.microsoft.com/office/drawing/2014/main" id="{415CCB5F-9E89-33DA-7CEB-C57ABAF73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12" name="Arc 28">
                    <a:extLst>
                      <a:ext uri="{FF2B5EF4-FFF2-40B4-BE49-F238E27FC236}">
                        <a16:creationId xmlns:a16="http://schemas.microsoft.com/office/drawing/2014/main" id="{9D6DEE19-DCC6-5B64-2B69-9023A2D61B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13" name="Group 29">
                    <a:extLst>
                      <a:ext uri="{FF2B5EF4-FFF2-40B4-BE49-F238E27FC236}">
                        <a16:creationId xmlns:a16="http://schemas.microsoft.com/office/drawing/2014/main" id="{801E14E7-F6C6-4511-F00F-30EDFCF6B0D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14" name="Arc 30">
                      <a:extLst>
                        <a:ext uri="{FF2B5EF4-FFF2-40B4-BE49-F238E27FC236}">
                          <a16:creationId xmlns:a16="http://schemas.microsoft.com/office/drawing/2014/main" id="{590C77AE-CC79-1701-4188-0057D99D6F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15" name="Arc 31">
                      <a:extLst>
                        <a:ext uri="{FF2B5EF4-FFF2-40B4-BE49-F238E27FC236}">
                          <a16:creationId xmlns:a16="http://schemas.microsoft.com/office/drawing/2014/main" id="{78C6E545-2BC1-2653-23FE-5AA3F17A9D9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167" name="Group 32">
                  <a:extLst>
                    <a:ext uri="{FF2B5EF4-FFF2-40B4-BE49-F238E27FC236}">
                      <a16:creationId xmlns:a16="http://schemas.microsoft.com/office/drawing/2014/main" id="{007904D6-0EDB-F2C3-56C3-D709896043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206" name="Arc 33">
                    <a:extLst>
                      <a:ext uri="{FF2B5EF4-FFF2-40B4-BE49-F238E27FC236}">
                        <a16:creationId xmlns:a16="http://schemas.microsoft.com/office/drawing/2014/main" id="{EAEA3EBA-F064-512D-E1F7-0C422D431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07" name="Arc 34">
                    <a:extLst>
                      <a:ext uri="{FF2B5EF4-FFF2-40B4-BE49-F238E27FC236}">
                        <a16:creationId xmlns:a16="http://schemas.microsoft.com/office/drawing/2014/main" id="{769ED648-A95D-BC09-79E0-2989F39860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208" name="Group 35">
                    <a:extLst>
                      <a:ext uri="{FF2B5EF4-FFF2-40B4-BE49-F238E27FC236}">
                        <a16:creationId xmlns:a16="http://schemas.microsoft.com/office/drawing/2014/main" id="{01804AD3-0A17-4959-6527-2B6AC86CB9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209" name="Arc 36">
                      <a:extLst>
                        <a:ext uri="{FF2B5EF4-FFF2-40B4-BE49-F238E27FC236}">
                          <a16:creationId xmlns:a16="http://schemas.microsoft.com/office/drawing/2014/main" id="{3AC9EBB1-375E-0D5D-638A-0E40DCB296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210" name="Arc 37">
                      <a:extLst>
                        <a:ext uri="{FF2B5EF4-FFF2-40B4-BE49-F238E27FC236}">
                          <a16:creationId xmlns:a16="http://schemas.microsoft.com/office/drawing/2014/main" id="{3216C0B2-C5C0-340D-A1E5-6BB4D5F9A3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41168" name="Arc 38">
                  <a:extLst>
                    <a:ext uri="{FF2B5EF4-FFF2-40B4-BE49-F238E27FC236}">
                      <a16:creationId xmlns:a16="http://schemas.microsoft.com/office/drawing/2014/main" id="{BE6421E2-2313-A754-1245-577ECE13B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69" name="Arc 39">
                  <a:extLst>
                    <a:ext uri="{FF2B5EF4-FFF2-40B4-BE49-F238E27FC236}">
                      <a16:creationId xmlns:a16="http://schemas.microsoft.com/office/drawing/2014/main" id="{E1080E2B-1BED-F1F8-B82E-18D1CF81E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70" name="Group 40">
                  <a:extLst>
                    <a:ext uri="{FF2B5EF4-FFF2-40B4-BE49-F238E27FC236}">
                      <a16:creationId xmlns:a16="http://schemas.microsoft.com/office/drawing/2014/main" id="{B52F0D6D-57C2-F2E0-2689-703EE11A1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04" name="Arc 41">
                    <a:extLst>
                      <a:ext uri="{FF2B5EF4-FFF2-40B4-BE49-F238E27FC236}">
                        <a16:creationId xmlns:a16="http://schemas.microsoft.com/office/drawing/2014/main" id="{C76BE856-42CF-D5E9-4A2F-E0BF65C4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05" name="Arc 42">
                    <a:extLst>
                      <a:ext uri="{FF2B5EF4-FFF2-40B4-BE49-F238E27FC236}">
                        <a16:creationId xmlns:a16="http://schemas.microsoft.com/office/drawing/2014/main" id="{C9191295-C7E2-F860-DB4D-223BFCD97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71" name="Arc 43">
                  <a:extLst>
                    <a:ext uri="{FF2B5EF4-FFF2-40B4-BE49-F238E27FC236}">
                      <a16:creationId xmlns:a16="http://schemas.microsoft.com/office/drawing/2014/main" id="{5399B893-9500-7636-EF41-BAA54B96D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72" name="Arc 44">
                  <a:extLst>
                    <a:ext uri="{FF2B5EF4-FFF2-40B4-BE49-F238E27FC236}">
                      <a16:creationId xmlns:a16="http://schemas.microsoft.com/office/drawing/2014/main" id="{0C2F9F77-0564-A75B-4EAB-DA5E24C565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73" name="Group 45">
                  <a:extLst>
                    <a:ext uri="{FF2B5EF4-FFF2-40B4-BE49-F238E27FC236}">
                      <a16:creationId xmlns:a16="http://schemas.microsoft.com/office/drawing/2014/main" id="{23F48A21-48AD-3244-C179-A7FE75601D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02" name="Arc 46">
                    <a:extLst>
                      <a:ext uri="{FF2B5EF4-FFF2-40B4-BE49-F238E27FC236}">
                        <a16:creationId xmlns:a16="http://schemas.microsoft.com/office/drawing/2014/main" id="{5C78EC70-A28A-F348-673D-0FE52B701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03" name="Arc 47">
                    <a:extLst>
                      <a:ext uri="{FF2B5EF4-FFF2-40B4-BE49-F238E27FC236}">
                        <a16:creationId xmlns:a16="http://schemas.microsoft.com/office/drawing/2014/main" id="{CAE555C2-F657-D0A2-F402-1E6642BEE1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74" name="Arc 48">
                  <a:extLst>
                    <a:ext uri="{FF2B5EF4-FFF2-40B4-BE49-F238E27FC236}">
                      <a16:creationId xmlns:a16="http://schemas.microsoft.com/office/drawing/2014/main" id="{7BB8B392-C138-B2E5-86D5-DD7A461B4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75" name="Arc 49">
                  <a:extLst>
                    <a:ext uri="{FF2B5EF4-FFF2-40B4-BE49-F238E27FC236}">
                      <a16:creationId xmlns:a16="http://schemas.microsoft.com/office/drawing/2014/main" id="{8D3391BC-FAF6-2E79-5B52-DE45463332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76" name="Group 50">
                  <a:extLst>
                    <a:ext uri="{FF2B5EF4-FFF2-40B4-BE49-F238E27FC236}">
                      <a16:creationId xmlns:a16="http://schemas.microsoft.com/office/drawing/2014/main" id="{982736FB-93B7-417B-63ED-CFB217785B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200" name="Arc 51">
                    <a:extLst>
                      <a:ext uri="{FF2B5EF4-FFF2-40B4-BE49-F238E27FC236}">
                        <a16:creationId xmlns:a16="http://schemas.microsoft.com/office/drawing/2014/main" id="{41E6BF1D-2D62-AC66-024B-F7E3CCECE4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201" name="Arc 52">
                    <a:extLst>
                      <a:ext uri="{FF2B5EF4-FFF2-40B4-BE49-F238E27FC236}">
                        <a16:creationId xmlns:a16="http://schemas.microsoft.com/office/drawing/2014/main" id="{1513AA16-8A5A-A06F-87DC-52BE4AAB9E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77" name="Arc 53">
                  <a:extLst>
                    <a:ext uri="{FF2B5EF4-FFF2-40B4-BE49-F238E27FC236}">
                      <a16:creationId xmlns:a16="http://schemas.microsoft.com/office/drawing/2014/main" id="{2B322839-8785-66C0-BF7E-74B3D454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78" name="Arc 54">
                  <a:extLst>
                    <a:ext uri="{FF2B5EF4-FFF2-40B4-BE49-F238E27FC236}">
                      <a16:creationId xmlns:a16="http://schemas.microsoft.com/office/drawing/2014/main" id="{B8E03125-8665-7FC2-9DDE-B4AE78887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79" name="Group 55">
                  <a:extLst>
                    <a:ext uri="{FF2B5EF4-FFF2-40B4-BE49-F238E27FC236}">
                      <a16:creationId xmlns:a16="http://schemas.microsoft.com/office/drawing/2014/main" id="{8EF2C982-7386-926F-624B-0F05738949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198" name="Arc 56">
                    <a:extLst>
                      <a:ext uri="{FF2B5EF4-FFF2-40B4-BE49-F238E27FC236}">
                        <a16:creationId xmlns:a16="http://schemas.microsoft.com/office/drawing/2014/main" id="{32D8F052-F7A2-9178-F239-DAB06A0B03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99" name="Arc 57">
                    <a:extLst>
                      <a:ext uri="{FF2B5EF4-FFF2-40B4-BE49-F238E27FC236}">
                        <a16:creationId xmlns:a16="http://schemas.microsoft.com/office/drawing/2014/main" id="{DA2AC0C0-3219-EC8E-BAEC-DC346EE514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80" name="Arc 58">
                  <a:extLst>
                    <a:ext uri="{FF2B5EF4-FFF2-40B4-BE49-F238E27FC236}">
                      <a16:creationId xmlns:a16="http://schemas.microsoft.com/office/drawing/2014/main" id="{17610A84-8F9B-D2E3-3D74-511471F9F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81" name="Arc 59">
                  <a:extLst>
                    <a:ext uri="{FF2B5EF4-FFF2-40B4-BE49-F238E27FC236}">
                      <a16:creationId xmlns:a16="http://schemas.microsoft.com/office/drawing/2014/main" id="{553506F0-D555-2964-5656-1B28DDB7B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82" name="Group 60">
                  <a:extLst>
                    <a:ext uri="{FF2B5EF4-FFF2-40B4-BE49-F238E27FC236}">
                      <a16:creationId xmlns:a16="http://schemas.microsoft.com/office/drawing/2014/main" id="{D42F99AB-DE31-E6A7-886A-81A3923BC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196" name="Arc 61">
                    <a:extLst>
                      <a:ext uri="{FF2B5EF4-FFF2-40B4-BE49-F238E27FC236}">
                        <a16:creationId xmlns:a16="http://schemas.microsoft.com/office/drawing/2014/main" id="{48C1548E-E7B5-0656-1EB8-69A1F0E04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97" name="Arc 62">
                    <a:extLst>
                      <a:ext uri="{FF2B5EF4-FFF2-40B4-BE49-F238E27FC236}">
                        <a16:creationId xmlns:a16="http://schemas.microsoft.com/office/drawing/2014/main" id="{0ACDD561-253B-8742-7BF6-1A104E8B74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83" name="Arc 63">
                  <a:extLst>
                    <a:ext uri="{FF2B5EF4-FFF2-40B4-BE49-F238E27FC236}">
                      <a16:creationId xmlns:a16="http://schemas.microsoft.com/office/drawing/2014/main" id="{9AE3A994-50A4-51FF-D641-7D159CC95D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84" name="Arc 64">
                  <a:extLst>
                    <a:ext uri="{FF2B5EF4-FFF2-40B4-BE49-F238E27FC236}">
                      <a16:creationId xmlns:a16="http://schemas.microsoft.com/office/drawing/2014/main" id="{E6171D8B-7636-47F3-0B83-726C1713D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185" name="Group 65">
                  <a:extLst>
                    <a:ext uri="{FF2B5EF4-FFF2-40B4-BE49-F238E27FC236}">
                      <a16:creationId xmlns:a16="http://schemas.microsoft.com/office/drawing/2014/main" id="{999D3009-4E2D-BCE4-5135-42FA102668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194" name="Arc 66">
                    <a:extLst>
                      <a:ext uri="{FF2B5EF4-FFF2-40B4-BE49-F238E27FC236}">
                        <a16:creationId xmlns:a16="http://schemas.microsoft.com/office/drawing/2014/main" id="{F322D662-8E27-EACE-4F96-61B73CC7F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95" name="Arc 67">
                    <a:extLst>
                      <a:ext uri="{FF2B5EF4-FFF2-40B4-BE49-F238E27FC236}">
                        <a16:creationId xmlns:a16="http://schemas.microsoft.com/office/drawing/2014/main" id="{B02976C7-349D-161F-78B0-E3FBE33BD0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86" name="Arc 68">
                  <a:extLst>
                    <a:ext uri="{FF2B5EF4-FFF2-40B4-BE49-F238E27FC236}">
                      <a16:creationId xmlns:a16="http://schemas.microsoft.com/office/drawing/2014/main" id="{7F2C4720-30CF-A811-743B-2C0912562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87" name="Arc 69">
                  <a:extLst>
                    <a:ext uri="{FF2B5EF4-FFF2-40B4-BE49-F238E27FC236}">
                      <a16:creationId xmlns:a16="http://schemas.microsoft.com/office/drawing/2014/main" id="{CEA3F540-F00F-A19E-62D2-6EFB3B850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88" name="Arc 70">
                  <a:extLst>
                    <a:ext uri="{FF2B5EF4-FFF2-40B4-BE49-F238E27FC236}">
                      <a16:creationId xmlns:a16="http://schemas.microsoft.com/office/drawing/2014/main" id="{9D8E5D4D-8BCB-F799-1740-C8990CEDE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89" name="Arc 71">
                  <a:extLst>
                    <a:ext uri="{FF2B5EF4-FFF2-40B4-BE49-F238E27FC236}">
                      <a16:creationId xmlns:a16="http://schemas.microsoft.com/office/drawing/2014/main" id="{49ACFBE0-6A62-0C4E-A2D2-15547C915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90" name="Arc 72">
                  <a:extLst>
                    <a:ext uri="{FF2B5EF4-FFF2-40B4-BE49-F238E27FC236}">
                      <a16:creationId xmlns:a16="http://schemas.microsoft.com/office/drawing/2014/main" id="{DC6ACCAA-90CE-6E75-4968-C17D72803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91" name="Arc 73">
                  <a:extLst>
                    <a:ext uri="{FF2B5EF4-FFF2-40B4-BE49-F238E27FC236}">
                      <a16:creationId xmlns:a16="http://schemas.microsoft.com/office/drawing/2014/main" id="{2388E391-D840-BB25-62B9-D212E8037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92" name="Arc 74">
                  <a:extLst>
                    <a:ext uri="{FF2B5EF4-FFF2-40B4-BE49-F238E27FC236}">
                      <a16:creationId xmlns:a16="http://schemas.microsoft.com/office/drawing/2014/main" id="{2E5C5387-7296-1C73-C5F6-51599FA2B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93" name="Arc 75">
                  <a:extLst>
                    <a:ext uri="{FF2B5EF4-FFF2-40B4-BE49-F238E27FC236}">
                      <a16:creationId xmlns:a16="http://schemas.microsoft.com/office/drawing/2014/main" id="{1CC1F137-23D8-152E-558B-E8932F67A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56" name="Group 77">
                <a:extLst>
                  <a:ext uri="{FF2B5EF4-FFF2-40B4-BE49-F238E27FC236}">
                    <a16:creationId xmlns:a16="http://schemas.microsoft.com/office/drawing/2014/main" id="{8A7B80CE-267F-1B64-1DC0-C819657D7F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8" y="568"/>
                <a:ext cx="128" cy="215"/>
                <a:chOff x="3836" y="265"/>
                <a:chExt cx="128" cy="215"/>
              </a:xfrm>
            </p:grpSpPr>
            <p:sp>
              <p:nvSpPr>
                <p:cNvPr id="41162" name="Arc 78">
                  <a:extLst>
                    <a:ext uri="{FF2B5EF4-FFF2-40B4-BE49-F238E27FC236}">
                      <a16:creationId xmlns:a16="http://schemas.microsoft.com/office/drawing/2014/main" id="{7BF981F4-5854-BF50-3F06-81331B9F8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63" name="Arc 79">
                  <a:extLst>
                    <a:ext uri="{FF2B5EF4-FFF2-40B4-BE49-F238E27FC236}">
                      <a16:creationId xmlns:a16="http://schemas.microsoft.com/office/drawing/2014/main" id="{075E69C8-69C2-7702-2A1F-781968CC5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157" name="Group 116">
                <a:extLst>
                  <a:ext uri="{FF2B5EF4-FFF2-40B4-BE49-F238E27FC236}">
                    <a16:creationId xmlns:a16="http://schemas.microsoft.com/office/drawing/2014/main" id="{D5BB85CE-DBC9-624B-2834-78535540A0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79" y="568"/>
                <a:ext cx="128" cy="215"/>
                <a:chOff x="3836" y="265"/>
                <a:chExt cx="128" cy="215"/>
              </a:xfrm>
            </p:grpSpPr>
            <p:sp>
              <p:nvSpPr>
                <p:cNvPr id="41160" name="Arc 117">
                  <a:extLst>
                    <a:ext uri="{FF2B5EF4-FFF2-40B4-BE49-F238E27FC236}">
                      <a16:creationId xmlns:a16="http://schemas.microsoft.com/office/drawing/2014/main" id="{E35B529F-5CC0-D751-36A0-23789C042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161" name="Arc 118">
                  <a:extLst>
                    <a:ext uri="{FF2B5EF4-FFF2-40B4-BE49-F238E27FC236}">
                      <a16:creationId xmlns:a16="http://schemas.microsoft.com/office/drawing/2014/main" id="{5ADB2CEC-E2B2-FC18-283D-B8580143F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1158" name="Line 662">
                <a:extLst>
                  <a:ext uri="{FF2B5EF4-FFF2-40B4-BE49-F238E27FC236}">
                    <a16:creationId xmlns:a16="http://schemas.microsoft.com/office/drawing/2014/main" id="{D7A00440-70A3-6B87-288F-DF4164660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0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Line 663">
                <a:extLst>
                  <a:ext uri="{FF2B5EF4-FFF2-40B4-BE49-F238E27FC236}">
                    <a16:creationId xmlns:a16="http://schemas.microsoft.com/office/drawing/2014/main" id="{CC5D5EA2-6B34-F4DE-0176-D45C3F1217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9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152" name="Group 223">
              <a:extLst>
                <a:ext uri="{FF2B5EF4-FFF2-40B4-BE49-F238E27FC236}">
                  <a16:creationId xmlns:a16="http://schemas.microsoft.com/office/drawing/2014/main" id="{D4D04EEA-F54B-F842-81F3-E9145247E2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4308" y="1753587"/>
              <a:ext cx="584874" cy="451277"/>
              <a:chOff x="4323" y="2205"/>
              <a:chExt cx="454" cy="298"/>
            </a:xfrm>
          </p:grpSpPr>
          <p:sp>
            <p:nvSpPr>
              <p:cNvPr id="41153" name="Rectangle 221">
                <a:extLst>
                  <a:ext uri="{FF2B5EF4-FFF2-40B4-BE49-F238E27FC236}">
                    <a16:creationId xmlns:a16="http://schemas.microsoft.com/office/drawing/2014/main" id="{CAC8D2C9-B429-03EF-FEAE-1118916BF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41154" name="Text Box 219">
                <a:extLst>
                  <a:ext uri="{FF2B5EF4-FFF2-40B4-BE49-F238E27FC236}">
                    <a16:creationId xmlns:a16="http://schemas.microsoft.com/office/drawing/2014/main" id="{E2216BBE-77B0-6B68-8AC1-6CC169493B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41306" name="Group 509">
            <a:extLst>
              <a:ext uri="{FF2B5EF4-FFF2-40B4-BE49-F238E27FC236}">
                <a16:creationId xmlns:a16="http://schemas.microsoft.com/office/drawing/2014/main" id="{750AA2E6-DF02-1BA0-8071-396FBF9FD9AA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692150"/>
            <a:ext cx="1820862" cy="1095375"/>
            <a:chOff x="3779912" y="1196752"/>
            <a:chExt cx="1820863" cy="1094928"/>
          </a:xfrm>
        </p:grpSpPr>
        <p:grpSp>
          <p:nvGrpSpPr>
            <p:cNvPr id="41112" name="Group 340">
              <a:extLst>
                <a:ext uri="{FF2B5EF4-FFF2-40B4-BE49-F238E27FC236}">
                  <a16:creationId xmlns:a16="http://schemas.microsoft.com/office/drawing/2014/main" id="{36756781-2E4F-98A6-3728-121D72977615}"/>
                </a:ext>
              </a:extLst>
            </p:cNvPr>
            <p:cNvGrpSpPr>
              <a:grpSpLocks/>
            </p:cNvGrpSpPr>
            <p:nvPr/>
          </p:nvGrpSpPr>
          <p:grpSpPr bwMode="auto">
            <a:xfrm rot="-1504992">
              <a:off x="3779912" y="1629693"/>
              <a:ext cx="1820863" cy="661987"/>
              <a:chOff x="4422" y="3113"/>
              <a:chExt cx="1147" cy="417"/>
            </a:xfrm>
          </p:grpSpPr>
          <p:grpSp>
            <p:nvGrpSpPr>
              <p:cNvPr id="41118" name="Group 266">
                <a:extLst>
                  <a:ext uri="{FF2B5EF4-FFF2-40B4-BE49-F238E27FC236}">
                    <a16:creationId xmlns:a16="http://schemas.microsoft.com/office/drawing/2014/main" id="{4155F175-2678-6FED-F335-4E79628C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925786" flipV="1">
                <a:off x="4866" y="2669"/>
                <a:ext cx="259" cy="1147"/>
                <a:chOff x="2971" y="709"/>
                <a:chExt cx="259" cy="1147"/>
              </a:xfrm>
            </p:grpSpPr>
            <p:grpSp>
              <p:nvGrpSpPr>
                <p:cNvPr id="41120" name="Group 267">
                  <a:extLst>
                    <a:ext uri="{FF2B5EF4-FFF2-40B4-BE49-F238E27FC236}">
                      <a16:creationId xmlns:a16="http://schemas.microsoft.com/office/drawing/2014/main" id="{FB6C099D-1266-2717-177E-72E9605732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71" y="709"/>
                  <a:ext cx="259" cy="1147"/>
                  <a:chOff x="3236" y="507"/>
                  <a:chExt cx="259" cy="1147"/>
                </a:xfrm>
              </p:grpSpPr>
              <p:sp>
                <p:nvSpPr>
                  <p:cNvPr id="41124" name="AutoShape 268">
                    <a:extLst>
                      <a:ext uri="{FF2B5EF4-FFF2-40B4-BE49-F238E27FC236}">
                        <a16:creationId xmlns:a16="http://schemas.microsoft.com/office/drawing/2014/main" id="{E0D86A08-7FDF-0059-DAC3-457069A9C5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6634" flipV="1">
                    <a:off x="3425" y="1060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25" name="AutoShape 269">
                    <a:extLst>
                      <a:ext uri="{FF2B5EF4-FFF2-40B4-BE49-F238E27FC236}">
                        <a16:creationId xmlns:a16="http://schemas.microsoft.com/office/drawing/2014/main" id="{31AA82A9-2516-D2EC-FCE3-460A6DDB25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41861" flipV="1">
                    <a:off x="3318" y="991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26" name="AutoShape 270">
                    <a:extLst>
                      <a:ext uri="{FF2B5EF4-FFF2-40B4-BE49-F238E27FC236}">
                        <a16:creationId xmlns:a16="http://schemas.microsoft.com/office/drawing/2014/main" id="{9D176384-4C59-0261-6635-D5D39C8AC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99" y="981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27" name="AutoShape 271">
                    <a:extLst>
                      <a:ext uri="{FF2B5EF4-FFF2-40B4-BE49-F238E27FC236}">
                        <a16:creationId xmlns:a16="http://schemas.microsoft.com/office/drawing/2014/main" id="{C0A1A6BC-DA1F-F4BC-9F50-ADC19DC9C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64" y="954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28" name="AutoShape 272">
                    <a:extLst>
                      <a:ext uri="{FF2B5EF4-FFF2-40B4-BE49-F238E27FC236}">
                        <a16:creationId xmlns:a16="http://schemas.microsoft.com/office/drawing/2014/main" id="{4D9FB9C3-3416-658C-AF27-C8C75AABD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3394" y="1322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29" name="Rectangle 273">
                    <a:extLst>
                      <a:ext uri="{FF2B5EF4-FFF2-40B4-BE49-F238E27FC236}">
                        <a16:creationId xmlns:a16="http://schemas.microsoft.com/office/drawing/2014/main" id="{8328A791-DC7D-7985-161C-18E62BE61E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143913" flipH="1">
                    <a:off x="3214" y="1407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0" name="Rectangle 274">
                    <a:extLst>
                      <a:ext uri="{FF2B5EF4-FFF2-40B4-BE49-F238E27FC236}">
                        <a16:creationId xmlns:a16="http://schemas.microsoft.com/office/drawing/2014/main" id="{5AA8A2F8-2A88-7E94-CF6B-DBD60AA299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3147" y="1368"/>
                    <a:ext cx="408" cy="45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1" name="AutoShape 275">
                    <a:extLst>
                      <a:ext uri="{FF2B5EF4-FFF2-40B4-BE49-F238E27FC236}">
                        <a16:creationId xmlns:a16="http://schemas.microsoft.com/office/drawing/2014/main" id="{69B1DE2C-10CB-FC9A-973D-DD24C049D1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339" y="1185"/>
                    <a:ext cx="81" cy="181"/>
                  </a:xfrm>
                  <a:prstGeom prst="flowChartManualInpu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2" name="Rectangle 276">
                    <a:extLst>
                      <a:ext uri="{FF2B5EF4-FFF2-40B4-BE49-F238E27FC236}">
                        <a16:creationId xmlns:a16="http://schemas.microsoft.com/office/drawing/2014/main" id="{1D373BC2-C6A1-3DD6-37DE-D0157F91DA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334850" flipH="1">
                    <a:off x="3277" y="1399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3" name="Oval 277">
                    <a:extLst>
                      <a:ext uri="{FF2B5EF4-FFF2-40B4-BE49-F238E27FC236}">
                        <a16:creationId xmlns:a16="http://schemas.microsoft.com/office/drawing/2014/main" id="{8E50CF27-E1DC-E1AE-5CD8-B648CE1CF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42" y="1263"/>
                    <a:ext cx="136" cy="9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4" name="Oval 278">
                    <a:extLst>
                      <a:ext uri="{FF2B5EF4-FFF2-40B4-BE49-F238E27FC236}">
                        <a16:creationId xmlns:a16="http://schemas.microsoft.com/office/drawing/2014/main" id="{6A506776-1318-32C0-67E3-E419547986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339" y="1238"/>
                    <a:ext cx="181" cy="10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35" name="Freeform 279">
                    <a:extLst>
                      <a:ext uri="{FF2B5EF4-FFF2-40B4-BE49-F238E27FC236}">
                        <a16:creationId xmlns:a16="http://schemas.microsoft.com/office/drawing/2014/main" id="{AE92AEBC-00A4-FC9A-66C6-BEC9D7276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5940763" flipH="1">
                    <a:off x="3169" y="1326"/>
                    <a:ext cx="545" cy="106"/>
                  </a:xfrm>
                  <a:custGeom>
                    <a:avLst/>
                    <a:gdLst>
                      <a:gd name="T0" fmla="*/ 0 w 635"/>
                      <a:gd name="T1" fmla="*/ 4 h 121"/>
                      <a:gd name="T2" fmla="*/ 3 w 635"/>
                      <a:gd name="T3" fmla="*/ 4 h 121"/>
                      <a:gd name="T4" fmla="*/ 3 w 635"/>
                      <a:gd name="T5" fmla="*/ 4 h 121"/>
                      <a:gd name="T6" fmla="*/ 3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36" name="Arc 280">
                    <a:extLst>
                      <a:ext uri="{FF2B5EF4-FFF2-40B4-BE49-F238E27FC236}">
                        <a16:creationId xmlns:a16="http://schemas.microsoft.com/office/drawing/2014/main" id="{5AFCED53-330B-60ED-2E46-065FBA984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2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7" name="Arc 281">
                    <a:extLst>
                      <a:ext uri="{FF2B5EF4-FFF2-40B4-BE49-F238E27FC236}">
                        <a16:creationId xmlns:a16="http://schemas.microsoft.com/office/drawing/2014/main" id="{460FB62D-3CD0-0632-4E82-EDE71BB89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69" y="50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8" name="Arc 282">
                    <a:extLst>
                      <a:ext uri="{FF2B5EF4-FFF2-40B4-BE49-F238E27FC236}">
                        <a16:creationId xmlns:a16="http://schemas.microsoft.com/office/drawing/2014/main" id="{DBDE2504-27D2-5FB1-2160-2D2DB52BF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0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39" name="Arc 283">
                    <a:extLst>
                      <a:ext uri="{FF2B5EF4-FFF2-40B4-BE49-F238E27FC236}">
                        <a16:creationId xmlns:a16="http://schemas.microsoft.com/office/drawing/2014/main" id="{59C2AAAA-3312-3FC1-F4C4-07EC5F232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50" y="562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40" name="Freeform 284">
                    <a:extLst>
                      <a:ext uri="{FF2B5EF4-FFF2-40B4-BE49-F238E27FC236}">
                        <a16:creationId xmlns:a16="http://schemas.microsoft.com/office/drawing/2014/main" id="{BBC4D63D-B6E3-2BDC-4B8C-6A7DA5ADDB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400000" flipH="1" flipV="1">
                    <a:off x="3045" y="1392"/>
                    <a:ext cx="468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41" name="AutoShape 285">
                    <a:extLst>
                      <a:ext uri="{FF2B5EF4-FFF2-40B4-BE49-F238E27FC236}">
                        <a16:creationId xmlns:a16="http://schemas.microsoft.com/office/drawing/2014/main" id="{A0014A9F-9EC6-19DF-93D3-53B5B03681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7073" flipH="1">
                    <a:off x="3217" y="1181"/>
                    <a:ext cx="101" cy="41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42" name="Oval 286">
                    <a:extLst>
                      <a:ext uri="{FF2B5EF4-FFF2-40B4-BE49-F238E27FC236}">
                        <a16:creationId xmlns:a16="http://schemas.microsoft.com/office/drawing/2014/main" id="{60CD8232-A9E4-05A8-045C-7060199265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7693914" flipH="1">
                    <a:off x="3257" y="1129"/>
                    <a:ext cx="54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43" name="Freeform 287">
                    <a:extLst>
                      <a:ext uri="{FF2B5EF4-FFF2-40B4-BE49-F238E27FC236}">
                        <a16:creationId xmlns:a16="http://schemas.microsoft.com/office/drawing/2014/main" id="{4F63BEC9-9358-CB2E-41D9-754A79FF13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4882863" flipH="1" flipV="1">
                    <a:off x="3168" y="1227"/>
                    <a:ext cx="201" cy="65"/>
                  </a:xfrm>
                  <a:custGeom>
                    <a:avLst/>
                    <a:gdLst>
                      <a:gd name="T0" fmla="*/ 0 w 318"/>
                      <a:gd name="T1" fmla="*/ 1 h 106"/>
                      <a:gd name="T2" fmla="*/ 1 w 318"/>
                      <a:gd name="T3" fmla="*/ 1 h 106"/>
                      <a:gd name="T4" fmla="*/ 1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44" name="Freeform 288">
                    <a:extLst>
                      <a:ext uri="{FF2B5EF4-FFF2-40B4-BE49-F238E27FC236}">
                        <a16:creationId xmlns:a16="http://schemas.microsoft.com/office/drawing/2014/main" id="{005872A9-CA53-EF8B-DAF4-CB59D78C9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7487468" flipH="1">
                    <a:off x="3200" y="1149"/>
                    <a:ext cx="173" cy="80"/>
                  </a:xfrm>
                  <a:custGeom>
                    <a:avLst/>
                    <a:gdLst>
                      <a:gd name="T0" fmla="*/ 1 w 235"/>
                      <a:gd name="T1" fmla="*/ 2 h 97"/>
                      <a:gd name="T2" fmla="*/ 1 w 235"/>
                      <a:gd name="T3" fmla="*/ 2 h 97"/>
                      <a:gd name="T4" fmla="*/ 1 w 235"/>
                      <a:gd name="T5" fmla="*/ 2 h 97"/>
                      <a:gd name="T6" fmla="*/ 1 w 235"/>
                      <a:gd name="T7" fmla="*/ 2 h 97"/>
                      <a:gd name="T8" fmla="*/ 1 w 235"/>
                      <a:gd name="T9" fmla="*/ 2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45" name="AutoShape 289">
                    <a:extLst>
                      <a:ext uri="{FF2B5EF4-FFF2-40B4-BE49-F238E27FC236}">
                        <a16:creationId xmlns:a16="http://schemas.microsoft.com/office/drawing/2014/main" id="{7E185CB5-5D4D-38D3-FF15-68056D0AA1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535869" flipH="1">
                    <a:off x="3228" y="1267"/>
                    <a:ext cx="100" cy="42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46" name="AutoShape 290">
                    <a:extLst>
                      <a:ext uri="{FF2B5EF4-FFF2-40B4-BE49-F238E27FC236}">
                        <a16:creationId xmlns:a16="http://schemas.microsoft.com/office/drawing/2014/main" id="{11E40C33-E679-2308-3447-D12213490B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1287838" flipH="1">
                    <a:off x="3244" y="1230"/>
                    <a:ext cx="31" cy="68"/>
                  </a:xfrm>
                  <a:prstGeom prst="can">
                    <a:avLst>
                      <a:gd name="adj" fmla="val 54839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47" name="AutoShape 291">
                    <a:extLst>
                      <a:ext uri="{FF2B5EF4-FFF2-40B4-BE49-F238E27FC236}">
                        <a16:creationId xmlns:a16="http://schemas.microsoft.com/office/drawing/2014/main" id="{6A36C415-C3FA-1378-1AB6-C8B2E9224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985589" flipH="1">
                    <a:off x="3246" y="1319"/>
                    <a:ext cx="85" cy="46"/>
                  </a:xfrm>
                  <a:prstGeom prst="flowChartExtra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148" name="Line 292">
                    <a:extLst>
                      <a:ext uri="{FF2B5EF4-FFF2-40B4-BE49-F238E27FC236}">
                        <a16:creationId xmlns:a16="http://schemas.microsoft.com/office/drawing/2014/main" id="{821B4C9B-0BA2-951F-8569-202A0BE80E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243" y="1392"/>
                    <a:ext cx="12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49" name="Line 293">
                    <a:extLst>
                      <a:ext uri="{FF2B5EF4-FFF2-40B4-BE49-F238E27FC236}">
                        <a16:creationId xmlns:a16="http://schemas.microsoft.com/office/drawing/2014/main" id="{F99A8FF6-A3D0-08C1-15B2-7FE657E802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3267" y="1178"/>
                    <a:ext cx="0" cy="45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150" name="Oval 294">
                    <a:extLst>
                      <a:ext uri="{FF2B5EF4-FFF2-40B4-BE49-F238E27FC236}">
                        <a16:creationId xmlns:a16="http://schemas.microsoft.com/office/drawing/2014/main" id="{B75A1BE4-255D-BD1A-3C37-0389D5267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281420">
                    <a:off x="3260" y="1120"/>
                    <a:ext cx="57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41121" name="Freeform 295">
                  <a:extLst>
                    <a:ext uri="{FF2B5EF4-FFF2-40B4-BE49-F238E27FC236}">
                      <a16:creationId xmlns:a16="http://schemas.microsoft.com/office/drawing/2014/main" id="{DC6A4EBC-4E6A-D732-E2DC-8CB20E107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346925">
                  <a:off x="3049" y="1415"/>
                  <a:ext cx="52" cy="136"/>
                </a:xfrm>
                <a:custGeom>
                  <a:avLst/>
                  <a:gdLst>
                    <a:gd name="T0" fmla="*/ 45 w 52"/>
                    <a:gd name="T1" fmla="*/ 136 h 136"/>
                    <a:gd name="T2" fmla="*/ 45 w 52"/>
                    <a:gd name="T3" fmla="*/ 45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2" name="Freeform 296">
                  <a:extLst>
                    <a:ext uri="{FF2B5EF4-FFF2-40B4-BE49-F238E27FC236}">
                      <a16:creationId xmlns:a16="http://schemas.microsoft.com/office/drawing/2014/main" id="{F470A387-C078-164B-4408-93E8E244B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400"/>
                  <a:ext cx="131" cy="126"/>
                </a:xfrm>
                <a:custGeom>
                  <a:avLst/>
                  <a:gdLst>
                    <a:gd name="T0" fmla="*/ 135277315 w 91"/>
                    <a:gd name="T1" fmla="*/ 6 h 136"/>
                    <a:gd name="T2" fmla="*/ 67058457 w 91"/>
                    <a:gd name="T3" fmla="*/ 6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3" name="Freeform 297">
                  <a:extLst>
                    <a:ext uri="{FF2B5EF4-FFF2-40B4-BE49-F238E27FC236}">
                      <a16:creationId xmlns:a16="http://schemas.microsoft.com/office/drawing/2014/main" id="{751A89E5-A14B-4C0E-BB66-37A9EF7A2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51707">
                  <a:off x="3094" y="1384"/>
                  <a:ext cx="121" cy="96"/>
                </a:xfrm>
                <a:custGeom>
                  <a:avLst/>
                  <a:gdLst>
                    <a:gd name="T0" fmla="*/ 1 w 181"/>
                    <a:gd name="T1" fmla="*/ 738 h 91"/>
                    <a:gd name="T2" fmla="*/ 1 w 181"/>
                    <a:gd name="T3" fmla="*/ 376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1119" name="AutoShape 339">
                <a:extLst>
                  <a:ext uri="{FF2B5EF4-FFF2-40B4-BE49-F238E27FC236}">
                    <a16:creationId xmlns:a16="http://schemas.microsoft.com/office/drawing/2014/main" id="{A9B48A9E-C310-2624-EBC9-6E5E89A9C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80116">
                <a:off x="5330" y="3303"/>
                <a:ext cx="181" cy="273"/>
              </a:xfrm>
              <a:prstGeom prst="roundRect">
                <a:avLst>
                  <a:gd name="adj" fmla="val 22097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41113" name="Group 442">
              <a:extLst>
                <a:ext uri="{FF2B5EF4-FFF2-40B4-BE49-F238E27FC236}">
                  <a16:creationId xmlns:a16="http://schemas.microsoft.com/office/drawing/2014/main" id="{475AB98A-95EA-938F-2901-2DEF0A3481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27984" y="1196752"/>
              <a:ext cx="1029668" cy="366712"/>
              <a:chOff x="2771775" y="1052736"/>
              <a:chExt cx="1029668" cy="366712"/>
            </a:xfrm>
          </p:grpSpPr>
          <p:sp>
            <p:nvSpPr>
              <p:cNvPr id="41114" name="Line 8">
                <a:extLst>
                  <a:ext uri="{FF2B5EF4-FFF2-40B4-BE49-F238E27FC236}">
                    <a16:creationId xmlns:a16="http://schemas.microsoft.com/office/drawing/2014/main" id="{9E619AD9-1514-82FE-2DF8-B8CCF0D7E7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1775" y="1228725"/>
                <a:ext cx="711200" cy="0"/>
              </a:xfrm>
              <a:prstGeom prst="line">
                <a:avLst/>
              </a:prstGeom>
              <a:noFill/>
              <a:ln w="38100">
                <a:solidFill>
                  <a:srgbClr val="FFCC99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115" name="Group 444">
                <a:extLst>
                  <a:ext uri="{FF2B5EF4-FFF2-40B4-BE49-F238E27FC236}">
                    <a16:creationId xmlns:a16="http://schemas.microsoft.com/office/drawing/2014/main" id="{95192F90-5B32-2588-B752-3EB8684E65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1880" y="1052736"/>
                <a:ext cx="309563" cy="366712"/>
                <a:chOff x="7885113" y="2636838"/>
                <a:chExt cx="309563" cy="366712"/>
              </a:xfrm>
            </p:grpSpPr>
            <p:sp>
              <p:nvSpPr>
                <p:cNvPr id="41116" name="Text Box 202">
                  <a:extLst>
                    <a:ext uri="{FF2B5EF4-FFF2-40B4-BE49-F238E27FC236}">
                      <a16:creationId xmlns:a16="http://schemas.microsoft.com/office/drawing/2014/main" id="{0B0F3F1D-1F45-BFD8-A3AB-455F0B0033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85113" y="2636838"/>
                  <a:ext cx="309563" cy="3667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CC99"/>
                      </a:solidFill>
                    </a:rPr>
                    <a:t>F</a:t>
                  </a:r>
                </a:p>
              </p:txBody>
            </p:sp>
            <p:cxnSp>
              <p:nvCxnSpPr>
                <p:cNvPr id="516" name="Straight Arrow Connector 515">
                  <a:extLst>
                    <a:ext uri="{FF2B5EF4-FFF2-40B4-BE49-F238E27FC236}">
                      <a16:creationId xmlns:a16="http://schemas.microsoft.com/office/drawing/2014/main" id="{134B9D7B-5420-C197-83FA-B6EB86E37E1C}"/>
                    </a:ext>
                  </a:extLst>
                </p:cNvPr>
                <p:cNvCxnSpPr/>
                <p:nvPr/>
              </p:nvCxnSpPr>
              <p:spPr bwMode="auto">
                <a:xfrm>
                  <a:off x="7983787" y="2682857"/>
                  <a:ext cx="17145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41321" name="Group 549">
            <a:extLst>
              <a:ext uri="{FF2B5EF4-FFF2-40B4-BE49-F238E27FC236}">
                <a16:creationId xmlns:a16="http://schemas.microsoft.com/office/drawing/2014/main" id="{A4B1BB16-4B94-BA6A-161A-68D7684CE59C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700088"/>
            <a:ext cx="1008063" cy="369887"/>
            <a:chOff x="5558580" y="3983882"/>
            <a:chExt cx="1007592" cy="369332"/>
          </a:xfrm>
        </p:grpSpPr>
        <p:sp>
          <p:nvSpPr>
            <p:cNvPr id="41108" name="Line 8">
              <a:extLst>
                <a:ext uri="{FF2B5EF4-FFF2-40B4-BE49-F238E27FC236}">
                  <a16:creationId xmlns:a16="http://schemas.microsoft.com/office/drawing/2014/main" id="{47F3EB6A-C816-7892-3A21-1D2722822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4972" y="4159871"/>
              <a:ext cx="711200" cy="0"/>
            </a:xfrm>
            <a:prstGeom prst="line">
              <a:avLst/>
            </a:prstGeom>
            <a:noFill/>
            <a:ln w="38100">
              <a:solidFill>
                <a:srgbClr val="FFCC99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09" name="Group 453">
              <a:extLst>
                <a:ext uri="{FF2B5EF4-FFF2-40B4-BE49-F238E27FC236}">
                  <a16:creationId xmlns:a16="http://schemas.microsoft.com/office/drawing/2014/main" id="{06618D44-7A00-BA06-0A90-19575902F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8580" y="3983882"/>
              <a:ext cx="563686" cy="369332"/>
              <a:chOff x="7885112" y="2636838"/>
              <a:chExt cx="563686" cy="369332"/>
            </a:xfrm>
          </p:grpSpPr>
          <p:sp>
            <p:nvSpPr>
              <p:cNvPr id="41110" name="Text Box 202">
                <a:extLst>
                  <a:ext uri="{FF2B5EF4-FFF2-40B4-BE49-F238E27FC236}">
                    <a16:creationId xmlns:a16="http://schemas.microsoft.com/office/drawing/2014/main" id="{B44DC9A4-A821-F5E4-D85E-A567871C6D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5112" y="2636838"/>
                <a:ext cx="56368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CC99"/>
                    </a:solidFill>
                  </a:rPr>
                  <a:t>F</a:t>
                </a:r>
                <a:r>
                  <a:rPr lang="en-US" altLang="en-US" b="1" baseline="-25000">
                    <a:solidFill>
                      <a:srgbClr val="FFCC99"/>
                    </a:solidFill>
                  </a:rPr>
                  <a:t>s</a:t>
                </a:r>
              </a:p>
            </p:txBody>
          </p:sp>
          <p:cxnSp>
            <p:nvCxnSpPr>
              <p:cNvPr id="554" name="Straight Arrow Connector 553">
                <a:extLst>
                  <a:ext uri="{FF2B5EF4-FFF2-40B4-BE49-F238E27FC236}">
                    <a16:creationId xmlns:a16="http://schemas.microsoft.com/office/drawing/2014/main" id="{B585A869-F8BC-B2FD-4093-15C6F130887A}"/>
                  </a:ext>
                </a:extLst>
              </p:cNvPr>
              <p:cNvCxnSpPr/>
              <p:nvPr/>
            </p:nvCxnSpPr>
            <p:spPr bwMode="auto">
              <a:xfrm>
                <a:off x="7983491" y="2682806"/>
                <a:ext cx="171370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323" name="Group 554">
            <a:extLst>
              <a:ext uri="{FF2B5EF4-FFF2-40B4-BE49-F238E27FC236}">
                <a16:creationId xmlns:a16="http://schemas.microsoft.com/office/drawing/2014/main" id="{1C3A016C-D2FC-4661-25B2-767F05063C1E}"/>
              </a:ext>
            </a:extLst>
          </p:cNvPr>
          <p:cNvGrpSpPr>
            <a:grpSpLocks/>
          </p:cNvGrpSpPr>
          <p:nvPr/>
        </p:nvGrpSpPr>
        <p:grpSpPr bwMode="auto">
          <a:xfrm>
            <a:off x="4414838" y="696913"/>
            <a:ext cx="1176337" cy="368300"/>
            <a:chOff x="4840058" y="3983882"/>
            <a:chExt cx="1177538" cy="369331"/>
          </a:xfrm>
        </p:grpSpPr>
        <p:sp>
          <p:nvSpPr>
            <p:cNvPr id="41104" name="Line 8">
              <a:extLst>
                <a:ext uri="{FF2B5EF4-FFF2-40B4-BE49-F238E27FC236}">
                  <a16:creationId xmlns:a16="http://schemas.microsoft.com/office/drawing/2014/main" id="{69F85F85-F729-C027-0CC3-92775C5AF0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058" y="4159871"/>
              <a:ext cx="711200" cy="0"/>
            </a:xfrm>
            <a:prstGeom prst="line">
              <a:avLst/>
            </a:prstGeom>
            <a:noFill/>
            <a:ln w="38100">
              <a:solidFill>
                <a:srgbClr val="FFCC99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105" name="Group 497">
              <a:extLst>
                <a:ext uri="{FF2B5EF4-FFF2-40B4-BE49-F238E27FC236}">
                  <a16:creationId xmlns:a16="http://schemas.microsoft.com/office/drawing/2014/main" id="{5C2EB1CE-3EE3-EE8F-29D1-FE85AA6FB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8580" y="3983882"/>
              <a:ext cx="459016" cy="369331"/>
              <a:chOff x="7885112" y="2636838"/>
              <a:chExt cx="459016" cy="369331"/>
            </a:xfrm>
          </p:grpSpPr>
          <p:sp>
            <p:nvSpPr>
              <p:cNvPr id="41106" name="Text Box 202">
                <a:extLst>
                  <a:ext uri="{FF2B5EF4-FFF2-40B4-BE49-F238E27FC236}">
                    <a16:creationId xmlns:a16="http://schemas.microsoft.com/office/drawing/2014/main" id="{87BBBDA8-A04B-075B-D2F7-2A22B98267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85112" y="2636838"/>
                <a:ext cx="459016" cy="369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CC99"/>
                    </a:solidFill>
                  </a:rPr>
                  <a:t>F</a:t>
                </a:r>
                <a:r>
                  <a:rPr lang="en-US" altLang="en-US" b="1" baseline="-25000">
                    <a:solidFill>
                      <a:srgbClr val="FFCC99"/>
                    </a:solidFill>
                  </a:rPr>
                  <a:t>s</a:t>
                </a:r>
              </a:p>
            </p:txBody>
          </p:sp>
          <p:cxnSp>
            <p:nvCxnSpPr>
              <p:cNvPr id="559" name="Straight Arrow Connector 558">
                <a:extLst>
                  <a:ext uri="{FF2B5EF4-FFF2-40B4-BE49-F238E27FC236}">
                    <a16:creationId xmlns:a16="http://schemas.microsoft.com/office/drawing/2014/main" id="{B62AACE7-E5AE-54C9-785A-8A73A8AE1581}"/>
                  </a:ext>
                </a:extLst>
              </p:cNvPr>
              <p:cNvCxnSpPr/>
              <p:nvPr/>
            </p:nvCxnSpPr>
            <p:spPr bwMode="auto">
              <a:xfrm>
                <a:off x="7983398" y="2683004"/>
                <a:ext cx="171625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325" name="Group 559">
            <a:extLst>
              <a:ext uri="{FF2B5EF4-FFF2-40B4-BE49-F238E27FC236}">
                <a16:creationId xmlns:a16="http://schemas.microsoft.com/office/drawing/2014/main" id="{7822A475-EBA6-CEA4-ACD2-A3CDEA5241DA}"/>
              </a:ext>
            </a:extLst>
          </p:cNvPr>
          <p:cNvGrpSpPr>
            <a:grpSpLocks/>
          </p:cNvGrpSpPr>
          <p:nvPr/>
        </p:nvGrpSpPr>
        <p:grpSpPr bwMode="auto">
          <a:xfrm>
            <a:off x="1258888" y="1125538"/>
            <a:ext cx="3779837" cy="574675"/>
            <a:chOff x="1259633" y="1772816"/>
            <a:chExt cx="3779825" cy="576263"/>
          </a:xfrm>
        </p:grpSpPr>
        <p:grpSp>
          <p:nvGrpSpPr>
            <p:cNvPr id="41029" name="Group 664">
              <a:extLst>
                <a:ext uri="{FF2B5EF4-FFF2-40B4-BE49-F238E27FC236}">
                  <a16:creationId xmlns:a16="http://schemas.microsoft.com/office/drawing/2014/main" id="{DDE534F3-3258-7928-B2D1-42F9B05AD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9633" y="1772816"/>
              <a:ext cx="3233658" cy="416338"/>
              <a:chOff x="1620" y="568"/>
              <a:chExt cx="2507" cy="262"/>
            </a:xfrm>
          </p:grpSpPr>
          <p:grpSp>
            <p:nvGrpSpPr>
              <p:cNvPr id="41033" name="Group 13">
                <a:extLst>
                  <a:ext uri="{FF2B5EF4-FFF2-40B4-BE49-F238E27FC236}">
                    <a16:creationId xmlns:a16="http://schemas.microsoft.com/office/drawing/2014/main" id="{740C267C-EA47-AC7F-56B9-3A0CEC47B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5" y="568"/>
                <a:ext cx="1951" cy="262"/>
                <a:chOff x="1895" y="265"/>
                <a:chExt cx="1951" cy="262"/>
              </a:xfrm>
            </p:grpSpPr>
            <p:grpSp>
              <p:nvGrpSpPr>
                <p:cNvPr id="41042" name="Group 14">
                  <a:extLst>
                    <a:ext uri="{FF2B5EF4-FFF2-40B4-BE49-F238E27FC236}">
                      <a16:creationId xmlns:a16="http://schemas.microsoft.com/office/drawing/2014/main" id="{6A879846-91CB-1E5D-858F-A9ACDE41B9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95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099" name="Arc 15">
                    <a:extLst>
                      <a:ext uri="{FF2B5EF4-FFF2-40B4-BE49-F238E27FC236}">
                        <a16:creationId xmlns:a16="http://schemas.microsoft.com/office/drawing/2014/main" id="{6197793B-3DC9-1599-3669-94357E8BAA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100" name="Arc 16">
                    <a:extLst>
                      <a:ext uri="{FF2B5EF4-FFF2-40B4-BE49-F238E27FC236}">
                        <a16:creationId xmlns:a16="http://schemas.microsoft.com/office/drawing/2014/main" id="{BD8B3E48-FFED-73B7-5C54-E19DB2E0EB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101" name="Group 17">
                    <a:extLst>
                      <a:ext uri="{FF2B5EF4-FFF2-40B4-BE49-F238E27FC236}">
                        <a16:creationId xmlns:a16="http://schemas.microsoft.com/office/drawing/2014/main" id="{4E3270EF-8F85-391E-5AB7-3D25E2C412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102" name="Arc 18">
                      <a:extLst>
                        <a:ext uri="{FF2B5EF4-FFF2-40B4-BE49-F238E27FC236}">
                          <a16:creationId xmlns:a16="http://schemas.microsoft.com/office/drawing/2014/main" id="{C834139D-13DA-A7ED-5791-5A756055FB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103" name="Arc 19">
                      <a:extLst>
                        <a:ext uri="{FF2B5EF4-FFF2-40B4-BE49-F238E27FC236}">
                          <a16:creationId xmlns:a16="http://schemas.microsoft.com/office/drawing/2014/main" id="{C92B35C3-9BF1-27BD-E96F-4CFDF623A9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043" name="Group 20">
                  <a:extLst>
                    <a:ext uri="{FF2B5EF4-FFF2-40B4-BE49-F238E27FC236}">
                      <a16:creationId xmlns:a16="http://schemas.microsoft.com/office/drawing/2014/main" id="{5B4D3336-700E-1C2A-BC13-0851E53C46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58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094" name="Arc 21">
                    <a:extLst>
                      <a:ext uri="{FF2B5EF4-FFF2-40B4-BE49-F238E27FC236}">
                        <a16:creationId xmlns:a16="http://schemas.microsoft.com/office/drawing/2014/main" id="{8C000342-8640-077D-15F2-F88F7AB8C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5" name="Arc 22">
                    <a:extLst>
                      <a:ext uri="{FF2B5EF4-FFF2-40B4-BE49-F238E27FC236}">
                        <a16:creationId xmlns:a16="http://schemas.microsoft.com/office/drawing/2014/main" id="{F3B99748-893A-4325-3725-97997926B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096" name="Group 23">
                    <a:extLst>
                      <a:ext uri="{FF2B5EF4-FFF2-40B4-BE49-F238E27FC236}">
                        <a16:creationId xmlns:a16="http://schemas.microsoft.com/office/drawing/2014/main" id="{3196F5BB-5120-8AA5-546F-2A10A3A8FC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097" name="Arc 24">
                      <a:extLst>
                        <a:ext uri="{FF2B5EF4-FFF2-40B4-BE49-F238E27FC236}">
                          <a16:creationId xmlns:a16="http://schemas.microsoft.com/office/drawing/2014/main" id="{F72BB166-8F19-843F-911C-03450FEECD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098" name="Arc 25">
                      <a:extLst>
                        <a:ext uri="{FF2B5EF4-FFF2-40B4-BE49-F238E27FC236}">
                          <a16:creationId xmlns:a16="http://schemas.microsoft.com/office/drawing/2014/main" id="{6A03B8A3-85D4-E33D-E11C-CD3DDA718C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044" name="Group 26">
                  <a:extLst>
                    <a:ext uri="{FF2B5EF4-FFF2-40B4-BE49-F238E27FC236}">
                      <a16:creationId xmlns:a16="http://schemas.microsoft.com/office/drawing/2014/main" id="{04869F81-C979-688B-4433-408F57DCC6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19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089" name="Arc 27">
                    <a:extLst>
                      <a:ext uri="{FF2B5EF4-FFF2-40B4-BE49-F238E27FC236}">
                        <a16:creationId xmlns:a16="http://schemas.microsoft.com/office/drawing/2014/main" id="{5B4D0396-A774-836E-6DC1-E151F7A1B2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90" name="Arc 28">
                    <a:extLst>
                      <a:ext uri="{FF2B5EF4-FFF2-40B4-BE49-F238E27FC236}">
                        <a16:creationId xmlns:a16="http://schemas.microsoft.com/office/drawing/2014/main" id="{326BB966-9E06-5DD9-7E74-F5BBBB42F9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091" name="Group 29">
                    <a:extLst>
                      <a:ext uri="{FF2B5EF4-FFF2-40B4-BE49-F238E27FC236}">
                        <a16:creationId xmlns:a16="http://schemas.microsoft.com/office/drawing/2014/main" id="{6C64A1CE-E538-844C-8E5F-81028E8E3E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092" name="Arc 30">
                      <a:extLst>
                        <a:ext uri="{FF2B5EF4-FFF2-40B4-BE49-F238E27FC236}">
                          <a16:creationId xmlns:a16="http://schemas.microsoft.com/office/drawing/2014/main" id="{CA16FE67-6BD2-2062-0F67-CE1C34983F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093" name="Arc 31">
                      <a:extLst>
                        <a:ext uri="{FF2B5EF4-FFF2-40B4-BE49-F238E27FC236}">
                          <a16:creationId xmlns:a16="http://schemas.microsoft.com/office/drawing/2014/main" id="{21C99948-3990-71C9-442A-00C193C97B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1045" name="Group 32">
                  <a:extLst>
                    <a:ext uri="{FF2B5EF4-FFF2-40B4-BE49-F238E27FC236}">
                      <a16:creationId xmlns:a16="http://schemas.microsoft.com/office/drawing/2014/main" id="{E5ABA15B-8C38-0136-BA54-A777156663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82" y="265"/>
                  <a:ext cx="163" cy="262"/>
                  <a:chOff x="1584" y="1296"/>
                  <a:chExt cx="228" cy="336"/>
                </a:xfrm>
              </p:grpSpPr>
              <p:sp>
                <p:nvSpPr>
                  <p:cNvPr id="41084" name="Arc 33">
                    <a:extLst>
                      <a:ext uri="{FF2B5EF4-FFF2-40B4-BE49-F238E27FC236}">
                        <a16:creationId xmlns:a16="http://schemas.microsoft.com/office/drawing/2014/main" id="{781D656A-8444-4ED2-30E8-3ACB01DFA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4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5" name="Arc 34">
                    <a:extLst>
                      <a:ext uri="{FF2B5EF4-FFF2-40B4-BE49-F238E27FC236}">
                        <a16:creationId xmlns:a16="http://schemas.microsoft.com/office/drawing/2014/main" id="{4DF48D1E-1797-25B1-CDAD-E72F31B50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651" y="1296"/>
                    <a:ext cx="161" cy="192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086" name="Group 35">
                    <a:extLst>
                      <a:ext uri="{FF2B5EF4-FFF2-40B4-BE49-F238E27FC236}">
                        <a16:creationId xmlns:a16="http://schemas.microsoft.com/office/drawing/2014/main" id="{DE52BF40-3082-DF65-B587-84ADAD22CF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V="1">
                    <a:off x="1649" y="1488"/>
                    <a:ext cx="96" cy="144"/>
                    <a:chOff x="1584" y="1056"/>
                    <a:chExt cx="1104" cy="576"/>
                  </a:xfrm>
                </p:grpSpPr>
                <p:sp>
                  <p:nvSpPr>
                    <p:cNvPr id="41087" name="Arc 36">
                      <a:extLst>
                        <a:ext uri="{FF2B5EF4-FFF2-40B4-BE49-F238E27FC236}">
                          <a16:creationId xmlns:a16="http://schemas.microsoft.com/office/drawing/2014/main" id="{2B715D86-175D-68D9-C0C9-C9EE83857C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112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088" name="Arc 37">
                      <a:extLst>
                        <a:ext uri="{FF2B5EF4-FFF2-40B4-BE49-F238E27FC236}">
                          <a16:creationId xmlns:a16="http://schemas.microsoft.com/office/drawing/2014/main" id="{BD3E757B-BBE5-5984-8EEE-073F89D10B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H="1">
                      <a:off x="1584" y="1056"/>
                      <a:ext cx="576" cy="576"/>
                    </a:xfrm>
                    <a:custGeom>
                      <a:avLst/>
                      <a:gdLst>
                        <a:gd name="T0" fmla="*/ 0 w 21600"/>
                        <a:gd name="T1" fmla="*/ 0 h 21600"/>
                        <a:gd name="T2" fmla="*/ 0 w 21600"/>
                        <a:gd name="T3" fmla="*/ 0 h 21600"/>
                        <a:gd name="T4" fmla="*/ 0 w 21600"/>
                        <a:gd name="T5" fmla="*/ 0 h 21600"/>
                        <a:gd name="T6" fmla="*/ 0 60000 65536"/>
                        <a:gd name="T7" fmla="*/ 0 60000 65536"/>
                        <a:gd name="T8" fmla="*/ 0 60000 65536"/>
                        <a:gd name="T9" fmla="*/ 0 w 21600"/>
                        <a:gd name="T10" fmla="*/ 0 h 21600"/>
                        <a:gd name="T11" fmla="*/ 21600 w 21600"/>
                        <a:gd name="T12" fmla="*/ 21600 h 21600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1600" h="21600" fill="none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</a:path>
                        <a:path w="21600" h="21600" stroke="0" extrusionOk="0">
                          <a:moveTo>
                            <a:pt x="-1" y="0"/>
                          </a:moveTo>
                          <a:cubicBezTo>
                            <a:pt x="11929" y="0"/>
                            <a:pt x="21600" y="9670"/>
                            <a:pt x="21600" y="21600"/>
                          </a:cubicBezTo>
                          <a:lnTo>
                            <a:pt x="0" y="21600"/>
                          </a:lnTo>
                          <a:lnTo>
                            <a:pt x="-1" y="0"/>
                          </a:lnTo>
                          <a:close/>
                        </a:path>
                      </a:pathLst>
                    </a:custGeom>
                    <a:noFill/>
                    <a:ln w="38100">
                      <a:solidFill>
                        <a:srgbClr val="6666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41046" name="Arc 38">
                  <a:extLst>
                    <a:ext uri="{FF2B5EF4-FFF2-40B4-BE49-F238E27FC236}">
                      <a16:creationId xmlns:a16="http://schemas.microsoft.com/office/drawing/2014/main" id="{A2C8A105-1C2D-4F05-519B-DAF208D83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47" name="Arc 39">
                  <a:extLst>
                    <a:ext uri="{FF2B5EF4-FFF2-40B4-BE49-F238E27FC236}">
                      <a16:creationId xmlns:a16="http://schemas.microsoft.com/office/drawing/2014/main" id="{759DA7AB-82D8-FB3A-013C-7FD5DCC1F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593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48" name="Group 40">
                  <a:extLst>
                    <a:ext uri="{FF2B5EF4-FFF2-40B4-BE49-F238E27FC236}">
                      <a16:creationId xmlns:a16="http://schemas.microsoft.com/office/drawing/2014/main" id="{CE3B80BE-929D-EBF9-399C-41EED6D26F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591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82" name="Arc 41">
                    <a:extLst>
                      <a:ext uri="{FF2B5EF4-FFF2-40B4-BE49-F238E27FC236}">
                        <a16:creationId xmlns:a16="http://schemas.microsoft.com/office/drawing/2014/main" id="{B82EF66E-E39F-D35F-97DF-50CF2EBDAA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3" name="Arc 42">
                    <a:extLst>
                      <a:ext uri="{FF2B5EF4-FFF2-40B4-BE49-F238E27FC236}">
                        <a16:creationId xmlns:a16="http://schemas.microsoft.com/office/drawing/2014/main" id="{C28FA561-E9EB-A055-86F5-C8F60FDC0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49" name="Arc 43">
                  <a:extLst>
                    <a:ext uri="{FF2B5EF4-FFF2-40B4-BE49-F238E27FC236}">
                      <a16:creationId xmlns:a16="http://schemas.microsoft.com/office/drawing/2014/main" id="{CA1E5F2A-8C36-6D5A-EC7C-60BDB912D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8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50" name="Arc 44">
                  <a:extLst>
                    <a:ext uri="{FF2B5EF4-FFF2-40B4-BE49-F238E27FC236}">
                      <a16:creationId xmlns:a16="http://schemas.microsoft.com/office/drawing/2014/main" id="{67119D1F-2805-50D9-11DA-F579F5D2B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756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51" name="Group 45">
                  <a:extLst>
                    <a:ext uri="{FF2B5EF4-FFF2-40B4-BE49-F238E27FC236}">
                      <a16:creationId xmlns:a16="http://schemas.microsoft.com/office/drawing/2014/main" id="{E9E167CB-C693-2CAA-564F-29B86A80BE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754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80" name="Arc 46">
                    <a:extLst>
                      <a:ext uri="{FF2B5EF4-FFF2-40B4-BE49-F238E27FC236}">
                        <a16:creationId xmlns:a16="http://schemas.microsoft.com/office/drawing/2014/main" id="{2AAE2078-4717-9CAB-FF4C-B53D2AB15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81" name="Arc 47">
                    <a:extLst>
                      <a:ext uri="{FF2B5EF4-FFF2-40B4-BE49-F238E27FC236}">
                        <a16:creationId xmlns:a16="http://schemas.microsoft.com/office/drawing/2014/main" id="{127DBE7D-3349-6490-A27A-E1971253D8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52" name="Arc 48">
                  <a:extLst>
                    <a:ext uri="{FF2B5EF4-FFF2-40B4-BE49-F238E27FC236}">
                      <a16:creationId xmlns:a16="http://schemas.microsoft.com/office/drawing/2014/main" id="{CC2A6A2E-9406-1A9D-64C4-DF461B368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1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53" name="Arc 49">
                  <a:extLst>
                    <a:ext uri="{FF2B5EF4-FFF2-40B4-BE49-F238E27FC236}">
                      <a16:creationId xmlns:a16="http://schemas.microsoft.com/office/drawing/2014/main" id="{027A408C-5109-5384-101D-6767D6DB4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919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54" name="Group 50">
                  <a:extLst>
                    <a:ext uri="{FF2B5EF4-FFF2-40B4-BE49-F238E27FC236}">
                      <a16:creationId xmlns:a16="http://schemas.microsoft.com/office/drawing/2014/main" id="{22A6DE7E-5821-F04F-4588-01CE4ED39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17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78" name="Arc 51">
                    <a:extLst>
                      <a:ext uri="{FF2B5EF4-FFF2-40B4-BE49-F238E27FC236}">
                        <a16:creationId xmlns:a16="http://schemas.microsoft.com/office/drawing/2014/main" id="{1CED72B6-4049-25C7-2576-7C910ECA1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9" name="Arc 52">
                    <a:extLst>
                      <a:ext uri="{FF2B5EF4-FFF2-40B4-BE49-F238E27FC236}">
                        <a16:creationId xmlns:a16="http://schemas.microsoft.com/office/drawing/2014/main" id="{72E9C3ED-378C-37EC-8EA6-F59FCD3D75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55" name="Arc 53">
                  <a:extLst>
                    <a:ext uri="{FF2B5EF4-FFF2-40B4-BE49-F238E27FC236}">
                      <a16:creationId xmlns:a16="http://schemas.microsoft.com/office/drawing/2014/main" id="{11002BF2-0658-AC4D-7B9A-860B0F20B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56" name="Arc 54">
                  <a:extLst>
                    <a:ext uri="{FF2B5EF4-FFF2-40B4-BE49-F238E27FC236}">
                      <a16:creationId xmlns:a16="http://schemas.microsoft.com/office/drawing/2014/main" id="{CD48349F-AA87-B5CA-9E27-B99736F2C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57" name="Group 55">
                  <a:extLst>
                    <a:ext uri="{FF2B5EF4-FFF2-40B4-BE49-F238E27FC236}">
                      <a16:creationId xmlns:a16="http://schemas.microsoft.com/office/drawing/2014/main" id="{8060A384-8C10-1CB7-75EE-7D73E5ADAE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08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76" name="Arc 56">
                    <a:extLst>
                      <a:ext uri="{FF2B5EF4-FFF2-40B4-BE49-F238E27FC236}">
                        <a16:creationId xmlns:a16="http://schemas.microsoft.com/office/drawing/2014/main" id="{E84409B3-1BDE-9E41-BA5E-7B66ED582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7" name="Arc 57">
                    <a:extLst>
                      <a:ext uri="{FF2B5EF4-FFF2-40B4-BE49-F238E27FC236}">
                        <a16:creationId xmlns:a16="http://schemas.microsoft.com/office/drawing/2014/main" id="{773EA140-7E0C-E956-FA6F-3F1A47587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58" name="Arc 58">
                  <a:extLst>
                    <a:ext uri="{FF2B5EF4-FFF2-40B4-BE49-F238E27FC236}">
                      <a16:creationId xmlns:a16="http://schemas.microsoft.com/office/drawing/2014/main" id="{3173392F-F5AA-63CF-EB8B-A774CC45D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4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59" name="Arc 59">
                  <a:extLst>
                    <a:ext uri="{FF2B5EF4-FFF2-40B4-BE49-F238E27FC236}">
                      <a16:creationId xmlns:a16="http://schemas.microsoft.com/office/drawing/2014/main" id="{6C86CB9C-AC74-FBD5-97FB-36312C610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42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60" name="Group 60">
                  <a:extLst>
                    <a:ext uri="{FF2B5EF4-FFF2-40B4-BE49-F238E27FC236}">
                      <a16:creationId xmlns:a16="http://schemas.microsoft.com/office/drawing/2014/main" id="{A5749F24-005B-293A-D7EB-9C5C7A9FAF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240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74" name="Arc 61">
                    <a:extLst>
                      <a:ext uri="{FF2B5EF4-FFF2-40B4-BE49-F238E27FC236}">
                        <a16:creationId xmlns:a16="http://schemas.microsoft.com/office/drawing/2014/main" id="{04DD82FB-D234-77BF-C2BD-996DA088A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5" name="Arc 62">
                    <a:extLst>
                      <a:ext uri="{FF2B5EF4-FFF2-40B4-BE49-F238E27FC236}">
                        <a16:creationId xmlns:a16="http://schemas.microsoft.com/office/drawing/2014/main" id="{A17079F8-BACF-4EBC-E2D3-C39A80D40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61" name="Arc 63">
                  <a:extLst>
                    <a:ext uri="{FF2B5EF4-FFF2-40B4-BE49-F238E27FC236}">
                      <a16:creationId xmlns:a16="http://schemas.microsoft.com/office/drawing/2014/main" id="{1751EE28-0235-8820-618D-3E2C6C998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7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2" name="Arc 64">
                  <a:extLst>
                    <a:ext uri="{FF2B5EF4-FFF2-40B4-BE49-F238E27FC236}">
                      <a16:creationId xmlns:a16="http://schemas.microsoft.com/office/drawing/2014/main" id="{26BEF34F-97C6-C6FC-9545-14872AFE1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405" y="265"/>
                  <a:ext cx="115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41063" name="Group 65">
                  <a:extLst>
                    <a:ext uri="{FF2B5EF4-FFF2-40B4-BE49-F238E27FC236}">
                      <a16:creationId xmlns:a16="http://schemas.microsoft.com/office/drawing/2014/main" id="{1A805E7F-098C-6DA8-510E-944B6F7246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3403" y="415"/>
                  <a:ext cx="69" cy="112"/>
                  <a:chOff x="1584" y="1056"/>
                  <a:chExt cx="1104" cy="576"/>
                </a:xfrm>
              </p:grpSpPr>
              <p:sp>
                <p:nvSpPr>
                  <p:cNvPr id="41072" name="Arc 66">
                    <a:extLst>
                      <a:ext uri="{FF2B5EF4-FFF2-40B4-BE49-F238E27FC236}">
                        <a16:creationId xmlns:a16="http://schemas.microsoft.com/office/drawing/2014/main" id="{0C46C869-CAA9-F241-93BF-E0E76A28A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2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73" name="Arc 67">
                    <a:extLst>
                      <a:ext uri="{FF2B5EF4-FFF2-40B4-BE49-F238E27FC236}">
                        <a16:creationId xmlns:a16="http://schemas.microsoft.com/office/drawing/2014/main" id="{F4F6B1A4-A23E-95E9-FCDD-E367EB6E0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1584" y="1056"/>
                    <a:ext cx="576" cy="576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38100">
                    <a:solidFill>
                      <a:srgbClr val="6666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064" name="Arc 68">
                  <a:extLst>
                    <a:ext uri="{FF2B5EF4-FFF2-40B4-BE49-F238E27FC236}">
                      <a16:creationId xmlns:a16="http://schemas.microsoft.com/office/drawing/2014/main" id="{6474DB19-35A8-BC00-86D0-39654230B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5" name="Arc 69">
                  <a:extLst>
                    <a:ext uri="{FF2B5EF4-FFF2-40B4-BE49-F238E27FC236}">
                      <a16:creationId xmlns:a16="http://schemas.microsoft.com/office/drawing/2014/main" id="{26C87F5B-9DF3-AF18-CD86-F2FF6AD98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568" y="265"/>
                  <a:ext cx="116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6" name="Arc 70">
                  <a:extLst>
                    <a:ext uri="{FF2B5EF4-FFF2-40B4-BE49-F238E27FC236}">
                      <a16:creationId xmlns:a16="http://schemas.microsoft.com/office/drawing/2014/main" id="{986A1E1D-1B59-684E-1270-E5EA47ECE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600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7" name="Arc 71">
                  <a:extLst>
                    <a:ext uri="{FF2B5EF4-FFF2-40B4-BE49-F238E27FC236}">
                      <a16:creationId xmlns:a16="http://schemas.microsoft.com/office/drawing/2014/main" id="{0AA55CE3-46DB-D204-C8D1-5645F932D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567" y="415"/>
                  <a:ext cx="36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8" name="Arc 72">
                  <a:extLst>
                    <a:ext uri="{FF2B5EF4-FFF2-40B4-BE49-F238E27FC236}">
                      <a16:creationId xmlns:a16="http://schemas.microsoft.com/office/drawing/2014/main" id="{DC86F31D-7B28-FA62-30A6-9A14CC788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4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69" name="Arc 73">
                  <a:extLst>
                    <a:ext uri="{FF2B5EF4-FFF2-40B4-BE49-F238E27FC236}">
                      <a16:creationId xmlns:a16="http://schemas.microsoft.com/office/drawing/2014/main" id="{636803A0-29FA-B233-0E17-5AE9E102C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32" y="265"/>
                  <a:ext cx="114" cy="1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70" name="Arc 74">
                  <a:extLst>
                    <a:ext uri="{FF2B5EF4-FFF2-40B4-BE49-F238E27FC236}">
                      <a16:creationId xmlns:a16="http://schemas.microsoft.com/office/drawing/2014/main" id="{3C495EE6-F348-377A-E842-17CBBA789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3763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71" name="Arc 75">
                  <a:extLst>
                    <a:ext uri="{FF2B5EF4-FFF2-40B4-BE49-F238E27FC236}">
                      <a16:creationId xmlns:a16="http://schemas.microsoft.com/office/drawing/2014/main" id="{28F21994-72D1-4DCE-B229-7D26BB330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730" y="415"/>
                  <a:ext cx="35" cy="11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34" name="Group 77">
                <a:extLst>
                  <a:ext uri="{FF2B5EF4-FFF2-40B4-BE49-F238E27FC236}">
                    <a16:creationId xmlns:a16="http://schemas.microsoft.com/office/drawing/2014/main" id="{E9415CFE-9BE6-A269-84D2-F9D8078E55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38" y="568"/>
                <a:ext cx="128" cy="215"/>
                <a:chOff x="3836" y="265"/>
                <a:chExt cx="128" cy="215"/>
              </a:xfrm>
            </p:grpSpPr>
            <p:sp>
              <p:nvSpPr>
                <p:cNvPr id="41040" name="Arc 78">
                  <a:extLst>
                    <a:ext uri="{FF2B5EF4-FFF2-40B4-BE49-F238E27FC236}">
                      <a16:creationId xmlns:a16="http://schemas.microsoft.com/office/drawing/2014/main" id="{B6D50724-45FA-AEC6-8E6D-FAFED2C00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41" name="Arc 79">
                  <a:extLst>
                    <a:ext uri="{FF2B5EF4-FFF2-40B4-BE49-F238E27FC236}">
                      <a16:creationId xmlns:a16="http://schemas.microsoft.com/office/drawing/2014/main" id="{CB37152D-1D9B-A027-C703-F21C77943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035" name="Group 116">
                <a:extLst>
                  <a:ext uri="{FF2B5EF4-FFF2-40B4-BE49-F238E27FC236}">
                    <a16:creationId xmlns:a16="http://schemas.microsoft.com/office/drawing/2014/main" id="{94213840-5BD9-4C77-D414-91B6A2A3E2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779" y="568"/>
                <a:ext cx="128" cy="215"/>
                <a:chOff x="3836" y="265"/>
                <a:chExt cx="128" cy="215"/>
              </a:xfrm>
            </p:grpSpPr>
            <p:sp>
              <p:nvSpPr>
                <p:cNvPr id="41038" name="Arc 117">
                  <a:extLst>
                    <a:ext uri="{FF2B5EF4-FFF2-40B4-BE49-F238E27FC236}">
                      <a16:creationId xmlns:a16="http://schemas.microsoft.com/office/drawing/2014/main" id="{7CC12946-A117-327C-D506-263601654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265"/>
                  <a:ext cx="80" cy="150"/>
                </a:xfrm>
                <a:custGeom>
                  <a:avLst/>
                  <a:gdLst>
                    <a:gd name="T0" fmla="*/ 0 w 21543"/>
                    <a:gd name="T1" fmla="*/ 0 h 21600"/>
                    <a:gd name="T2" fmla="*/ 0 w 21543"/>
                    <a:gd name="T3" fmla="*/ 0 h 21600"/>
                    <a:gd name="T4" fmla="*/ 0 w 2154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43"/>
                    <a:gd name="T10" fmla="*/ 0 h 21600"/>
                    <a:gd name="T11" fmla="*/ 21543 w 2154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43" h="21600" fill="none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</a:path>
                    <a:path w="21543" h="21600" stroke="0" extrusionOk="0">
                      <a:moveTo>
                        <a:pt x="-1" y="0"/>
                      </a:moveTo>
                      <a:cubicBezTo>
                        <a:pt x="11320" y="0"/>
                        <a:pt x="20720" y="8740"/>
                        <a:pt x="21542" y="20031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039" name="Arc 118">
                  <a:extLst>
                    <a:ext uri="{FF2B5EF4-FFF2-40B4-BE49-F238E27FC236}">
                      <a16:creationId xmlns:a16="http://schemas.microsoft.com/office/drawing/2014/main" id="{D331433F-C802-C9E0-0B66-122D033D5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3915" y="397"/>
                  <a:ext cx="49" cy="8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38100">
                  <a:solidFill>
                    <a:srgbClr val="6666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41036" name="Line 662">
                <a:extLst>
                  <a:ext uri="{FF2B5EF4-FFF2-40B4-BE49-F238E27FC236}">
                    <a16:creationId xmlns:a16="http://schemas.microsoft.com/office/drawing/2014/main" id="{DB10A892-23D6-5AFC-A772-0D4D124B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0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7" name="Line 663">
                <a:extLst>
                  <a:ext uri="{FF2B5EF4-FFF2-40B4-BE49-F238E27FC236}">
                    <a16:creationId xmlns:a16="http://schemas.microsoft.com/office/drawing/2014/main" id="{AEA5831A-BEE2-0C34-67F7-817473AF3E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59" y="784"/>
                <a:ext cx="168" cy="0"/>
              </a:xfrm>
              <a:prstGeom prst="line">
                <a:avLst/>
              </a:prstGeom>
              <a:noFill/>
              <a:ln w="38100">
                <a:solidFill>
                  <a:srgbClr val="6666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030" name="Group 223">
              <a:extLst>
                <a:ext uri="{FF2B5EF4-FFF2-40B4-BE49-F238E27FC236}">
                  <a16:creationId xmlns:a16="http://schemas.microsoft.com/office/drawing/2014/main" id="{03128697-AD32-7CC8-A629-5945873EA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4488" y="1897354"/>
              <a:ext cx="584970" cy="451725"/>
              <a:chOff x="4323" y="2205"/>
              <a:chExt cx="454" cy="298"/>
            </a:xfrm>
          </p:grpSpPr>
          <p:sp>
            <p:nvSpPr>
              <p:cNvPr id="41031" name="Rectangle 221">
                <a:extLst>
                  <a:ext uri="{FF2B5EF4-FFF2-40B4-BE49-F238E27FC236}">
                    <a16:creationId xmlns:a16="http://schemas.microsoft.com/office/drawing/2014/main" id="{A1E9FB59-898D-3F39-D212-62B30B8ED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31"/>
                <a:ext cx="454" cy="272"/>
              </a:xfrm>
              <a:prstGeom prst="rect">
                <a:avLst/>
              </a:prstGeom>
              <a:solidFill>
                <a:srgbClr val="FF66FF"/>
              </a:solidFill>
              <a:ln w="9525">
                <a:miter lim="800000"/>
                <a:headEnd/>
                <a:tailEnd/>
              </a:ln>
              <a:scene3d>
                <a:camera prst="legacyObliqueTopRight"/>
                <a:lightRig rig="legacyFlat3" dir="r"/>
              </a:scene3d>
              <a:sp3d extrusionH="608000" prstMaterial="legacyMatte">
                <a:bevelT w="13500" h="13500" prst="angle"/>
                <a:bevelB w="13500" h="13500" prst="angle"/>
                <a:extrusionClr>
                  <a:srgbClr val="FF66FF"/>
                </a:extrusionClr>
                <a:contourClr>
                  <a:srgbClr val="FF66FF"/>
                </a:contourClr>
              </a:sp3d>
            </p:spPr>
            <p:txBody>
              <a:bodyPr wrap="none" anchor="ctr">
                <a:flatTx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41032" name="Text Box 219">
                <a:extLst>
                  <a:ext uri="{FF2B5EF4-FFF2-40B4-BE49-F238E27FC236}">
                    <a16:creationId xmlns:a16="http://schemas.microsoft.com/office/drawing/2014/main" id="{38E90C16-1278-3AE7-9344-45F158DC49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" y="2205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</a:p>
            </p:txBody>
          </p:sp>
        </p:grpSp>
      </p:grpSp>
      <p:grpSp>
        <p:nvGrpSpPr>
          <p:cNvPr id="321" name="Group 635">
            <a:extLst>
              <a:ext uri="{FF2B5EF4-FFF2-40B4-BE49-F238E27FC236}">
                <a16:creationId xmlns:a16="http://schemas.microsoft.com/office/drawing/2014/main" id="{6D340767-40E7-68BC-04B5-760854D2493D}"/>
              </a:ext>
            </a:extLst>
          </p:cNvPr>
          <p:cNvGrpSpPr>
            <a:grpSpLocks/>
          </p:cNvGrpSpPr>
          <p:nvPr/>
        </p:nvGrpSpPr>
        <p:grpSpPr bwMode="auto">
          <a:xfrm>
            <a:off x="4479925" y="700088"/>
            <a:ext cx="1820863" cy="1101725"/>
            <a:chOff x="5066702" y="1196752"/>
            <a:chExt cx="1820863" cy="1101302"/>
          </a:xfrm>
        </p:grpSpPr>
        <p:grpSp>
          <p:nvGrpSpPr>
            <p:cNvPr id="40990" name="Group 340">
              <a:extLst>
                <a:ext uri="{FF2B5EF4-FFF2-40B4-BE49-F238E27FC236}">
                  <a16:creationId xmlns:a16="http://schemas.microsoft.com/office/drawing/2014/main" id="{CFBFB3B4-3759-C332-871B-BAB99FE79011}"/>
                </a:ext>
              </a:extLst>
            </p:cNvPr>
            <p:cNvGrpSpPr>
              <a:grpSpLocks/>
            </p:cNvGrpSpPr>
            <p:nvPr/>
          </p:nvGrpSpPr>
          <p:grpSpPr bwMode="auto">
            <a:xfrm rot="-1504992">
              <a:off x="5066702" y="1636067"/>
              <a:ext cx="1820863" cy="661987"/>
              <a:chOff x="4422" y="3113"/>
              <a:chExt cx="1147" cy="417"/>
            </a:xfrm>
          </p:grpSpPr>
          <p:grpSp>
            <p:nvGrpSpPr>
              <p:cNvPr id="40996" name="Group 266">
                <a:extLst>
                  <a:ext uri="{FF2B5EF4-FFF2-40B4-BE49-F238E27FC236}">
                    <a16:creationId xmlns:a16="http://schemas.microsoft.com/office/drawing/2014/main" id="{727199CD-5F8A-3EB4-2A23-D82BCC378E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925786" flipV="1">
                <a:off x="4866" y="2669"/>
                <a:ext cx="259" cy="1147"/>
                <a:chOff x="2971" y="709"/>
                <a:chExt cx="259" cy="1147"/>
              </a:xfrm>
            </p:grpSpPr>
            <p:grpSp>
              <p:nvGrpSpPr>
                <p:cNvPr id="40998" name="Group 267">
                  <a:extLst>
                    <a:ext uri="{FF2B5EF4-FFF2-40B4-BE49-F238E27FC236}">
                      <a16:creationId xmlns:a16="http://schemas.microsoft.com/office/drawing/2014/main" id="{E6DF9298-0E67-06D4-278E-67614A7B3F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71" y="709"/>
                  <a:ext cx="259" cy="1147"/>
                  <a:chOff x="3236" y="507"/>
                  <a:chExt cx="259" cy="1147"/>
                </a:xfrm>
              </p:grpSpPr>
              <p:sp>
                <p:nvSpPr>
                  <p:cNvPr id="41002" name="AutoShape 268">
                    <a:extLst>
                      <a:ext uri="{FF2B5EF4-FFF2-40B4-BE49-F238E27FC236}">
                        <a16:creationId xmlns:a16="http://schemas.microsoft.com/office/drawing/2014/main" id="{7A02B5A6-817E-BFC3-923F-2ACE4D9D01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6634" flipV="1">
                    <a:off x="3425" y="1060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3" name="AutoShape 269">
                    <a:extLst>
                      <a:ext uri="{FF2B5EF4-FFF2-40B4-BE49-F238E27FC236}">
                        <a16:creationId xmlns:a16="http://schemas.microsoft.com/office/drawing/2014/main" id="{7B0AEF50-7018-55C1-4EC0-C603C3DEE4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41861" flipV="1">
                    <a:off x="3318" y="991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4" name="AutoShape 270">
                    <a:extLst>
                      <a:ext uri="{FF2B5EF4-FFF2-40B4-BE49-F238E27FC236}">
                        <a16:creationId xmlns:a16="http://schemas.microsoft.com/office/drawing/2014/main" id="{D41D3935-26FE-2A23-35B8-A41CCC5A1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99" y="981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5" name="AutoShape 271">
                    <a:extLst>
                      <a:ext uri="{FF2B5EF4-FFF2-40B4-BE49-F238E27FC236}">
                        <a16:creationId xmlns:a16="http://schemas.microsoft.com/office/drawing/2014/main" id="{88B779F4-2D9A-CFEF-D2BC-62B98217F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3364" y="954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7C80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6" name="AutoShape 272">
                    <a:extLst>
                      <a:ext uri="{FF2B5EF4-FFF2-40B4-BE49-F238E27FC236}">
                        <a16:creationId xmlns:a16="http://schemas.microsoft.com/office/drawing/2014/main" id="{FCA432B2-5D37-A60E-6E60-55E006C11A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3394" y="1322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7" name="Rectangle 273">
                    <a:extLst>
                      <a:ext uri="{FF2B5EF4-FFF2-40B4-BE49-F238E27FC236}">
                        <a16:creationId xmlns:a16="http://schemas.microsoft.com/office/drawing/2014/main" id="{418C88CD-680C-70C7-AAE9-748A050B82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143913" flipH="1">
                    <a:off x="3214" y="1407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8" name="Rectangle 274">
                    <a:extLst>
                      <a:ext uri="{FF2B5EF4-FFF2-40B4-BE49-F238E27FC236}">
                        <a16:creationId xmlns:a16="http://schemas.microsoft.com/office/drawing/2014/main" id="{B4D6A6B2-A9AF-1C66-5AF4-A34FDD1E8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200000" flipH="1">
                    <a:off x="3147" y="1368"/>
                    <a:ext cx="408" cy="45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09" name="AutoShape 275">
                    <a:extLst>
                      <a:ext uri="{FF2B5EF4-FFF2-40B4-BE49-F238E27FC236}">
                        <a16:creationId xmlns:a16="http://schemas.microsoft.com/office/drawing/2014/main" id="{CA5E4E12-D718-48BE-BBAE-BFF34E6AE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339" y="1185"/>
                    <a:ext cx="81" cy="181"/>
                  </a:xfrm>
                  <a:prstGeom prst="flowChartManualInpu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10" name="Rectangle 276">
                    <a:extLst>
                      <a:ext uri="{FF2B5EF4-FFF2-40B4-BE49-F238E27FC236}">
                        <a16:creationId xmlns:a16="http://schemas.microsoft.com/office/drawing/2014/main" id="{11A9A4A9-2003-2B36-19FC-8ED3978D9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334850" flipH="1">
                    <a:off x="3277" y="1399"/>
                    <a:ext cx="227" cy="73"/>
                  </a:xfrm>
                  <a:prstGeom prst="re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11" name="Oval 277">
                    <a:extLst>
                      <a:ext uri="{FF2B5EF4-FFF2-40B4-BE49-F238E27FC236}">
                        <a16:creationId xmlns:a16="http://schemas.microsoft.com/office/drawing/2014/main" id="{035685EE-36B7-D1CD-534D-933C337023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242" y="1263"/>
                    <a:ext cx="136" cy="9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12" name="Oval 278">
                    <a:extLst>
                      <a:ext uri="{FF2B5EF4-FFF2-40B4-BE49-F238E27FC236}">
                        <a16:creationId xmlns:a16="http://schemas.microsoft.com/office/drawing/2014/main" id="{EAEC775F-1AA5-72FA-3875-DCE5B8356E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5400000" flipH="1" flipV="1">
                    <a:off x="3339" y="1238"/>
                    <a:ext cx="181" cy="10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13" name="Freeform 279">
                    <a:extLst>
                      <a:ext uri="{FF2B5EF4-FFF2-40B4-BE49-F238E27FC236}">
                        <a16:creationId xmlns:a16="http://schemas.microsoft.com/office/drawing/2014/main" id="{0FD950E7-01C6-FBBB-AED8-26BED4EE0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5940763" flipH="1">
                    <a:off x="3169" y="1326"/>
                    <a:ext cx="545" cy="106"/>
                  </a:xfrm>
                  <a:custGeom>
                    <a:avLst/>
                    <a:gdLst>
                      <a:gd name="T0" fmla="*/ 0 w 635"/>
                      <a:gd name="T1" fmla="*/ 4 h 121"/>
                      <a:gd name="T2" fmla="*/ 3 w 635"/>
                      <a:gd name="T3" fmla="*/ 4 h 121"/>
                      <a:gd name="T4" fmla="*/ 3 w 635"/>
                      <a:gd name="T5" fmla="*/ 4 h 121"/>
                      <a:gd name="T6" fmla="*/ 3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14" name="Arc 280">
                    <a:extLst>
                      <a:ext uri="{FF2B5EF4-FFF2-40B4-BE49-F238E27FC236}">
                        <a16:creationId xmlns:a16="http://schemas.microsoft.com/office/drawing/2014/main" id="{188212F7-0480-F0E7-C9BC-A1601FFB6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2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15" name="Arc 281">
                    <a:extLst>
                      <a:ext uri="{FF2B5EF4-FFF2-40B4-BE49-F238E27FC236}">
                        <a16:creationId xmlns:a16="http://schemas.microsoft.com/office/drawing/2014/main" id="{688E8DD3-5C72-3F44-3462-2061AFF2C1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369" y="50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16" name="Arc 282">
                    <a:extLst>
                      <a:ext uri="{FF2B5EF4-FFF2-40B4-BE49-F238E27FC236}">
                        <a16:creationId xmlns:a16="http://schemas.microsoft.com/office/drawing/2014/main" id="{B7BB679C-9ED6-97F3-4311-786A7F2B8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04" y="527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17" name="Arc 283">
                    <a:extLst>
                      <a:ext uri="{FF2B5EF4-FFF2-40B4-BE49-F238E27FC236}">
                        <a16:creationId xmlns:a16="http://schemas.microsoft.com/office/drawing/2014/main" id="{AC8CCBCE-4B9E-B885-BBE5-94ECD7CB12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 flipV="1">
                    <a:off x="3450" y="562"/>
                    <a:ext cx="31" cy="57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41018" name="Freeform 284">
                    <a:extLst>
                      <a:ext uri="{FF2B5EF4-FFF2-40B4-BE49-F238E27FC236}">
                        <a16:creationId xmlns:a16="http://schemas.microsoft.com/office/drawing/2014/main" id="{F2C3F293-FFFA-80AC-E134-78D02462E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400000" flipH="1" flipV="1">
                    <a:off x="3045" y="1392"/>
                    <a:ext cx="468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19" name="AutoShape 285">
                    <a:extLst>
                      <a:ext uri="{FF2B5EF4-FFF2-40B4-BE49-F238E27FC236}">
                        <a16:creationId xmlns:a16="http://schemas.microsoft.com/office/drawing/2014/main" id="{87BC17BA-A141-A74E-BE68-A96925DFE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7073" flipH="1">
                    <a:off x="3217" y="1181"/>
                    <a:ext cx="101" cy="41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20" name="Oval 286">
                    <a:extLst>
                      <a:ext uri="{FF2B5EF4-FFF2-40B4-BE49-F238E27FC236}">
                        <a16:creationId xmlns:a16="http://schemas.microsoft.com/office/drawing/2014/main" id="{6CA66534-883D-2211-02B3-9D730A129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7693914" flipH="1">
                    <a:off x="3257" y="1129"/>
                    <a:ext cx="54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21" name="Freeform 287">
                    <a:extLst>
                      <a:ext uri="{FF2B5EF4-FFF2-40B4-BE49-F238E27FC236}">
                        <a16:creationId xmlns:a16="http://schemas.microsoft.com/office/drawing/2014/main" id="{38A97B4D-E3F4-8D7C-2BE5-9B22C520EA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4882863" flipH="1" flipV="1">
                    <a:off x="3168" y="1227"/>
                    <a:ext cx="201" cy="65"/>
                  </a:xfrm>
                  <a:custGeom>
                    <a:avLst/>
                    <a:gdLst>
                      <a:gd name="T0" fmla="*/ 0 w 318"/>
                      <a:gd name="T1" fmla="*/ 1 h 106"/>
                      <a:gd name="T2" fmla="*/ 1 w 318"/>
                      <a:gd name="T3" fmla="*/ 1 h 106"/>
                      <a:gd name="T4" fmla="*/ 1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22" name="Freeform 288">
                    <a:extLst>
                      <a:ext uri="{FF2B5EF4-FFF2-40B4-BE49-F238E27FC236}">
                        <a16:creationId xmlns:a16="http://schemas.microsoft.com/office/drawing/2014/main" id="{829D15CA-A850-D98D-C8DB-B8D5FC208C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7487468" flipH="1">
                    <a:off x="3200" y="1149"/>
                    <a:ext cx="173" cy="80"/>
                  </a:xfrm>
                  <a:custGeom>
                    <a:avLst/>
                    <a:gdLst>
                      <a:gd name="T0" fmla="*/ 1 w 235"/>
                      <a:gd name="T1" fmla="*/ 2 h 97"/>
                      <a:gd name="T2" fmla="*/ 1 w 235"/>
                      <a:gd name="T3" fmla="*/ 2 h 97"/>
                      <a:gd name="T4" fmla="*/ 1 w 235"/>
                      <a:gd name="T5" fmla="*/ 2 h 97"/>
                      <a:gd name="T6" fmla="*/ 1 w 235"/>
                      <a:gd name="T7" fmla="*/ 2 h 97"/>
                      <a:gd name="T8" fmla="*/ 1 w 235"/>
                      <a:gd name="T9" fmla="*/ 2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23" name="AutoShape 289">
                    <a:extLst>
                      <a:ext uri="{FF2B5EF4-FFF2-40B4-BE49-F238E27FC236}">
                        <a16:creationId xmlns:a16="http://schemas.microsoft.com/office/drawing/2014/main" id="{9A9467DF-31A0-0ABA-97C2-85C0BC79EB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535869" flipH="1">
                    <a:off x="3228" y="1267"/>
                    <a:ext cx="100" cy="42"/>
                  </a:xfrm>
                  <a:prstGeom prst="flowChartTerminator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24" name="AutoShape 290">
                    <a:extLst>
                      <a:ext uri="{FF2B5EF4-FFF2-40B4-BE49-F238E27FC236}">
                        <a16:creationId xmlns:a16="http://schemas.microsoft.com/office/drawing/2014/main" id="{D3F70B7E-7E2D-8D07-5081-BDCA60103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1287838" flipH="1">
                    <a:off x="3244" y="1230"/>
                    <a:ext cx="31" cy="68"/>
                  </a:xfrm>
                  <a:prstGeom prst="can">
                    <a:avLst>
                      <a:gd name="adj" fmla="val 54839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25" name="AutoShape 291">
                    <a:extLst>
                      <a:ext uri="{FF2B5EF4-FFF2-40B4-BE49-F238E27FC236}">
                        <a16:creationId xmlns:a16="http://schemas.microsoft.com/office/drawing/2014/main" id="{83268654-ABED-4517-6AEC-F13E78F69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5985589" flipH="1">
                    <a:off x="3246" y="1319"/>
                    <a:ext cx="85" cy="46"/>
                  </a:xfrm>
                  <a:prstGeom prst="flowChartExtract">
                    <a:avLst/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41026" name="Line 292">
                    <a:extLst>
                      <a:ext uri="{FF2B5EF4-FFF2-40B4-BE49-F238E27FC236}">
                        <a16:creationId xmlns:a16="http://schemas.microsoft.com/office/drawing/2014/main" id="{1504900E-1AD2-70B4-F342-61F9E5A5EE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3243" y="1392"/>
                    <a:ext cx="12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27" name="Line 293">
                    <a:extLst>
                      <a:ext uri="{FF2B5EF4-FFF2-40B4-BE49-F238E27FC236}">
                        <a16:creationId xmlns:a16="http://schemas.microsoft.com/office/drawing/2014/main" id="{06E78DC4-9FD2-FD0C-3B41-DD24F2C02F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-5400000" flipH="1" flipV="1">
                    <a:off x="3267" y="1178"/>
                    <a:ext cx="0" cy="45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028" name="Oval 294">
                    <a:extLst>
                      <a:ext uri="{FF2B5EF4-FFF2-40B4-BE49-F238E27FC236}">
                        <a16:creationId xmlns:a16="http://schemas.microsoft.com/office/drawing/2014/main" id="{E5C11CE9-1E59-2BE4-1EC2-CB1E000C64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281420">
                    <a:off x="3260" y="1120"/>
                    <a:ext cx="57" cy="31"/>
                  </a:xfrm>
                  <a:prstGeom prst="ellipse">
                    <a:avLst/>
                  </a:prstGeom>
                  <a:solidFill>
                    <a:srgbClr val="FF7C80"/>
                  </a:solidFill>
                  <a:ln w="9525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40999" name="Freeform 295">
                  <a:extLst>
                    <a:ext uri="{FF2B5EF4-FFF2-40B4-BE49-F238E27FC236}">
                      <a16:creationId xmlns:a16="http://schemas.microsoft.com/office/drawing/2014/main" id="{4CDF5D99-9465-B2F4-2904-837BBC5BA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346925">
                  <a:off x="3049" y="1415"/>
                  <a:ext cx="52" cy="136"/>
                </a:xfrm>
                <a:custGeom>
                  <a:avLst/>
                  <a:gdLst>
                    <a:gd name="T0" fmla="*/ 45 w 52"/>
                    <a:gd name="T1" fmla="*/ 136 h 136"/>
                    <a:gd name="T2" fmla="*/ 45 w 52"/>
                    <a:gd name="T3" fmla="*/ 45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0" name="Freeform 296">
                  <a:extLst>
                    <a:ext uri="{FF2B5EF4-FFF2-40B4-BE49-F238E27FC236}">
                      <a16:creationId xmlns:a16="http://schemas.microsoft.com/office/drawing/2014/main" id="{A43F22A0-3657-F8CF-17D1-D1F3696D4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400"/>
                  <a:ext cx="131" cy="126"/>
                </a:xfrm>
                <a:custGeom>
                  <a:avLst/>
                  <a:gdLst>
                    <a:gd name="T0" fmla="*/ 135277315 w 91"/>
                    <a:gd name="T1" fmla="*/ 6 h 136"/>
                    <a:gd name="T2" fmla="*/ 67058457 w 91"/>
                    <a:gd name="T3" fmla="*/ 6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noFill/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1" name="Freeform 297">
                  <a:extLst>
                    <a:ext uri="{FF2B5EF4-FFF2-40B4-BE49-F238E27FC236}">
                      <a16:creationId xmlns:a16="http://schemas.microsoft.com/office/drawing/2014/main" id="{A3211843-A14E-00CA-B340-1F8FCD18B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151707">
                  <a:off x="3094" y="1384"/>
                  <a:ext cx="121" cy="96"/>
                </a:xfrm>
                <a:custGeom>
                  <a:avLst/>
                  <a:gdLst>
                    <a:gd name="T0" fmla="*/ 1 w 181"/>
                    <a:gd name="T1" fmla="*/ 738 h 91"/>
                    <a:gd name="T2" fmla="*/ 1 w 181"/>
                    <a:gd name="T3" fmla="*/ 376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noFill/>
                <a:ln w="9525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997" name="AutoShape 339">
                <a:extLst>
                  <a:ext uri="{FF2B5EF4-FFF2-40B4-BE49-F238E27FC236}">
                    <a16:creationId xmlns:a16="http://schemas.microsoft.com/office/drawing/2014/main" id="{9DB3F8A5-5821-04D7-D0B2-0E3FE0696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80116">
                <a:off x="5330" y="3303"/>
                <a:ext cx="181" cy="273"/>
              </a:xfrm>
              <a:prstGeom prst="roundRect">
                <a:avLst>
                  <a:gd name="adj" fmla="val 22097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40991" name="Group 402">
              <a:extLst>
                <a:ext uri="{FF2B5EF4-FFF2-40B4-BE49-F238E27FC236}">
                  <a16:creationId xmlns:a16="http://schemas.microsoft.com/office/drawing/2014/main" id="{1DFD396B-8890-F536-854D-DF6C6780A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2572" y="1196752"/>
              <a:ext cx="1029668" cy="366712"/>
              <a:chOff x="2771775" y="1052736"/>
              <a:chExt cx="1029668" cy="366712"/>
            </a:xfrm>
          </p:grpSpPr>
          <p:sp>
            <p:nvSpPr>
              <p:cNvPr id="40992" name="Line 8">
                <a:extLst>
                  <a:ext uri="{FF2B5EF4-FFF2-40B4-BE49-F238E27FC236}">
                    <a16:creationId xmlns:a16="http://schemas.microsoft.com/office/drawing/2014/main" id="{006ABAC6-80F3-6DDA-37FC-CE170945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1775" y="1228725"/>
                <a:ext cx="711200" cy="0"/>
              </a:xfrm>
              <a:prstGeom prst="line">
                <a:avLst/>
              </a:prstGeom>
              <a:noFill/>
              <a:ln w="38100">
                <a:solidFill>
                  <a:srgbClr val="FFCC99"/>
                </a:solidFill>
                <a:round/>
                <a:headEnd type="triangle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993" name="Group 399">
                <a:extLst>
                  <a:ext uri="{FF2B5EF4-FFF2-40B4-BE49-F238E27FC236}">
                    <a16:creationId xmlns:a16="http://schemas.microsoft.com/office/drawing/2014/main" id="{F8136CA8-4ABB-2616-DEE9-6AC26A2BC0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91880" y="1052736"/>
                <a:ext cx="309563" cy="366712"/>
                <a:chOff x="7885113" y="2636838"/>
                <a:chExt cx="309563" cy="366712"/>
              </a:xfrm>
            </p:grpSpPr>
            <p:sp>
              <p:nvSpPr>
                <p:cNvPr id="40994" name="Text Box 202">
                  <a:extLst>
                    <a:ext uri="{FF2B5EF4-FFF2-40B4-BE49-F238E27FC236}">
                      <a16:creationId xmlns:a16="http://schemas.microsoft.com/office/drawing/2014/main" id="{0E6E09BE-EB09-C53A-0BF4-26F8B2F171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85113" y="2636838"/>
                  <a:ext cx="309563" cy="3667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CC99"/>
                      </a:solidFill>
                    </a:rPr>
                    <a:t>F</a:t>
                  </a:r>
                </a:p>
              </p:txBody>
            </p:sp>
            <p:cxnSp>
              <p:nvCxnSpPr>
                <p:cNvPr id="642" name="Straight Arrow Connector 641">
                  <a:extLst>
                    <a:ext uri="{FF2B5EF4-FFF2-40B4-BE49-F238E27FC236}">
                      <a16:creationId xmlns:a16="http://schemas.microsoft.com/office/drawing/2014/main" id="{BC00ADF2-6294-B012-A277-D2284545238C}"/>
                    </a:ext>
                  </a:extLst>
                </p:cNvPr>
                <p:cNvCxnSpPr/>
                <p:nvPr/>
              </p:nvCxnSpPr>
              <p:spPr bwMode="auto">
                <a:xfrm>
                  <a:off x="7983288" y="2682857"/>
                  <a:ext cx="17145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27" name="Group 675">
            <a:extLst>
              <a:ext uri="{FF2B5EF4-FFF2-40B4-BE49-F238E27FC236}">
                <a16:creationId xmlns:a16="http://schemas.microsoft.com/office/drawing/2014/main" id="{D7E75260-68FE-7966-C01A-75C2589DB1DA}"/>
              </a:ext>
            </a:extLst>
          </p:cNvPr>
          <p:cNvGrpSpPr>
            <a:grpSpLocks/>
          </p:cNvGrpSpPr>
          <p:nvPr/>
        </p:nvGrpSpPr>
        <p:grpSpPr bwMode="auto">
          <a:xfrm>
            <a:off x="4418013" y="620713"/>
            <a:ext cx="720725" cy="2055812"/>
            <a:chOff x="4418013" y="620713"/>
            <a:chExt cx="720725" cy="2055812"/>
          </a:xfrm>
        </p:grpSpPr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766F89F7-9FC3-285A-C378-E8363D326353}"/>
                </a:ext>
              </a:extLst>
            </p:cNvPr>
            <p:cNvCxnSpPr/>
            <p:nvPr/>
          </p:nvCxnSpPr>
          <p:spPr>
            <a:xfrm>
              <a:off x="4716463" y="620713"/>
              <a:ext cx="36512" cy="1806575"/>
            </a:xfrm>
            <a:prstGeom prst="line">
              <a:avLst/>
            </a:prstGeom>
            <a:ln w="28575">
              <a:solidFill>
                <a:srgbClr val="FFFF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89" name="Text Box 225">
              <a:extLst>
                <a:ext uri="{FF2B5EF4-FFF2-40B4-BE49-F238E27FC236}">
                  <a16:creationId xmlns:a16="http://schemas.microsoft.com/office/drawing/2014/main" id="{250CD3A9-E058-9A1B-BB63-2B3FC6E1A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2308225"/>
              <a:ext cx="72072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x = 0</a:t>
              </a:r>
            </a:p>
          </p:txBody>
        </p:sp>
      </p:grpSp>
      <p:grpSp>
        <p:nvGrpSpPr>
          <p:cNvPr id="328" name="Group 678">
            <a:extLst>
              <a:ext uri="{FF2B5EF4-FFF2-40B4-BE49-F238E27FC236}">
                <a16:creationId xmlns:a16="http://schemas.microsoft.com/office/drawing/2014/main" id="{F7630348-6D02-EF7A-1702-643BCD70AA88}"/>
              </a:ext>
            </a:extLst>
          </p:cNvPr>
          <p:cNvGrpSpPr>
            <a:grpSpLocks/>
          </p:cNvGrpSpPr>
          <p:nvPr/>
        </p:nvGrpSpPr>
        <p:grpSpPr bwMode="auto">
          <a:xfrm>
            <a:off x="4108450" y="1727200"/>
            <a:ext cx="633413" cy="369888"/>
            <a:chOff x="4108450" y="1726648"/>
            <a:chExt cx="633413" cy="369888"/>
          </a:xfrm>
        </p:grpSpPr>
        <p:cxnSp>
          <p:nvCxnSpPr>
            <p:cNvPr id="680" name="Straight Arrow Connector 679">
              <a:extLst>
                <a:ext uri="{FF2B5EF4-FFF2-40B4-BE49-F238E27FC236}">
                  <a16:creationId xmlns:a16="http://schemas.microsoft.com/office/drawing/2014/main" id="{36E86BDC-C292-E73B-58D7-1B360186F236}"/>
                </a:ext>
              </a:extLst>
            </p:cNvPr>
            <p:cNvCxnSpPr/>
            <p:nvPr/>
          </p:nvCxnSpPr>
          <p:spPr>
            <a:xfrm>
              <a:off x="4108450" y="2060023"/>
              <a:ext cx="633413" cy="0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87" name="Text Box 225">
              <a:extLst>
                <a:ext uri="{FF2B5EF4-FFF2-40B4-BE49-F238E27FC236}">
                  <a16:creationId xmlns:a16="http://schemas.microsoft.com/office/drawing/2014/main" id="{F2154239-97E0-E126-EA0E-6103A4DA0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1325" y="1726648"/>
              <a:ext cx="4016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c</a:t>
              </a:r>
              <a:endParaRPr lang="en-US" altLang="en-US" b="1">
                <a:solidFill>
                  <a:srgbClr val="00B0F0"/>
                </a:solidFill>
              </a:endParaRPr>
            </a:p>
          </p:txBody>
        </p:sp>
      </p:grpSp>
      <p:grpSp>
        <p:nvGrpSpPr>
          <p:cNvPr id="329" name="Group 681">
            <a:extLst>
              <a:ext uri="{FF2B5EF4-FFF2-40B4-BE49-F238E27FC236}">
                <a16:creationId xmlns:a16="http://schemas.microsoft.com/office/drawing/2014/main" id="{03CD2FD7-DA62-7209-11D3-23EEECE91DC1}"/>
              </a:ext>
            </a:extLst>
          </p:cNvPr>
          <p:cNvGrpSpPr>
            <a:grpSpLocks/>
          </p:cNvGrpSpPr>
          <p:nvPr/>
        </p:nvGrpSpPr>
        <p:grpSpPr bwMode="auto">
          <a:xfrm>
            <a:off x="4746625" y="1733550"/>
            <a:ext cx="633413" cy="369888"/>
            <a:chOff x="4746625" y="1732998"/>
            <a:chExt cx="633413" cy="369888"/>
          </a:xfrm>
        </p:grpSpPr>
        <p:cxnSp>
          <p:nvCxnSpPr>
            <p:cNvPr id="683" name="Straight Arrow Connector 682">
              <a:extLst>
                <a:ext uri="{FF2B5EF4-FFF2-40B4-BE49-F238E27FC236}">
                  <a16:creationId xmlns:a16="http://schemas.microsoft.com/office/drawing/2014/main" id="{A8742C3F-6226-1796-AA8F-BCA816F667DC}"/>
                </a:ext>
              </a:extLst>
            </p:cNvPr>
            <p:cNvCxnSpPr/>
            <p:nvPr/>
          </p:nvCxnSpPr>
          <p:spPr>
            <a:xfrm>
              <a:off x="4746625" y="2060023"/>
              <a:ext cx="633413" cy="0"/>
            </a:xfrm>
            <a:prstGeom prst="straightConnector1">
              <a:avLst/>
            </a:prstGeom>
            <a:ln w="28575">
              <a:solidFill>
                <a:srgbClr val="00B0F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85" name="Text Box 225">
              <a:extLst>
                <a:ext uri="{FF2B5EF4-FFF2-40B4-BE49-F238E27FC236}">
                  <a16:creationId xmlns:a16="http://schemas.microsoft.com/office/drawing/2014/main" id="{B6660363-F259-E650-5F91-8D6AA9775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4900" y="1732998"/>
              <a:ext cx="4016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FF00"/>
                  </a:solidFill>
                </a:rPr>
                <a:t>x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e</a:t>
              </a:r>
              <a:endParaRPr lang="en-US" altLang="en-US" b="1">
                <a:solidFill>
                  <a:srgbClr val="00B0F0"/>
                </a:solidFill>
              </a:endParaRPr>
            </a:p>
          </p:txBody>
        </p:sp>
      </p:grpSp>
      <p:sp>
        <p:nvSpPr>
          <p:cNvPr id="40981" name="TextBox 47">
            <a:extLst>
              <a:ext uri="{FF2B5EF4-FFF2-40B4-BE49-F238E27FC236}">
                <a16:creationId xmlns:a16="http://schemas.microsoft.com/office/drawing/2014/main" id="{72B15063-B0B7-BA4E-BC62-74035F9CD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0982" name="TextBox 49">
            <a:extLst>
              <a:ext uri="{FF2B5EF4-FFF2-40B4-BE49-F238E27FC236}">
                <a16:creationId xmlns:a16="http://schemas.microsoft.com/office/drawing/2014/main" id="{44B51C4A-17C0-D490-2469-7EAA1FFD21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0983" name="TextBox 52">
            <a:extLst>
              <a:ext uri="{FF2B5EF4-FFF2-40B4-BE49-F238E27FC236}">
                <a16:creationId xmlns:a16="http://schemas.microsoft.com/office/drawing/2014/main" id="{BB65E640-27FA-13A2-D83A-B6D25AB01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646">
            <a:extLst>
              <a:ext uri="{FF2B5EF4-FFF2-40B4-BE49-F238E27FC236}">
                <a16:creationId xmlns:a16="http://schemas.microsoft.com/office/drawing/2014/main" id="{A24A0056-3F7E-3AC5-0D2F-2F5449245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6157913"/>
            <a:ext cx="3778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CC"/>
                </a:solidFill>
              </a:rPr>
              <a:t>A horse pulling a cart does work.</a:t>
            </a:r>
          </a:p>
        </p:txBody>
      </p:sp>
      <p:grpSp>
        <p:nvGrpSpPr>
          <p:cNvPr id="2" name="Group 677">
            <a:extLst>
              <a:ext uri="{FF2B5EF4-FFF2-40B4-BE49-F238E27FC236}">
                <a16:creationId xmlns:a16="http://schemas.microsoft.com/office/drawing/2014/main" id="{3FA1E0FC-F614-6863-7E8E-E917FED621DE}"/>
              </a:ext>
            </a:extLst>
          </p:cNvPr>
          <p:cNvGrpSpPr>
            <a:grpSpLocks/>
          </p:cNvGrpSpPr>
          <p:nvPr/>
        </p:nvGrpSpPr>
        <p:grpSpPr bwMode="auto">
          <a:xfrm>
            <a:off x="163513" y="871538"/>
            <a:ext cx="9017000" cy="4862512"/>
            <a:chOff x="103" y="231"/>
            <a:chExt cx="5680" cy="3063"/>
          </a:xfrm>
        </p:grpSpPr>
        <p:sp>
          <p:nvSpPr>
            <p:cNvPr id="6152" name="Line 115">
              <a:extLst>
                <a:ext uri="{FF2B5EF4-FFF2-40B4-BE49-F238E27FC236}">
                  <a16:creationId xmlns:a16="http://schemas.microsoft.com/office/drawing/2014/main" id="{C551E063-42EB-078E-97D6-FDB04C02D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58" y="436"/>
              <a:ext cx="90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53" name="Group 406">
              <a:extLst>
                <a:ext uri="{FF2B5EF4-FFF2-40B4-BE49-F238E27FC236}">
                  <a16:creationId xmlns:a16="http://schemas.microsoft.com/office/drawing/2014/main" id="{55A63A2B-B520-B84D-C9CE-ABE5D4B68D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8" y="1692"/>
              <a:ext cx="1054" cy="1188"/>
              <a:chOff x="539" y="2151"/>
              <a:chExt cx="1054" cy="1188"/>
            </a:xfrm>
          </p:grpSpPr>
          <p:sp>
            <p:nvSpPr>
              <p:cNvPr id="6379" name="Line 407">
                <a:extLst>
                  <a:ext uri="{FF2B5EF4-FFF2-40B4-BE49-F238E27FC236}">
                    <a16:creationId xmlns:a16="http://schemas.microsoft.com/office/drawing/2014/main" id="{1719BF68-5A7C-9C41-6318-436A7AB1B6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3" y="2841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0" name="Line 408">
                <a:extLst>
                  <a:ext uri="{FF2B5EF4-FFF2-40B4-BE49-F238E27FC236}">
                    <a16:creationId xmlns:a16="http://schemas.microsoft.com/office/drawing/2014/main" id="{7DE794C2-9E1C-FE79-BBC4-2018F5E82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2" y="2750"/>
                <a:ext cx="363" cy="0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81" name="Group 409">
                <a:extLst>
                  <a:ext uri="{FF2B5EF4-FFF2-40B4-BE49-F238E27FC236}">
                    <a16:creationId xmlns:a16="http://schemas.microsoft.com/office/drawing/2014/main" id="{7E02F8A1-B865-109D-0428-CD56FF7A43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0" y="2478"/>
                <a:ext cx="538" cy="408"/>
                <a:chOff x="1338" y="3294"/>
                <a:chExt cx="538" cy="408"/>
              </a:xfrm>
            </p:grpSpPr>
            <p:sp>
              <p:nvSpPr>
                <p:cNvPr id="6390" name="Oval 410">
                  <a:extLst>
                    <a:ext uri="{FF2B5EF4-FFF2-40B4-BE49-F238E27FC236}">
                      <a16:creationId xmlns:a16="http://schemas.microsoft.com/office/drawing/2014/main" id="{FD3F2938-8C57-A444-80B8-47158C941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" y="3475"/>
                  <a:ext cx="182" cy="182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round/>
                  <a:headEnd/>
                  <a:tailEnd/>
                </a:ln>
                <a:scene3d>
                  <a:camera prst="legacyObliqueTopRight">
                    <a:rot lat="20399980" lon="600000" rev="0"/>
                  </a:camera>
                  <a:lightRig rig="legacyFlat3" dir="b"/>
                </a:scene3d>
                <a:sp3d extrusionH="290500" prstMaterial="legacyMatte">
                  <a:bevelT w="13500" h="13500" prst="angle"/>
                  <a:bevelB w="13500" h="13500" prst="angle"/>
                  <a:extrusionClr>
                    <a:srgbClr val="FFCC99"/>
                  </a:extrusionClr>
                  <a:contourClr>
                    <a:srgbClr val="FFCC99"/>
                  </a:contourClr>
                </a:sp3d>
              </p:spPr>
              <p:txBody>
                <a:bodyPr wrap="none" anchor="ctr">
                  <a:flatTx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391" name="AutoShape 411">
                  <a:extLst>
                    <a:ext uri="{FF2B5EF4-FFF2-40B4-BE49-F238E27FC236}">
                      <a16:creationId xmlns:a16="http://schemas.microsoft.com/office/drawing/2014/main" id="{52ED010F-1827-662D-DAD2-852F4A005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8" y="3430"/>
                  <a:ext cx="272" cy="27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3176 w 21600"/>
                    <a:gd name="T25" fmla="*/ 3176 h 21600"/>
                    <a:gd name="T26" fmla="*/ 18424 w 21600"/>
                    <a:gd name="T27" fmla="*/ 18424 h 2160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1600" h="21600">
                      <a:moveTo>
                        <a:pt x="0" y="10800"/>
                      </a:move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lose/>
                      <a:moveTo>
                        <a:pt x="5400" y="10800"/>
                      </a:moveTo>
                      <a:cubicBezTo>
                        <a:pt x="5400" y="13782"/>
                        <a:pt x="7818" y="16200"/>
                        <a:pt x="10800" y="16200"/>
                      </a:cubicBezTo>
                      <a:cubicBezTo>
                        <a:pt x="13782" y="16200"/>
                        <a:pt x="16200" y="13782"/>
                        <a:pt x="16200" y="10800"/>
                      </a:cubicBezTo>
                      <a:cubicBezTo>
                        <a:pt x="16200" y="7818"/>
                        <a:pt x="13782" y="5400"/>
                        <a:pt x="10800" y="5400"/>
                      </a:cubicBezTo>
                      <a:cubicBezTo>
                        <a:pt x="7818" y="5400"/>
                        <a:pt x="5400" y="7818"/>
                        <a:pt x="5400" y="10800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9525">
                  <a:round/>
                  <a:headEnd/>
                  <a:tailEnd/>
                </a:ln>
                <a:scene3d>
                  <a:camera prst="legacyPerspectiveTopRight">
                    <a:rot lat="20699965" lon="300000" rev="0"/>
                  </a:camera>
                  <a:lightRig rig="legacyFlat3" dir="b"/>
                </a:scene3d>
                <a:sp3d extrusionH="100000" prstMaterial="legacyMatte">
                  <a:bevelT w="13500" h="13500" prst="angle"/>
                  <a:bevelB w="13500" h="13500" prst="angle"/>
                  <a:extrusionClr>
                    <a:srgbClr val="993300"/>
                  </a:extrusionClr>
                  <a:contourClr>
                    <a:srgbClr val="993300"/>
                  </a:contour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392" name="Line 412">
                  <a:extLst>
                    <a:ext uri="{FF2B5EF4-FFF2-40B4-BE49-F238E27FC236}">
                      <a16:creationId xmlns:a16="http://schemas.microsoft.com/office/drawing/2014/main" id="{D314F2F8-2247-DD8B-0AC1-9D4D41533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76" y="329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93" name="Oval 413">
                  <a:extLst>
                    <a:ext uri="{FF2B5EF4-FFF2-40B4-BE49-F238E27FC236}">
                      <a16:creationId xmlns:a16="http://schemas.microsoft.com/office/drawing/2014/main" id="{CEC170C2-16FA-64E6-82DF-881B6001A0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8" y="3475"/>
                  <a:ext cx="182" cy="182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round/>
                  <a:headEnd/>
                  <a:tailEnd/>
                </a:ln>
                <a:scene3d>
                  <a:camera prst="legacyObliqueTopRight">
                    <a:rot lat="20399980" lon="600000" rev="0"/>
                  </a:camera>
                  <a:lightRig rig="legacyFlat3" dir="b"/>
                </a:scene3d>
                <a:sp3d extrusionH="163500" prstMaterial="legacyMatte">
                  <a:bevelT w="13500" h="13500" prst="angle"/>
                  <a:bevelB w="13500" h="13500" prst="angle"/>
                  <a:extrusionClr>
                    <a:srgbClr val="FFCC99"/>
                  </a:extrusionClr>
                  <a:contourClr>
                    <a:srgbClr val="FFCC99"/>
                  </a:contourClr>
                </a:sp3d>
              </p:spPr>
              <p:txBody>
                <a:bodyPr wrap="none" anchor="ctr">
                  <a:flatTx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82" name="Line 414">
                <a:extLst>
                  <a:ext uri="{FF2B5EF4-FFF2-40B4-BE49-F238E27FC236}">
                    <a16:creationId xmlns:a16="http://schemas.microsoft.com/office/drawing/2014/main" id="{B990867A-035D-A04A-B059-41225BDC7D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2" y="2750"/>
                <a:ext cx="363" cy="0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3" name="Line 415">
                <a:extLst>
                  <a:ext uri="{FF2B5EF4-FFF2-40B4-BE49-F238E27FC236}">
                    <a16:creationId xmlns:a16="http://schemas.microsoft.com/office/drawing/2014/main" id="{4D91118F-1693-AF67-AC4E-AF4686D0A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6" y="2387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4" name="Line 416">
                <a:extLst>
                  <a:ext uri="{FF2B5EF4-FFF2-40B4-BE49-F238E27FC236}">
                    <a16:creationId xmlns:a16="http://schemas.microsoft.com/office/drawing/2014/main" id="{A2CED7B0-3808-3417-2028-47A7CAB7D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6" y="2205"/>
                <a:ext cx="0" cy="409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5" name="Line 417">
                <a:extLst>
                  <a:ext uri="{FF2B5EF4-FFF2-40B4-BE49-F238E27FC236}">
                    <a16:creationId xmlns:a16="http://schemas.microsoft.com/office/drawing/2014/main" id="{5B4A4EE0-0188-439E-4CC4-BF9014923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6" y="2885"/>
                <a:ext cx="0" cy="409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6" name="Line 418">
                <a:extLst>
                  <a:ext uri="{FF2B5EF4-FFF2-40B4-BE49-F238E27FC236}">
                    <a16:creationId xmlns:a16="http://schemas.microsoft.com/office/drawing/2014/main" id="{1E0D2AB5-05D8-6238-0E36-1BC55A374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1155" y="2841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7" name="Line 419">
                <a:extLst>
                  <a:ext uri="{FF2B5EF4-FFF2-40B4-BE49-F238E27FC236}">
                    <a16:creationId xmlns:a16="http://schemas.microsoft.com/office/drawing/2014/main" id="{C434D9B7-CD61-0937-CFF2-F24FFF08D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711" y="2397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8" name="AutoShape 420">
                <a:extLst>
                  <a:ext uri="{FF2B5EF4-FFF2-40B4-BE49-F238E27FC236}">
                    <a16:creationId xmlns:a16="http://schemas.microsoft.com/office/drawing/2014/main" id="{AAA591B5-912C-CD83-FF4F-E405C2261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2151"/>
                <a:ext cx="1008" cy="11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71 w 21600"/>
                  <a:gd name="T25" fmla="*/ 3169 h 21600"/>
                  <a:gd name="T26" fmla="*/ 18429 w 21600"/>
                  <a:gd name="T27" fmla="*/ 18431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1179" y="10800"/>
                    </a:moveTo>
                    <a:cubicBezTo>
                      <a:pt x="1179" y="16114"/>
                      <a:pt x="5486" y="20421"/>
                      <a:pt x="10800" y="20421"/>
                    </a:cubicBezTo>
                    <a:cubicBezTo>
                      <a:pt x="16114" y="20421"/>
                      <a:pt x="20421" y="16114"/>
                      <a:pt x="20421" y="10800"/>
                    </a:cubicBezTo>
                    <a:cubicBezTo>
                      <a:pt x="20421" y="5486"/>
                      <a:pt x="16114" y="1179"/>
                      <a:pt x="10800" y="1179"/>
                    </a:cubicBezTo>
                    <a:cubicBezTo>
                      <a:pt x="5486" y="1179"/>
                      <a:pt x="1179" y="5486"/>
                      <a:pt x="1179" y="10800"/>
                    </a:cubicBezTo>
                    <a:close/>
                  </a:path>
                </a:pathLst>
              </a:custGeom>
              <a:solidFill>
                <a:srgbClr val="996633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21299970" rev="0"/>
                </a:camera>
                <a:lightRig rig="legacyFlat1" dir="t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996633"/>
                </a:extrusionClr>
                <a:contourClr>
                  <a:srgbClr val="996633"/>
                </a:contour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389" name="AutoShape 421">
                <a:extLst>
                  <a:ext uri="{FF2B5EF4-FFF2-40B4-BE49-F238E27FC236}">
                    <a16:creationId xmlns:a16="http://schemas.microsoft.com/office/drawing/2014/main" id="{5F6BF21B-3560-C47E-4E61-970ADA85C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2160"/>
                <a:ext cx="1054" cy="11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6 w 21600"/>
                  <a:gd name="T25" fmla="*/ 3169 h 21600"/>
                  <a:gd name="T26" fmla="*/ 18444 w 21600"/>
                  <a:gd name="T27" fmla="*/ 18431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364" y="10800"/>
                    </a:moveTo>
                    <a:cubicBezTo>
                      <a:pt x="364" y="16564"/>
                      <a:pt x="5036" y="21236"/>
                      <a:pt x="10800" y="21236"/>
                    </a:cubicBezTo>
                    <a:cubicBezTo>
                      <a:pt x="16564" y="21236"/>
                      <a:pt x="21236" y="16564"/>
                      <a:pt x="21236" y="10800"/>
                    </a:cubicBezTo>
                    <a:cubicBezTo>
                      <a:pt x="21236" y="5036"/>
                      <a:pt x="16564" y="364"/>
                      <a:pt x="10800" y="364"/>
                    </a:cubicBezTo>
                    <a:cubicBezTo>
                      <a:pt x="5036" y="364"/>
                      <a:pt x="364" y="5036"/>
                      <a:pt x="364" y="10800"/>
                    </a:cubicBezTo>
                    <a:close/>
                  </a:path>
                </a:pathLst>
              </a:custGeom>
              <a:solidFill>
                <a:srgbClr val="5F5F5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21299970" rev="0"/>
                </a:camera>
                <a:lightRig rig="legacyFlat1" dir="t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5F5F5F"/>
                </a:extrusionClr>
                <a:contourClr>
                  <a:srgbClr val="5F5F5F"/>
                </a:contour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</p:grpSp>
        <p:grpSp>
          <p:nvGrpSpPr>
            <p:cNvPr id="6154" name="Group 422">
              <a:extLst>
                <a:ext uri="{FF2B5EF4-FFF2-40B4-BE49-F238E27FC236}">
                  <a16:creationId xmlns:a16="http://schemas.microsoft.com/office/drawing/2014/main" id="{36E125D8-2502-6624-1CA4-80743EF20662}"/>
                </a:ext>
              </a:extLst>
            </p:cNvPr>
            <p:cNvGrpSpPr>
              <a:grpSpLocks/>
            </p:cNvGrpSpPr>
            <p:nvPr/>
          </p:nvGrpSpPr>
          <p:grpSpPr bwMode="auto">
            <a:xfrm rot="-403859">
              <a:off x="1101" y="1819"/>
              <a:ext cx="363" cy="544"/>
              <a:chOff x="1156" y="2205"/>
              <a:chExt cx="363" cy="544"/>
            </a:xfrm>
          </p:grpSpPr>
          <p:sp>
            <p:nvSpPr>
              <p:cNvPr id="6377" name="Rectangle 423">
                <a:extLst>
                  <a:ext uri="{FF2B5EF4-FFF2-40B4-BE49-F238E27FC236}">
                    <a16:creationId xmlns:a16="http://schemas.microsoft.com/office/drawing/2014/main" id="{BDCA2501-8DEA-42D9-D6F5-043B05B73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659"/>
                <a:ext cx="136" cy="90"/>
              </a:xfrm>
              <a:prstGeom prst="rect">
                <a:avLst/>
              </a:prstGeom>
              <a:solidFill>
                <a:srgbClr val="3333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378" name="Freeform 424">
                <a:extLst>
                  <a:ext uri="{FF2B5EF4-FFF2-40B4-BE49-F238E27FC236}">
                    <a16:creationId xmlns:a16="http://schemas.microsoft.com/office/drawing/2014/main" id="{8F452A78-CEAB-7021-78D3-0C21F394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205"/>
                <a:ext cx="273" cy="499"/>
              </a:xfrm>
              <a:custGeom>
                <a:avLst/>
                <a:gdLst>
                  <a:gd name="T0" fmla="*/ 0 w 273"/>
                  <a:gd name="T1" fmla="*/ 0 h 453"/>
                  <a:gd name="T2" fmla="*/ 46 w 273"/>
                  <a:gd name="T3" fmla="*/ 1728 h 453"/>
                  <a:gd name="T4" fmla="*/ 273 w 273"/>
                  <a:gd name="T5" fmla="*/ 3462 h 453"/>
                  <a:gd name="T6" fmla="*/ 0 60000 65536"/>
                  <a:gd name="T7" fmla="*/ 0 60000 65536"/>
                  <a:gd name="T8" fmla="*/ 0 60000 65536"/>
                  <a:gd name="T9" fmla="*/ 0 w 273"/>
                  <a:gd name="T10" fmla="*/ 0 h 453"/>
                  <a:gd name="T11" fmla="*/ 273 w 273"/>
                  <a:gd name="T12" fmla="*/ 453 h 4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3" h="453">
                    <a:moveTo>
                      <a:pt x="0" y="0"/>
                    </a:moveTo>
                    <a:cubicBezTo>
                      <a:pt x="0" y="75"/>
                      <a:pt x="0" y="151"/>
                      <a:pt x="46" y="227"/>
                    </a:cubicBezTo>
                    <a:cubicBezTo>
                      <a:pt x="92" y="303"/>
                      <a:pt x="182" y="378"/>
                      <a:pt x="273" y="453"/>
                    </a:cubicBezTo>
                  </a:path>
                </a:pathLst>
              </a:custGeom>
              <a:noFill/>
              <a:ln w="57150" cmpd="sng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5" name="Freeform 425">
              <a:extLst>
                <a:ext uri="{FF2B5EF4-FFF2-40B4-BE49-F238E27FC236}">
                  <a16:creationId xmlns:a16="http://schemas.microsoft.com/office/drawing/2014/main" id="{246E520E-44C5-1825-0CBB-4D33B12D2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928"/>
              <a:ext cx="318" cy="454"/>
            </a:xfrm>
            <a:custGeom>
              <a:avLst/>
              <a:gdLst>
                <a:gd name="T0" fmla="*/ 0 w 318"/>
                <a:gd name="T1" fmla="*/ 454 h 454"/>
                <a:gd name="T2" fmla="*/ 227 w 318"/>
                <a:gd name="T3" fmla="*/ 363 h 454"/>
                <a:gd name="T4" fmla="*/ 318 w 318"/>
                <a:gd name="T5" fmla="*/ 0 h 454"/>
                <a:gd name="T6" fmla="*/ 0 60000 65536"/>
                <a:gd name="T7" fmla="*/ 0 60000 65536"/>
                <a:gd name="T8" fmla="*/ 0 60000 65536"/>
                <a:gd name="T9" fmla="*/ 0 w 318"/>
                <a:gd name="T10" fmla="*/ 0 h 454"/>
                <a:gd name="T11" fmla="*/ 318 w 318"/>
                <a:gd name="T12" fmla="*/ 454 h 4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8" h="454">
                  <a:moveTo>
                    <a:pt x="0" y="454"/>
                  </a:moveTo>
                  <a:cubicBezTo>
                    <a:pt x="87" y="446"/>
                    <a:pt x="174" y="438"/>
                    <a:pt x="227" y="363"/>
                  </a:cubicBezTo>
                  <a:cubicBezTo>
                    <a:pt x="280" y="288"/>
                    <a:pt x="299" y="144"/>
                    <a:pt x="318" y="0"/>
                  </a:cubicBezTo>
                </a:path>
              </a:pathLst>
            </a:custGeom>
            <a:noFill/>
            <a:ln w="57150" cmpd="sng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56" name="Group 426">
              <a:extLst>
                <a:ext uri="{FF2B5EF4-FFF2-40B4-BE49-F238E27FC236}">
                  <a16:creationId xmlns:a16="http://schemas.microsoft.com/office/drawing/2014/main" id="{14EBB7D3-F8EB-E178-780B-B04936E87C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746"/>
              <a:ext cx="363" cy="680"/>
              <a:chOff x="1156" y="2069"/>
              <a:chExt cx="363" cy="680"/>
            </a:xfrm>
          </p:grpSpPr>
          <p:sp>
            <p:nvSpPr>
              <p:cNvPr id="6375" name="Rectangle 427">
                <a:extLst>
                  <a:ext uri="{FF2B5EF4-FFF2-40B4-BE49-F238E27FC236}">
                    <a16:creationId xmlns:a16="http://schemas.microsoft.com/office/drawing/2014/main" id="{29F2570D-2253-98A1-7492-61B42DCA2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659"/>
                <a:ext cx="136" cy="90"/>
              </a:xfrm>
              <a:prstGeom prst="rect">
                <a:avLst/>
              </a:prstGeom>
              <a:solidFill>
                <a:srgbClr val="3333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376" name="Freeform 428">
                <a:extLst>
                  <a:ext uri="{FF2B5EF4-FFF2-40B4-BE49-F238E27FC236}">
                    <a16:creationId xmlns:a16="http://schemas.microsoft.com/office/drawing/2014/main" id="{0501F5D1-2FBA-F923-6ABC-EE81D9123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2069"/>
                <a:ext cx="273" cy="635"/>
              </a:xfrm>
              <a:custGeom>
                <a:avLst/>
                <a:gdLst>
                  <a:gd name="T0" fmla="*/ 0 w 273"/>
                  <a:gd name="T1" fmla="*/ 0 h 453"/>
                  <a:gd name="T2" fmla="*/ 46 w 273"/>
                  <a:gd name="T3" fmla="*/ 272754 h 453"/>
                  <a:gd name="T4" fmla="*/ 273 w 273"/>
                  <a:gd name="T5" fmla="*/ 544944 h 453"/>
                  <a:gd name="T6" fmla="*/ 0 60000 65536"/>
                  <a:gd name="T7" fmla="*/ 0 60000 65536"/>
                  <a:gd name="T8" fmla="*/ 0 60000 65536"/>
                  <a:gd name="T9" fmla="*/ 0 w 273"/>
                  <a:gd name="T10" fmla="*/ 0 h 453"/>
                  <a:gd name="T11" fmla="*/ 273 w 273"/>
                  <a:gd name="T12" fmla="*/ 453 h 4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3" h="453">
                    <a:moveTo>
                      <a:pt x="0" y="0"/>
                    </a:moveTo>
                    <a:cubicBezTo>
                      <a:pt x="0" y="75"/>
                      <a:pt x="0" y="151"/>
                      <a:pt x="46" y="227"/>
                    </a:cubicBezTo>
                    <a:cubicBezTo>
                      <a:pt x="92" y="303"/>
                      <a:pt x="182" y="378"/>
                      <a:pt x="273" y="453"/>
                    </a:cubicBezTo>
                  </a:path>
                </a:pathLst>
              </a:custGeom>
              <a:noFill/>
              <a:ln w="57150" cmpd="sng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7" name="Group 429">
              <a:extLst>
                <a:ext uri="{FF2B5EF4-FFF2-40B4-BE49-F238E27FC236}">
                  <a16:creationId xmlns:a16="http://schemas.microsoft.com/office/drawing/2014/main" id="{E02580B2-34C0-B743-5A5E-94565BDBE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2" y="1111"/>
              <a:ext cx="2041" cy="1082"/>
              <a:chOff x="1575" y="262"/>
              <a:chExt cx="2041" cy="1082"/>
            </a:xfrm>
          </p:grpSpPr>
          <p:grpSp>
            <p:nvGrpSpPr>
              <p:cNvPr id="6371" name="Group 430">
                <a:extLst>
                  <a:ext uri="{FF2B5EF4-FFF2-40B4-BE49-F238E27FC236}">
                    <a16:creationId xmlns:a16="http://schemas.microsoft.com/office/drawing/2014/main" id="{47CBB184-8B99-96A4-979F-A708F85BC8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75" y="406"/>
                <a:ext cx="2041" cy="938"/>
                <a:chOff x="1565" y="482"/>
                <a:chExt cx="2004" cy="771"/>
              </a:xfrm>
            </p:grpSpPr>
            <p:sp>
              <p:nvSpPr>
                <p:cNvPr id="6373" name="Freeform 431">
                  <a:extLst>
                    <a:ext uri="{FF2B5EF4-FFF2-40B4-BE49-F238E27FC236}">
                      <a16:creationId xmlns:a16="http://schemas.microsoft.com/office/drawing/2014/main" id="{B0E1E120-ADF4-707E-A0E0-3EB56A519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5" y="482"/>
                  <a:ext cx="2004" cy="771"/>
                </a:xfrm>
                <a:custGeom>
                  <a:avLst/>
                  <a:gdLst>
                    <a:gd name="T0" fmla="*/ 23 w 2004"/>
                    <a:gd name="T1" fmla="*/ 23 h 771"/>
                    <a:gd name="T2" fmla="*/ 69 w 2004"/>
                    <a:gd name="T3" fmla="*/ 204 h 771"/>
                    <a:gd name="T4" fmla="*/ 205 w 2004"/>
                    <a:gd name="T5" fmla="*/ 295 h 771"/>
                    <a:gd name="T6" fmla="*/ 250 w 2004"/>
                    <a:gd name="T7" fmla="*/ 431 h 771"/>
                    <a:gd name="T8" fmla="*/ 658 w 2004"/>
                    <a:gd name="T9" fmla="*/ 476 h 771"/>
                    <a:gd name="T10" fmla="*/ 749 w 2004"/>
                    <a:gd name="T11" fmla="*/ 748 h 771"/>
                    <a:gd name="T12" fmla="*/ 1157 w 2004"/>
                    <a:gd name="T13" fmla="*/ 612 h 771"/>
                    <a:gd name="T14" fmla="*/ 1384 w 2004"/>
                    <a:gd name="T15" fmla="*/ 431 h 771"/>
                    <a:gd name="T16" fmla="*/ 1475 w 2004"/>
                    <a:gd name="T17" fmla="*/ 522 h 771"/>
                    <a:gd name="T18" fmla="*/ 1747 w 2004"/>
                    <a:gd name="T19" fmla="*/ 567 h 771"/>
                    <a:gd name="T20" fmla="*/ 1974 w 2004"/>
                    <a:gd name="T21" fmla="*/ 431 h 771"/>
                    <a:gd name="T22" fmla="*/ 1928 w 2004"/>
                    <a:gd name="T23" fmla="*/ 385 h 771"/>
                    <a:gd name="T24" fmla="*/ 1928 w 2004"/>
                    <a:gd name="T25" fmla="*/ 295 h 771"/>
                    <a:gd name="T26" fmla="*/ 1974 w 2004"/>
                    <a:gd name="T27" fmla="*/ 113 h 771"/>
                    <a:gd name="T28" fmla="*/ 1792 w 2004"/>
                    <a:gd name="T29" fmla="*/ 23 h 771"/>
                    <a:gd name="T30" fmla="*/ 1384 w 2004"/>
                    <a:gd name="T31" fmla="*/ 68 h 771"/>
                    <a:gd name="T32" fmla="*/ 1475 w 2004"/>
                    <a:gd name="T33" fmla="*/ 249 h 771"/>
                    <a:gd name="T34" fmla="*/ 613 w 2004"/>
                    <a:gd name="T35" fmla="*/ 295 h 771"/>
                    <a:gd name="T36" fmla="*/ 431 w 2004"/>
                    <a:gd name="T37" fmla="*/ 68 h 771"/>
                    <a:gd name="T38" fmla="*/ 205 w 2004"/>
                    <a:gd name="T39" fmla="*/ 68 h 771"/>
                    <a:gd name="T40" fmla="*/ 23 w 2004"/>
                    <a:gd name="T41" fmla="*/ 23 h 77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004"/>
                    <a:gd name="T64" fmla="*/ 0 h 771"/>
                    <a:gd name="T65" fmla="*/ 2004 w 2004"/>
                    <a:gd name="T66" fmla="*/ 771 h 77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004" h="771">
                      <a:moveTo>
                        <a:pt x="23" y="23"/>
                      </a:moveTo>
                      <a:cubicBezTo>
                        <a:pt x="0" y="46"/>
                        <a:pt x="39" y="159"/>
                        <a:pt x="69" y="204"/>
                      </a:cubicBezTo>
                      <a:cubicBezTo>
                        <a:pt x="99" y="249"/>
                        <a:pt x="175" y="257"/>
                        <a:pt x="205" y="295"/>
                      </a:cubicBezTo>
                      <a:cubicBezTo>
                        <a:pt x="235" y="333"/>
                        <a:pt x="175" y="401"/>
                        <a:pt x="250" y="431"/>
                      </a:cubicBezTo>
                      <a:cubicBezTo>
                        <a:pt x="325" y="461"/>
                        <a:pt x="575" y="423"/>
                        <a:pt x="658" y="476"/>
                      </a:cubicBezTo>
                      <a:cubicBezTo>
                        <a:pt x="741" y="529"/>
                        <a:pt x="666" y="725"/>
                        <a:pt x="749" y="748"/>
                      </a:cubicBezTo>
                      <a:cubicBezTo>
                        <a:pt x="832" y="771"/>
                        <a:pt x="1051" y="665"/>
                        <a:pt x="1157" y="612"/>
                      </a:cubicBezTo>
                      <a:cubicBezTo>
                        <a:pt x="1263" y="559"/>
                        <a:pt x="1331" y="446"/>
                        <a:pt x="1384" y="431"/>
                      </a:cubicBezTo>
                      <a:cubicBezTo>
                        <a:pt x="1437" y="416"/>
                        <a:pt x="1415" y="499"/>
                        <a:pt x="1475" y="522"/>
                      </a:cubicBezTo>
                      <a:cubicBezTo>
                        <a:pt x="1535" y="545"/>
                        <a:pt x="1664" y="582"/>
                        <a:pt x="1747" y="567"/>
                      </a:cubicBezTo>
                      <a:cubicBezTo>
                        <a:pt x="1830" y="552"/>
                        <a:pt x="1944" y="461"/>
                        <a:pt x="1974" y="431"/>
                      </a:cubicBezTo>
                      <a:cubicBezTo>
                        <a:pt x="2004" y="401"/>
                        <a:pt x="1936" y="408"/>
                        <a:pt x="1928" y="385"/>
                      </a:cubicBezTo>
                      <a:cubicBezTo>
                        <a:pt x="1920" y="362"/>
                        <a:pt x="1920" y="340"/>
                        <a:pt x="1928" y="295"/>
                      </a:cubicBezTo>
                      <a:cubicBezTo>
                        <a:pt x="1936" y="250"/>
                        <a:pt x="1997" y="158"/>
                        <a:pt x="1974" y="113"/>
                      </a:cubicBezTo>
                      <a:cubicBezTo>
                        <a:pt x="1951" y="68"/>
                        <a:pt x="1890" y="30"/>
                        <a:pt x="1792" y="23"/>
                      </a:cubicBezTo>
                      <a:cubicBezTo>
                        <a:pt x="1694" y="16"/>
                        <a:pt x="1437" y="30"/>
                        <a:pt x="1384" y="68"/>
                      </a:cubicBezTo>
                      <a:cubicBezTo>
                        <a:pt x="1331" y="106"/>
                        <a:pt x="1603" y="211"/>
                        <a:pt x="1475" y="249"/>
                      </a:cubicBezTo>
                      <a:cubicBezTo>
                        <a:pt x="1347" y="287"/>
                        <a:pt x="787" y="325"/>
                        <a:pt x="613" y="295"/>
                      </a:cubicBezTo>
                      <a:cubicBezTo>
                        <a:pt x="439" y="265"/>
                        <a:pt x="499" y="106"/>
                        <a:pt x="431" y="68"/>
                      </a:cubicBezTo>
                      <a:cubicBezTo>
                        <a:pt x="363" y="30"/>
                        <a:pt x="273" y="76"/>
                        <a:pt x="205" y="68"/>
                      </a:cubicBezTo>
                      <a:cubicBezTo>
                        <a:pt x="137" y="60"/>
                        <a:pt x="46" y="0"/>
                        <a:pt x="23" y="23"/>
                      </a:cubicBezTo>
                      <a:close/>
                    </a:path>
                  </a:pathLst>
                </a:custGeom>
                <a:solidFill>
                  <a:srgbClr val="996633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74" name="Freeform 432">
                  <a:extLst>
                    <a:ext uri="{FF2B5EF4-FFF2-40B4-BE49-F238E27FC236}">
                      <a16:creationId xmlns:a16="http://schemas.microsoft.com/office/drawing/2014/main" id="{97451FC7-DD98-55B5-1F64-A19663C02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8" y="799"/>
                  <a:ext cx="1247" cy="431"/>
                </a:xfrm>
                <a:custGeom>
                  <a:avLst/>
                  <a:gdLst>
                    <a:gd name="T0" fmla="*/ 68 w 1247"/>
                    <a:gd name="T1" fmla="*/ 408 h 431"/>
                    <a:gd name="T2" fmla="*/ 748 w 1247"/>
                    <a:gd name="T3" fmla="*/ 318 h 431"/>
                    <a:gd name="T4" fmla="*/ 1202 w 1247"/>
                    <a:gd name="T5" fmla="*/ 182 h 431"/>
                    <a:gd name="T6" fmla="*/ 1020 w 1247"/>
                    <a:gd name="T7" fmla="*/ 0 h 431"/>
                    <a:gd name="T8" fmla="*/ 340 w 1247"/>
                    <a:gd name="T9" fmla="*/ 182 h 431"/>
                    <a:gd name="T10" fmla="*/ 68 w 1247"/>
                    <a:gd name="T11" fmla="*/ 408 h 4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47"/>
                    <a:gd name="T19" fmla="*/ 0 h 431"/>
                    <a:gd name="T20" fmla="*/ 1247 w 1247"/>
                    <a:gd name="T21" fmla="*/ 431 h 4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47" h="431">
                      <a:moveTo>
                        <a:pt x="68" y="408"/>
                      </a:moveTo>
                      <a:cubicBezTo>
                        <a:pt x="136" y="431"/>
                        <a:pt x="559" y="356"/>
                        <a:pt x="748" y="318"/>
                      </a:cubicBezTo>
                      <a:cubicBezTo>
                        <a:pt x="937" y="280"/>
                        <a:pt x="1157" y="235"/>
                        <a:pt x="1202" y="182"/>
                      </a:cubicBezTo>
                      <a:cubicBezTo>
                        <a:pt x="1247" y="129"/>
                        <a:pt x="1164" y="0"/>
                        <a:pt x="1020" y="0"/>
                      </a:cubicBezTo>
                      <a:cubicBezTo>
                        <a:pt x="876" y="0"/>
                        <a:pt x="506" y="114"/>
                        <a:pt x="340" y="182"/>
                      </a:cubicBezTo>
                      <a:cubicBezTo>
                        <a:pt x="174" y="250"/>
                        <a:pt x="0" y="385"/>
                        <a:pt x="68" y="408"/>
                      </a:cubicBez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72" name="Freeform 433">
                <a:extLst>
                  <a:ext uri="{FF2B5EF4-FFF2-40B4-BE49-F238E27FC236}">
                    <a16:creationId xmlns:a16="http://schemas.microsoft.com/office/drawing/2014/main" id="{ADD572D2-C70D-F09B-FB0A-912118E8F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62"/>
                <a:ext cx="1834" cy="739"/>
              </a:xfrm>
              <a:custGeom>
                <a:avLst/>
                <a:gdLst>
                  <a:gd name="T0" fmla="*/ 1043 w 1655"/>
                  <a:gd name="T1" fmla="*/ 23219 h 603"/>
                  <a:gd name="T2" fmla="*/ 257 w 1655"/>
                  <a:gd name="T3" fmla="*/ 19969 h 603"/>
                  <a:gd name="T4" fmla="*/ 257 w 1655"/>
                  <a:gd name="T5" fmla="*/ 6938 h 603"/>
                  <a:gd name="T6" fmla="*/ 1823 w 1655"/>
                  <a:gd name="T7" fmla="*/ 544 h 603"/>
                  <a:gd name="T8" fmla="*/ 4176 w 1655"/>
                  <a:gd name="T9" fmla="*/ 3754 h 603"/>
                  <a:gd name="T10" fmla="*/ 4959 w 1655"/>
                  <a:gd name="T11" fmla="*/ 13464 h 603"/>
                  <a:gd name="T12" fmla="*/ 6127 w 1655"/>
                  <a:gd name="T13" fmla="*/ 13464 h 603"/>
                  <a:gd name="T14" fmla="*/ 6924 w 1655"/>
                  <a:gd name="T15" fmla="*/ 3754 h 603"/>
                  <a:gd name="T16" fmla="*/ 12401 w 1655"/>
                  <a:gd name="T17" fmla="*/ 6938 h 603"/>
                  <a:gd name="T18" fmla="*/ 12021 w 1655"/>
                  <a:gd name="T19" fmla="*/ 23219 h 603"/>
                  <a:gd name="T20" fmla="*/ 12804 w 1655"/>
                  <a:gd name="T21" fmla="*/ 29782 h 603"/>
                  <a:gd name="T22" fmla="*/ 13583 w 1655"/>
                  <a:gd name="T23" fmla="*/ 36188 h 603"/>
                  <a:gd name="T24" fmla="*/ 8479 w 1655"/>
                  <a:gd name="T25" fmla="*/ 42649 h 603"/>
                  <a:gd name="T26" fmla="*/ 4959 w 1655"/>
                  <a:gd name="T27" fmla="*/ 39437 h 603"/>
                  <a:gd name="T28" fmla="*/ 4176 w 1655"/>
                  <a:gd name="T29" fmla="*/ 26425 h 603"/>
                  <a:gd name="T30" fmla="*/ 2606 w 1655"/>
                  <a:gd name="T31" fmla="*/ 23219 h 603"/>
                  <a:gd name="T32" fmla="*/ 1823 w 1655"/>
                  <a:gd name="T33" fmla="*/ 23219 h 603"/>
                  <a:gd name="T34" fmla="*/ 1043 w 1655"/>
                  <a:gd name="T35" fmla="*/ 23219 h 6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55"/>
                  <a:gd name="T55" fmla="*/ 0 h 603"/>
                  <a:gd name="T56" fmla="*/ 1655 w 1655"/>
                  <a:gd name="T57" fmla="*/ 603 h 60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55" h="603">
                    <a:moveTo>
                      <a:pt x="120" y="324"/>
                    </a:moveTo>
                    <a:cubicBezTo>
                      <a:pt x="90" y="317"/>
                      <a:pt x="45" y="317"/>
                      <a:pt x="30" y="279"/>
                    </a:cubicBezTo>
                    <a:cubicBezTo>
                      <a:pt x="15" y="241"/>
                      <a:pt x="0" y="142"/>
                      <a:pt x="30" y="97"/>
                    </a:cubicBezTo>
                    <a:cubicBezTo>
                      <a:pt x="60" y="52"/>
                      <a:pt x="136" y="14"/>
                      <a:pt x="211" y="7"/>
                    </a:cubicBezTo>
                    <a:cubicBezTo>
                      <a:pt x="286" y="0"/>
                      <a:pt x="423" y="22"/>
                      <a:pt x="483" y="52"/>
                    </a:cubicBezTo>
                    <a:cubicBezTo>
                      <a:pt x="543" y="82"/>
                      <a:pt x="536" y="165"/>
                      <a:pt x="574" y="188"/>
                    </a:cubicBezTo>
                    <a:cubicBezTo>
                      <a:pt x="612" y="211"/>
                      <a:pt x="672" y="211"/>
                      <a:pt x="710" y="188"/>
                    </a:cubicBezTo>
                    <a:cubicBezTo>
                      <a:pt x="748" y="165"/>
                      <a:pt x="680" y="67"/>
                      <a:pt x="801" y="52"/>
                    </a:cubicBezTo>
                    <a:cubicBezTo>
                      <a:pt x="922" y="37"/>
                      <a:pt x="1338" y="52"/>
                      <a:pt x="1436" y="97"/>
                    </a:cubicBezTo>
                    <a:cubicBezTo>
                      <a:pt x="1534" y="142"/>
                      <a:pt x="1383" y="271"/>
                      <a:pt x="1390" y="324"/>
                    </a:cubicBezTo>
                    <a:cubicBezTo>
                      <a:pt x="1397" y="377"/>
                      <a:pt x="1451" y="385"/>
                      <a:pt x="1481" y="415"/>
                    </a:cubicBezTo>
                    <a:cubicBezTo>
                      <a:pt x="1511" y="445"/>
                      <a:pt x="1655" y="476"/>
                      <a:pt x="1572" y="506"/>
                    </a:cubicBezTo>
                    <a:cubicBezTo>
                      <a:pt x="1489" y="536"/>
                      <a:pt x="1148" y="589"/>
                      <a:pt x="982" y="596"/>
                    </a:cubicBezTo>
                    <a:cubicBezTo>
                      <a:pt x="816" y="603"/>
                      <a:pt x="657" y="589"/>
                      <a:pt x="574" y="551"/>
                    </a:cubicBezTo>
                    <a:cubicBezTo>
                      <a:pt x="491" y="513"/>
                      <a:pt x="528" y="407"/>
                      <a:pt x="483" y="369"/>
                    </a:cubicBezTo>
                    <a:cubicBezTo>
                      <a:pt x="438" y="331"/>
                      <a:pt x="347" y="331"/>
                      <a:pt x="302" y="324"/>
                    </a:cubicBezTo>
                    <a:cubicBezTo>
                      <a:pt x="257" y="317"/>
                      <a:pt x="241" y="324"/>
                      <a:pt x="211" y="324"/>
                    </a:cubicBezTo>
                    <a:cubicBezTo>
                      <a:pt x="181" y="324"/>
                      <a:pt x="150" y="331"/>
                      <a:pt x="120" y="324"/>
                    </a:cubicBezTo>
                    <a:close/>
                  </a:path>
                </a:pathLst>
              </a:custGeom>
              <a:solidFill>
                <a:srgbClr val="ECA38C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8" name="Freeform 434">
              <a:extLst>
                <a:ext uri="{FF2B5EF4-FFF2-40B4-BE49-F238E27FC236}">
                  <a16:creationId xmlns:a16="http://schemas.microsoft.com/office/drawing/2014/main" id="{AD6D875A-2328-A1C5-232C-7DCDF0F4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131"/>
              <a:ext cx="3764" cy="574"/>
            </a:xfrm>
            <a:custGeom>
              <a:avLst/>
              <a:gdLst>
                <a:gd name="T0" fmla="*/ 0 w 3764"/>
                <a:gd name="T1" fmla="*/ 0 h 574"/>
                <a:gd name="T2" fmla="*/ 861 w 3764"/>
                <a:gd name="T3" fmla="*/ 317 h 574"/>
                <a:gd name="T4" fmla="*/ 2177 w 3764"/>
                <a:gd name="T5" fmla="*/ 544 h 574"/>
                <a:gd name="T6" fmla="*/ 3764 w 3764"/>
                <a:gd name="T7" fmla="*/ 498 h 5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64"/>
                <a:gd name="T13" fmla="*/ 0 h 574"/>
                <a:gd name="T14" fmla="*/ 3764 w 3764"/>
                <a:gd name="T15" fmla="*/ 574 h 5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64" h="574">
                  <a:moveTo>
                    <a:pt x="0" y="0"/>
                  </a:moveTo>
                  <a:cubicBezTo>
                    <a:pt x="249" y="113"/>
                    <a:pt x="498" y="226"/>
                    <a:pt x="861" y="317"/>
                  </a:cubicBezTo>
                  <a:cubicBezTo>
                    <a:pt x="1224" y="408"/>
                    <a:pt x="1693" y="514"/>
                    <a:pt x="2177" y="544"/>
                  </a:cubicBezTo>
                  <a:cubicBezTo>
                    <a:pt x="2661" y="574"/>
                    <a:pt x="3212" y="536"/>
                    <a:pt x="3764" y="498"/>
                  </a:cubicBezTo>
                </a:path>
              </a:pathLst>
            </a:custGeom>
            <a:noFill/>
            <a:ln w="381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435">
              <a:extLst>
                <a:ext uri="{FF2B5EF4-FFF2-40B4-BE49-F238E27FC236}">
                  <a16:creationId xmlns:a16="http://schemas.microsoft.com/office/drawing/2014/main" id="{9779CE18-5885-6070-AC9B-4A3FD8A33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826"/>
              <a:ext cx="1787" cy="454"/>
            </a:xfrm>
            <a:custGeom>
              <a:avLst/>
              <a:gdLst>
                <a:gd name="T0" fmla="*/ 0 w 3493"/>
                <a:gd name="T1" fmla="*/ 454 h 454"/>
                <a:gd name="T2" fmla="*/ 1 w 3493"/>
                <a:gd name="T3" fmla="*/ 363 h 454"/>
                <a:gd name="T4" fmla="*/ 1 w 3493"/>
                <a:gd name="T5" fmla="*/ 0 h 454"/>
                <a:gd name="T6" fmla="*/ 0 60000 65536"/>
                <a:gd name="T7" fmla="*/ 0 60000 65536"/>
                <a:gd name="T8" fmla="*/ 0 60000 65536"/>
                <a:gd name="T9" fmla="*/ 0 w 3493"/>
                <a:gd name="T10" fmla="*/ 0 h 454"/>
                <a:gd name="T11" fmla="*/ 3493 w 3493"/>
                <a:gd name="T12" fmla="*/ 454 h 4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93" h="454">
                  <a:moveTo>
                    <a:pt x="0" y="454"/>
                  </a:moveTo>
                  <a:cubicBezTo>
                    <a:pt x="253" y="446"/>
                    <a:pt x="507" y="439"/>
                    <a:pt x="1089" y="363"/>
                  </a:cubicBezTo>
                  <a:cubicBezTo>
                    <a:pt x="1671" y="287"/>
                    <a:pt x="2582" y="143"/>
                    <a:pt x="3493" y="0"/>
                  </a:cubicBezTo>
                </a:path>
              </a:pathLst>
            </a:custGeom>
            <a:noFill/>
            <a:ln w="57150" cmpd="sng">
              <a:solidFill>
                <a:srgbClr val="8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436">
              <a:extLst>
                <a:ext uri="{FF2B5EF4-FFF2-40B4-BE49-F238E27FC236}">
                  <a16:creationId xmlns:a16="http://schemas.microsoft.com/office/drawing/2014/main" id="{8EF8A3E3-51D6-E6D0-07A3-FAF628E1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837"/>
              <a:ext cx="318" cy="454"/>
            </a:xfrm>
            <a:custGeom>
              <a:avLst/>
              <a:gdLst>
                <a:gd name="T0" fmla="*/ 0 w 318"/>
                <a:gd name="T1" fmla="*/ 454 h 454"/>
                <a:gd name="T2" fmla="*/ 227 w 318"/>
                <a:gd name="T3" fmla="*/ 363 h 454"/>
                <a:gd name="T4" fmla="*/ 318 w 318"/>
                <a:gd name="T5" fmla="*/ 0 h 454"/>
                <a:gd name="T6" fmla="*/ 0 60000 65536"/>
                <a:gd name="T7" fmla="*/ 0 60000 65536"/>
                <a:gd name="T8" fmla="*/ 0 60000 65536"/>
                <a:gd name="T9" fmla="*/ 0 w 318"/>
                <a:gd name="T10" fmla="*/ 0 h 454"/>
                <a:gd name="T11" fmla="*/ 318 w 318"/>
                <a:gd name="T12" fmla="*/ 454 h 4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8" h="454">
                  <a:moveTo>
                    <a:pt x="0" y="454"/>
                  </a:moveTo>
                  <a:cubicBezTo>
                    <a:pt x="87" y="446"/>
                    <a:pt x="174" y="438"/>
                    <a:pt x="227" y="363"/>
                  </a:cubicBezTo>
                  <a:cubicBezTo>
                    <a:pt x="280" y="288"/>
                    <a:pt x="299" y="144"/>
                    <a:pt x="318" y="0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Line 437">
              <a:extLst>
                <a:ext uri="{FF2B5EF4-FFF2-40B4-BE49-F238E27FC236}">
                  <a16:creationId xmlns:a16="http://schemas.microsoft.com/office/drawing/2014/main" id="{054D216C-C24D-641F-B449-C13E15B57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6" y="2291"/>
              <a:ext cx="771" cy="136"/>
            </a:xfrm>
            <a:prstGeom prst="line">
              <a:avLst/>
            </a:prstGeom>
            <a:noFill/>
            <a:ln w="7620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62" name="Group 438">
              <a:extLst>
                <a:ext uri="{FF2B5EF4-FFF2-40B4-BE49-F238E27FC236}">
                  <a16:creationId xmlns:a16="http://schemas.microsoft.com/office/drawing/2014/main" id="{90A2565E-9555-BD76-16B5-A2890D9DA432}"/>
                </a:ext>
              </a:extLst>
            </p:cNvPr>
            <p:cNvGrpSpPr>
              <a:grpSpLocks/>
            </p:cNvGrpSpPr>
            <p:nvPr/>
          </p:nvGrpSpPr>
          <p:grpSpPr bwMode="auto">
            <a:xfrm rot="358743">
              <a:off x="4438" y="2015"/>
              <a:ext cx="491" cy="916"/>
              <a:chOff x="3277" y="1762"/>
              <a:chExt cx="597" cy="1036"/>
            </a:xfrm>
          </p:grpSpPr>
          <p:grpSp>
            <p:nvGrpSpPr>
              <p:cNvPr id="6367" name="Group 439">
                <a:extLst>
                  <a:ext uri="{FF2B5EF4-FFF2-40B4-BE49-F238E27FC236}">
                    <a16:creationId xmlns:a16="http://schemas.microsoft.com/office/drawing/2014/main" id="{B2544FA8-EA84-8AB2-94DE-03ED0D98D3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84" y="1762"/>
                <a:ext cx="590" cy="1011"/>
                <a:chOff x="3651" y="2704"/>
                <a:chExt cx="590" cy="1011"/>
              </a:xfrm>
            </p:grpSpPr>
            <p:sp>
              <p:nvSpPr>
                <p:cNvPr id="6369" name="Freeform 440">
                  <a:extLst>
                    <a:ext uri="{FF2B5EF4-FFF2-40B4-BE49-F238E27FC236}">
                      <a16:creationId xmlns:a16="http://schemas.microsoft.com/office/drawing/2014/main" id="{2BB51CF4-D966-987D-50EE-D33B68F03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2704"/>
                  <a:ext cx="590" cy="1011"/>
                </a:xfrm>
                <a:custGeom>
                  <a:avLst/>
                  <a:gdLst>
                    <a:gd name="T0" fmla="*/ 161 w 560"/>
                    <a:gd name="T1" fmla="*/ 2015 h 976"/>
                    <a:gd name="T2" fmla="*/ 846 w 560"/>
                    <a:gd name="T3" fmla="*/ 2015 h 976"/>
                    <a:gd name="T4" fmla="*/ 1107 w 560"/>
                    <a:gd name="T5" fmla="*/ 1823 h 976"/>
                    <a:gd name="T6" fmla="*/ 1107 w 560"/>
                    <a:gd name="T7" fmla="*/ 1633 h 976"/>
                    <a:gd name="T8" fmla="*/ 1251 w 560"/>
                    <a:gd name="T9" fmla="*/ 1442 h 976"/>
                    <a:gd name="T10" fmla="*/ 1382 w 560"/>
                    <a:gd name="T11" fmla="*/ 1252 h 976"/>
                    <a:gd name="T12" fmla="*/ 1513 w 560"/>
                    <a:gd name="T13" fmla="*/ 1064 h 976"/>
                    <a:gd name="T14" fmla="*/ 1661 w 560"/>
                    <a:gd name="T15" fmla="*/ 966 h 976"/>
                    <a:gd name="T16" fmla="*/ 1382 w 560"/>
                    <a:gd name="T17" fmla="*/ 777 h 976"/>
                    <a:gd name="T18" fmla="*/ 1107 w 560"/>
                    <a:gd name="T19" fmla="*/ 491 h 976"/>
                    <a:gd name="T20" fmla="*/ 970 w 560"/>
                    <a:gd name="T21" fmla="*/ 301 h 976"/>
                    <a:gd name="T22" fmla="*/ 846 w 560"/>
                    <a:gd name="T23" fmla="*/ 208 h 976"/>
                    <a:gd name="T24" fmla="*/ 567 w 560"/>
                    <a:gd name="T25" fmla="*/ 8 h 976"/>
                    <a:gd name="T26" fmla="*/ 161 w 560"/>
                    <a:gd name="T27" fmla="*/ 110 h 976"/>
                    <a:gd name="T28" fmla="*/ 161 w 560"/>
                    <a:gd name="T29" fmla="*/ 398 h 976"/>
                    <a:gd name="T30" fmla="*/ 298 w 560"/>
                    <a:gd name="T31" fmla="*/ 683 h 976"/>
                    <a:gd name="T32" fmla="*/ 567 w 560"/>
                    <a:gd name="T33" fmla="*/ 777 h 976"/>
                    <a:gd name="T34" fmla="*/ 970 w 560"/>
                    <a:gd name="T35" fmla="*/ 870 h 976"/>
                    <a:gd name="T36" fmla="*/ 970 w 560"/>
                    <a:gd name="T37" fmla="*/ 1064 h 976"/>
                    <a:gd name="T38" fmla="*/ 704 w 560"/>
                    <a:gd name="T39" fmla="*/ 1353 h 976"/>
                    <a:gd name="T40" fmla="*/ 567 w 560"/>
                    <a:gd name="T41" fmla="*/ 1442 h 976"/>
                    <a:gd name="T42" fmla="*/ 704 w 560"/>
                    <a:gd name="T43" fmla="*/ 1536 h 976"/>
                    <a:gd name="T44" fmla="*/ 567 w 560"/>
                    <a:gd name="T45" fmla="*/ 1633 h 976"/>
                    <a:gd name="T46" fmla="*/ 298 w 560"/>
                    <a:gd name="T47" fmla="*/ 1633 h 976"/>
                    <a:gd name="T48" fmla="*/ 161 w 560"/>
                    <a:gd name="T49" fmla="*/ 1732 h 976"/>
                    <a:gd name="T50" fmla="*/ 8 w 560"/>
                    <a:gd name="T51" fmla="*/ 1823 h 976"/>
                    <a:gd name="T52" fmla="*/ 161 w 560"/>
                    <a:gd name="T53" fmla="*/ 2015 h 97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0"/>
                    <a:gd name="T82" fmla="*/ 0 h 976"/>
                    <a:gd name="T83" fmla="*/ 560 w 560"/>
                    <a:gd name="T84" fmla="*/ 976 h 97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0" h="976">
                      <a:moveTo>
                        <a:pt x="54" y="961"/>
                      </a:moveTo>
                      <a:cubicBezTo>
                        <a:pt x="99" y="976"/>
                        <a:pt x="228" y="976"/>
                        <a:pt x="281" y="961"/>
                      </a:cubicBezTo>
                      <a:cubicBezTo>
                        <a:pt x="334" y="946"/>
                        <a:pt x="356" y="900"/>
                        <a:pt x="371" y="870"/>
                      </a:cubicBezTo>
                      <a:cubicBezTo>
                        <a:pt x="386" y="840"/>
                        <a:pt x="363" y="809"/>
                        <a:pt x="371" y="779"/>
                      </a:cubicBezTo>
                      <a:cubicBezTo>
                        <a:pt x="379" y="749"/>
                        <a:pt x="402" y="718"/>
                        <a:pt x="417" y="688"/>
                      </a:cubicBezTo>
                      <a:cubicBezTo>
                        <a:pt x="432" y="658"/>
                        <a:pt x="447" y="628"/>
                        <a:pt x="462" y="598"/>
                      </a:cubicBezTo>
                      <a:cubicBezTo>
                        <a:pt x="477" y="568"/>
                        <a:pt x="492" y="530"/>
                        <a:pt x="507" y="507"/>
                      </a:cubicBezTo>
                      <a:cubicBezTo>
                        <a:pt x="522" y="484"/>
                        <a:pt x="560" y="485"/>
                        <a:pt x="553" y="462"/>
                      </a:cubicBezTo>
                      <a:cubicBezTo>
                        <a:pt x="546" y="439"/>
                        <a:pt x="492" y="409"/>
                        <a:pt x="462" y="371"/>
                      </a:cubicBezTo>
                      <a:cubicBezTo>
                        <a:pt x="432" y="333"/>
                        <a:pt x="394" y="273"/>
                        <a:pt x="371" y="235"/>
                      </a:cubicBezTo>
                      <a:cubicBezTo>
                        <a:pt x="348" y="197"/>
                        <a:pt x="341" y="167"/>
                        <a:pt x="326" y="144"/>
                      </a:cubicBezTo>
                      <a:cubicBezTo>
                        <a:pt x="311" y="121"/>
                        <a:pt x="304" y="122"/>
                        <a:pt x="281" y="99"/>
                      </a:cubicBezTo>
                      <a:cubicBezTo>
                        <a:pt x="258" y="76"/>
                        <a:pt x="228" y="16"/>
                        <a:pt x="190" y="8"/>
                      </a:cubicBezTo>
                      <a:cubicBezTo>
                        <a:pt x="152" y="0"/>
                        <a:pt x="77" y="23"/>
                        <a:pt x="54" y="53"/>
                      </a:cubicBezTo>
                      <a:cubicBezTo>
                        <a:pt x="31" y="83"/>
                        <a:pt x="47" y="145"/>
                        <a:pt x="54" y="190"/>
                      </a:cubicBezTo>
                      <a:cubicBezTo>
                        <a:pt x="61" y="235"/>
                        <a:pt x="76" y="296"/>
                        <a:pt x="99" y="326"/>
                      </a:cubicBezTo>
                      <a:cubicBezTo>
                        <a:pt x="122" y="356"/>
                        <a:pt x="152" y="356"/>
                        <a:pt x="190" y="371"/>
                      </a:cubicBezTo>
                      <a:cubicBezTo>
                        <a:pt x="228" y="386"/>
                        <a:pt x="303" y="393"/>
                        <a:pt x="326" y="416"/>
                      </a:cubicBezTo>
                      <a:cubicBezTo>
                        <a:pt x="349" y="439"/>
                        <a:pt x="341" y="469"/>
                        <a:pt x="326" y="507"/>
                      </a:cubicBezTo>
                      <a:cubicBezTo>
                        <a:pt x="311" y="545"/>
                        <a:pt x="258" y="613"/>
                        <a:pt x="235" y="643"/>
                      </a:cubicBezTo>
                      <a:cubicBezTo>
                        <a:pt x="212" y="673"/>
                        <a:pt x="190" y="673"/>
                        <a:pt x="190" y="688"/>
                      </a:cubicBezTo>
                      <a:cubicBezTo>
                        <a:pt x="190" y="703"/>
                        <a:pt x="235" y="719"/>
                        <a:pt x="235" y="734"/>
                      </a:cubicBezTo>
                      <a:cubicBezTo>
                        <a:pt x="235" y="749"/>
                        <a:pt x="213" y="772"/>
                        <a:pt x="190" y="779"/>
                      </a:cubicBezTo>
                      <a:cubicBezTo>
                        <a:pt x="167" y="786"/>
                        <a:pt x="122" y="771"/>
                        <a:pt x="99" y="779"/>
                      </a:cubicBezTo>
                      <a:cubicBezTo>
                        <a:pt x="76" y="787"/>
                        <a:pt x="69" y="810"/>
                        <a:pt x="54" y="825"/>
                      </a:cubicBezTo>
                      <a:cubicBezTo>
                        <a:pt x="39" y="840"/>
                        <a:pt x="16" y="847"/>
                        <a:pt x="8" y="870"/>
                      </a:cubicBezTo>
                      <a:cubicBezTo>
                        <a:pt x="0" y="893"/>
                        <a:pt x="9" y="946"/>
                        <a:pt x="54" y="96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63300"/>
                    </a:gs>
                    <a:gs pos="100000">
                      <a:schemeClr val="tx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70" name="AutoShape 441">
                  <a:extLst>
                    <a:ext uri="{FF2B5EF4-FFF2-40B4-BE49-F238E27FC236}">
                      <a16:creationId xmlns:a16="http://schemas.microsoft.com/office/drawing/2014/main" id="{E92DDD44-2F03-F7EA-9CE2-52A8420FDE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146" y="3103"/>
                  <a:ext cx="91" cy="181"/>
                </a:xfrm>
                <a:prstGeom prst="moon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68" name="Freeform 442">
                <a:extLst>
                  <a:ext uri="{FF2B5EF4-FFF2-40B4-BE49-F238E27FC236}">
                    <a16:creationId xmlns:a16="http://schemas.microsoft.com/office/drawing/2014/main" id="{E5AB2D27-FB44-CDE8-3803-428E324D7D4A}"/>
                  </a:ext>
                </a:extLst>
              </p:cNvPr>
              <p:cNvSpPr>
                <a:spLocks/>
              </p:cNvSpPr>
              <p:nvPr/>
            </p:nvSpPr>
            <p:spPr bwMode="auto">
              <a:xfrm rot="7304838">
                <a:off x="3229" y="2613"/>
                <a:ext cx="233" cy="137"/>
              </a:xfrm>
              <a:custGeom>
                <a:avLst/>
                <a:gdLst>
                  <a:gd name="T0" fmla="*/ 2 w 309"/>
                  <a:gd name="T1" fmla="*/ 3 h 159"/>
                  <a:gd name="T2" fmla="*/ 2 w 309"/>
                  <a:gd name="T3" fmla="*/ 3 h 159"/>
                  <a:gd name="T4" fmla="*/ 2 w 309"/>
                  <a:gd name="T5" fmla="*/ 4 h 159"/>
                  <a:gd name="T6" fmla="*/ 2 w 309"/>
                  <a:gd name="T7" fmla="*/ 7 h 159"/>
                  <a:gd name="T8" fmla="*/ 2 w 309"/>
                  <a:gd name="T9" fmla="*/ 7 h 159"/>
                  <a:gd name="T10" fmla="*/ 2 w 309"/>
                  <a:gd name="T11" fmla="*/ 3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9"/>
                  <a:gd name="T19" fmla="*/ 0 h 159"/>
                  <a:gd name="T20" fmla="*/ 309 w 309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9" h="159">
                    <a:moveTo>
                      <a:pt x="30" y="53"/>
                    </a:moveTo>
                    <a:cubicBezTo>
                      <a:pt x="60" y="30"/>
                      <a:pt x="166" y="0"/>
                      <a:pt x="211" y="7"/>
                    </a:cubicBezTo>
                    <a:cubicBezTo>
                      <a:pt x="256" y="14"/>
                      <a:pt x="309" y="75"/>
                      <a:pt x="302" y="98"/>
                    </a:cubicBezTo>
                    <a:cubicBezTo>
                      <a:pt x="295" y="121"/>
                      <a:pt x="211" y="136"/>
                      <a:pt x="166" y="144"/>
                    </a:cubicBezTo>
                    <a:cubicBezTo>
                      <a:pt x="121" y="152"/>
                      <a:pt x="53" y="159"/>
                      <a:pt x="30" y="144"/>
                    </a:cubicBezTo>
                    <a:cubicBezTo>
                      <a:pt x="7" y="129"/>
                      <a:pt x="0" y="76"/>
                      <a:pt x="30" y="5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63" name="Freeform 443">
              <a:extLst>
                <a:ext uri="{FF2B5EF4-FFF2-40B4-BE49-F238E27FC236}">
                  <a16:creationId xmlns:a16="http://schemas.microsoft.com/office/drawing/2014/main" id="{E8D5C97E-22B8-493B-8B36-381B5578F19D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2301" y="1421"/>
              <a:ext cx="692" cy="822"/>
            </a:xfrm>
            <a:custGeom>
              <a:avLst/>
              <a:gdLst>
                <a:gd name="T0" fmla="*/ 2 w 842"/>
                <a:gd name="T1" fmla="*/ 73 h 928"/>
                <a:gd name="T2" fmla="*/ 2 w 842"/>
                <a:gd name="T3" fmla="*/ 58 h 928"/>
                <a:gd name="T4" fmla="*/ 2 w 842"/>
                <a:gd name="T5" fmla="*/ 44 h 928"/>
                <a:gd name="T6" fmla="*/ 2 w 842"/>
                <a:gd name="T7" fmla="*/ 35 h 928"/>
                <a:gd name="T8" fmla="*/ 2 w 842"/>
                <a:gd name="T9" fmla="*/ 30 h 928"/>
                <a:gd name="T10" fmla="*/ 3 w 842"/>
                <a:gd name="T11" fmla="*/ 24 h 928"/>
                <a:gd name="T12" fmla="*/ 4 w 842"/>
                <a:gd name="T13" fmla="*/ 24 h 928"/>
                <a:gd name="T14" fmla="*/ 5 w 842"/>
                <a:gd name="T15" fmla="*/ 15 h 928"/>
                <a:gd name="T16" fmla="*/ 6 w 842"/>
                <a:gd name="T17" fmla="*/ 12 h 928"/>
                <a:gd name="T18" fmla="*/ 6 w 842"/>
                <a:gd name="T19" fmla="*/ 8 h 928"/>
                <a:gd name="T20" fmla="*/ 7 w 842"/>
                <a:gd name="T21" fmla="*/ 7 h 928"/>
                <a:gd name="T22" fmla="*/ 8 w 842"/>
                <a:gd name="T23" fmla="*/ 4 h 928"/>
                <a:gd name="T24" fmla="*/ 8 w 842"/>
                <a:gd name="T25" fmla="*/ 4 h 928"/>
                <a:gd name="T26" fmla="*/ 9 w 842"/>
                <a:gd name="T27" fmla="*/ 0 h 928"/>
                <a:gd name="T28" fmla="*/ 13 w 842"/>
                <a:gd name="T29" fmla="*/ 4 h 928"/>
                <a:gd name="T30" fmla="*/ 14 w 842"/>
                <a:gd name="T31" fmla="*/ 10 h 928"/>
                <a:gd name="T32" fmla="*/ 14 w 842"/>
                <a:gd name="T33" fmla="*/ 12 h 928"/>
                <a:gd name="T34" fmla="*/ 13 w 842"/>
                <a:gd name="T35" fmla="*/ 12 h 928"/>
                <a:gd name="T36" fmla="*/ 12 w 842"/>
                <a:gd name="T37" fmla="*/ 17 h 928"/>
                <a:gd name="T38" fmla="*/ 10 w 842"/>
                <a:gd name="T39" fmla="*/ 19 h 928"/>
                <a:gd name="T40" fmla="*/ 10 w 842"/>
                <a:gd name="T41" fmla="*/ 27 h 928"/>
                <a:gd name="T42" fmla="*/ 10 w 842"/>
                <a:gd name="T43" fmla="*/ 31 h 928"/>
                <a:gd name="T44" fmla="*/ 9 w 842"/>
                <a:gd name="T45" fmla="*/ 31 h 928"/>
                <a:gd name="T46" fmla="*/ 7 w 842"/>
                <a:gd name="T47" fmla="*/ 50 h 928"/>
                <a:gd name="T48" fmla="*/ 7 w 842"/>
                <a:gd name="T49" fmla="*/ 44 h 928"/>
                <a:gd name="T50" fmla="*/ 6 w 842"/>
                <a:gd name="T51" fmla="*/ 45 h 928"/>
                <a:gd name="T52" fmla="*/ 6 w 842"/>
                <a:gd name="T53" fmla="*/ 48 h 928"/>
                <a:gd name="T54" fmla="*/ 6 w 842"/>
                <a:gd name="T55" fmla="*/ 55 h 928"/>
                <a:gd name="T56" fmla="*/ 5 w 842"/>
                <a:gd name="T57" fmla="*/ 54 h 928"/>
                <a:gd name="T58" fmla="*/ 5 w 842"/>
                <a:gd name="T59" fmla="*/ 57 h 928"/>
                <a:gd name="T60" fmla="*/ 3 w 842"/>
                <a:gd name="T61" fmla="*/ 58 h 928"/>
                <a:gd name="T62" fmla="*/ 3 w 842"/>
                <a:gd name="T63" fmla="*/ 61 h 928"/>
                <a:gd name="T64" fmla="*/ 2 w 842"/>
                <a:gd name="T65" fmla="*/ 66 h 928"/>
                <a:gd name="T66" fmla="*/ 2 w 842"/>
                <a:gd name="T67" fmla="*/ 69 h 928"/>
                <a:gd name="T68" fmla="*/ 2 w 842"/>
                <a:gd name="T69" fmla="*/ 73 h 9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42"/>
                <a:gd name="T106" fmla="*/ 0 h 928"/>
                <a:gd name="T107" fmla="*/ 842 w 842"/>
                <a:gd name="T108" fmla="*/ 928 h 9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42" h="928">
                  <a:moveTo>
                    <a:pt x="9" y="928"/>
                  </a:moveTo>
                  <a:cubicBezTo>
                    <a:pt x="46" y="873"/>
                    <a:pt x="51" y="807"/>
                    <a:pt x="87" y="752"/>
                  </a:cubicBezTo>
                  <a:cubicBezTo>
                    <a:pt x="103" y="690"/>
                    <a:pt x="112" y="629"/>
                    <a:pt x="126" y="567"/>
                  </a:cubicBezTo>
                  <a:cubicBezTo>
                    <a:pt x="153" y="447"/>
                    <a:pt x="140" y="565"/>
                    <a:pt x="156" y="459"/>
                  </a:cubicBezTo>
                  <a:cubicBezTo>
                    <a:pt x="160" y="433"/>
                    <a:pt x="156" y="406"/>
                    <a:pt x="165" y="381"/>
                  </a:cubicBezTo>
                  <a:cubicBezTo>
                    <a:pt x="173" y="359"/>
                    <a:pt x="191" y="342"/>
                    <a:pt x="204" y="322"/>
                  </a:cubicBezTo>
                  <a:cubicBezTo>
                    <a:pt x="211" y="312"/>
                    <a:pt x="224" y="293"/>
                    <a:pt x="224" y="293"/>
                  </a:cubicBezTo>
                  <a:cubicBezTo>
                    <a:pt x="230" y="262"/>
                    <a:pt x="235" y="209"/>
                    <a:pt x="263" y="186"/>
                  </a:cubicBezTo>
                  <a:cubicBezTo>
                    <a:pt x="280" y="172"/>
                    <a:pt x="304" y="168"/>
                    <a:pt x="322" y="156"/>
                  </a:cubicBezTo>
                  <a:cubicBezTo>
                    <a:pt x="328" y="137"/>
                    <a:pt x="335" y="117"/>
                    <a:pt x="341" y="98"/>
                  </a:cubicBezTo>
                  <a:cubicBezTo>
                    <a:pt x="347" y="78"/>
                    <a:pt x="380" y="85"/>
                    <a:pt x="400" y="78"/>
                  </a:cubicBezTo>
                  <a:cubicBezTo>
                    <a:pt x="420" y="71"/>
                    <a:pt x="438" y="56"/>
                    <a:pt x="458" y="49"/>
                  </a:cubicBezTo>
                  <a:cubicBezTo>
                    <a:pt x="468" y="39"/>
                    <a:pt x="476" y="27"/>
                    <a:pt x="488" y="20"/>
                  </a:cubicBezTo>
                  <a:cubicBezTo>
                    <a:pt x="506" y="10"/>
                    <a:pt x="546" y="0"/>
                    <a:pt x="546" y="0"/>
                  </a:cubicBezTo>
                  <a:cubicBezTo>
                    <a:pt x="631" y="8"/>
                    <a:pt x="706" y="28"/>
                    <a:pt x="790" y="39"/>
                  </a:cubicBezTo>
                  <a:cubicBezTo>
                    <a:pt x="837" y="55"/>
                    <a:pt x="842" y="69"/>
                    <a:pt x="829" y="117"/>
                  </a:cubicBezTo>
                  <a:cubicBezTo>
                    <a:pt x="826" y="127"/>
                    <a:pt x="827" y="140"/>
                    <a:pt x="820" y="147"/>
                  </a:cubicBezTo>
                  <a:cubicBezTo>
                    <a:pt x="813" y="154"/>
                    <a:pt x="800" y="153"/>
                    <a:pt x="790" y="156"/>
                  </a:cubicBezTo>
                  <a:cubicBezTo>
                    <a:pt x="746" y="171"/>
                    <a:pt x="711" y="180"/>
                    <a:pt x="673" y="205"/>
                  </a:cubicBezTo>
                  <a:cubicBezTo>
                    <a:pt x="651" y="274"/>
                    <a:pt x="674" y="271"/>
                    <a:pt x="624" y="254"/>
                  </a:cubicBezTo>
                  <a:cubicBezTo>
                    <a:pt x="593" y="301"/>
                    <a:pt x="609" y="272"/>
                    <a:pt x="585" y="342"/>
                  </a:cubicBezTo>
                  <a:cubicBezTo>
                    <a:pt x="578" y="362"/>
                    <a:pt x="581" y="386"/>
                    <a:pt x="566" y="401"/>
                  </a:cubicBezTo>
                  <a:cubicBezTo>
                    <a:pt x="559" y="408"/>
                    <a:pt x="546" y="407"/>
                    <a:pt x="536" y="410"/>
                  </a:cubicBezTo>
                  <a:cubicBezTo>
                    <a:pt x="511" y="492"/>
                    <a:pt x="515" y="583"/>
                    <a:pt x="439" y="635"/>
                  </a:cubicBezTo>
                  <a:cubicBezTo>
                    <a:pt x="455" y="588"/>
                    <a:pt x="446" y="581"/>
                    <a:pt x="400" y="567"/>
                  </a:cubicBezTo>
                  <a:cubicBezTo>
                    <a:pt x="390" y="570"/>
                    <a:pt x="377" y="569"/>
                    <a:pt x="370" y="576"/>
                  </a:cubicBezTo>
                  <a:cubicBezTo>
                    <a:pt x="363" y="583"/>
                    <a:pt x="366" y="597"/>
                    <a:pt x="361" y="606"/>
                  </a:cubicBezTo>
                  <a:cubicBezTo>
                    <a:pt x="343" y="642"/>
                    <a:pt x="331" y="662"/>
                    <a:pt x="322" y="703"/>
                  </a:cubicBezTo>
                  <a:cubicBezTo>
                    <a:pt x="309" y="700"/>
                    <a:pt x="296" y="689"/>
                    <a:pt x="283" y="693"/>
                  </a:cubicBezTo>
                  <a:cubicBezTo>
                    <a:pt x="272" y="697"/>
                    <a:pt x="271" y="715"/>
                    <a:pt x="263" y="723"/>
                  </a:cubicBezTo>
                  <a:cubicBezTo>
                    <a:pt x="245" y="741"/>
                    <a:pt x="227" y="744"/>
                    <a:pt x="204" y="752"/>
                  </a:cubicBezTo>
                  <a:cubicBezTo>
                    <a:pt x="198" y="762"/>
                    <a:pt x="190" y="770"/>
                    <a:pt x="185" y="781"/>
                  </a:cubicBezTo>
                  <a:cubicBezTo>
                    <a:pt x="149" y="863"/>
                    <a:pt x="195" y="836"/>
                    <a:pt x="97" y="850"/>
                  </a:cubicBezTo>
                  <a:cubicBezTo>
                    <a:pt x="91" y="860"/>
                    <a:pt x="88" y="873"/>
                    <a:pt x="78" y="879"/>
                  </a:cubicBezTo>
                  <a:cubicBezTo>
                    <a:pt x="0" y="927"/>
                    <a:pt x="30" y="865"/>
                    <a:pt x="9" y="928"/>
                  </a:cubicBezTo>
                  <a:close/>
                </a:path>
              </a:pathLst>
            </a:custGeom>
            <a:solidFill>
              <a:srgbClr val="1C1C1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4" name="Freeform 444">
              <a:extLst>
                <a:ext uri="{FF2B5EF4-FFF2-40B4-BE49-F238E27FC236}">
                  <a16:creationId xmlns:a16="http://schemas.microsoft.com/office/drawing/2014/main" id="{B6F7D6D0-AE76-FAE1-772C-E3D59C5E6147}"/>
                </a:ext>
              </a:extLst>
            </p:cNvPr>
            <p:cNvSpPr>
              <a:spLocks/>
            </p:cNvSpPr>
            <p:nvPr/>
          </p:nvSpPr>
          <p:spPr bwMode="auto">
            <a:xfrm rot="1113711">
              <a:off x="2582" y="2050"/>
              <a:ext cx="352" cy="1017"/>
            </a:xfrm>
            <a:custGeom>
              <a:avLst/>
              <a:gdLst>
                <a:gd name="T0" fmla="*/ 5 w 430"/>
                <a:gd name="T1" fmla="*/ 0 h 1149"/>
                <a:gd name="T2" fmla="*/ 4 w 430"/>
                <a:gd name="T3" fmla="*/ 8 h 1149"/>
                <a:gd name="T4" fmla="*/ 2 w 430"/>
                <a:gd name="T5" fmla="*/ 14 h 1149"/>
                <a:gd name="T6" fmla="*/ 2 w 430"/>
                <a:gd name="T7" fmla="*/ 21 h 1149"/>
                <a:gd name="T8" fmla="*/ 2 w 430"/>
                <a:gd name="T9" fmla="*/ 35 h 1149"/>
                <a:gd name="T10" fmla="*/ 2 w 430"/>
                <a:gd name="T11" fmla="*/ 52 h 1149"/>
                <a:gd name="T12" fmla="*/ 2 w 430"/>
                <a:gd name="T13" fmla="*/ 59 h 1149"/>
                <a:gd name="T14" fmla="*/ 2 w 430"/>
                <a:gd name="T15" fmla="*/ 66 h 1149"/>
                <a:gd name="T16" fmla="*/ 2 w 430"/>
                <a:gd name="T17" fmla="*/ 70 h 1149"/>
                <a:gd name="T18" fmla="*/ 2 w 430"/>
                <a:gd name="T19" fmla="*/ 81 h 1149"/>
                <a:gd name="T20" fmla="*/ 2 w 430"/>
                <a:gd name="T21" fmla="*/ 88 h 1149"/>
                <a:gd name="T22" fmla="*/ 5 w 430"/>
                <a:gd name="T23" fmla="*/ 88 h 1149"/>
                <a:gd name="T24" fmla="*/ 6 w 430"/>
                <a:gd name="T25" fmla="*/ 82 h 1149"/>
                <a:gd name="T26" fmla="*/ 5 w 430"/>
                <a:gd name="T27" fmla="*/ 78 h 1149"/>
                <a:gd name="T28" fmla="*/ 4 w 430"/>
                <a:gd name="T29" fmla="*/ 70 h 1149"/>
                <a:gd name="T30" fmla="*/ 4 w 430"/>
                <a:gd name="T31" fmla="*/ 64 h 1149"/>
                <a:gd name="T32" fmla="*/ 4 w 430"/>
                <a:gd name="T33" fmla="*/ 57 h 1149"/>
                <a:gd name="T34" fmla="*/ 4 w 430"/>
                <a:gd name="T35" fmla="*/ 45 h 1149"/>
                <a:gd name="T36" fmla="*/ 5 w 430"/>
                <a:gd name="T37" fmla="*/ 35 h 1149"/>
                <a:gd name="T38" fmla="*/ 6 w 430"/>
                <a:gd name="T39" fmla="*/ 27 h 1149"/>
                <a:gd name="T40" fmla="*/ 6 w 430"/>
                <a:gd name="T41" fmla="*/ 14 h 1149"/>
                <a:gd name="T42" fmla="*/ 6 w 430"/>
                <a:gd name="T43" fmla="*/ 8 h 1149"/>
                <a:gd name="T44" fmla="*/ 5 w 430"/>
                <a:gd name="T45" fmla="*/ 0 h 11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30"/>
                <a:gd name="T70" fmla="*/ 0 h 1149"/>
                <a:gd name="T71" fmla="*/ 430 w 430"/>
                <a:gd name="T72" fmla="*/ 1149 h 11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30" h="1149">
                  <a:moveTo>
                    <a:pt x="332" y="0"/>
                  </a:moveTo>
                  <a:cubicBezTo>
                    <a:pt x="309" y="0"/>
                    <a:pt x="317" y="61"/>
                    <a:pt x="287" y="91"/>
                  </a:cubicBezTo>
                  <a:cubicBezTo>
                    <a:pt x="257" y="121"/>
                    <a:pt x="181" y="152"/>
                    <a:pt x="151" y="182"/>
                  </a:cubicBezTo>
                  <a:cubicBezTo>
                    <a:pt x="121" y="212"/>
                    <a:pt x="113" y="227"/>
                    <a:pt x="106" y="272"/>
                  </a:cubicBezTo>
                  <a:cubicBezTo>
                    <a:pt x="99" y="317"/>
                    <a:pt x="114" y="386"/>
                    <a:pt x="106" y="454"/>
                  </a:cubicBezTo>
                  <a:cubicBezTo>
                    <a:pt x="98" y="522"/>
                    <a:pt x="75" y="628"/>
                    <a:pt x="60" y="681"/>
                  </a:cubicBezTo>
                  <a:cubicBezTo>
                    <a:pt x="45" y="734"/>
                    <a:pt x="22" y="741"/>
                    <a:pt x="15" y="771"/>
                  </a:cubicBezTo>
                  <a:cubicBezTo>
                    <a:pt x="8" y="801"/>
                    <a:pt x="0" y="839"/>
                    <a:pt x="15" y="862"/>
                  </a:cubicBezTo>
                  <a:cubicBezTo>
                    <a:pt x="30" y="885"/>
                    <a:pt x="91" y="877"/>
                    <a:pt x="106" y="907"/>
                  </a:cubicBezTo>
                  <a:cubicBezTo>
                    <a:pt x="121" y="937"/>
                    <a:pt x="99" y="1006"/>
                    <a:pt x="106" y="1044"/>
                  </a:cubicBezTo>
                  <a:cubicBezTo>
                    <a:pt x="113" y="1082"/>
                    <a:pt x="113" y="1119"/>
                    <a:pt x="151" y="1134"/>
                  </a:cubicBezTo>
                  <a:cubicBezTo>
                    <a:pt x="189" y="1149"/>
                    <a:pt x="294" y="1141"/>
                    <a:pt x="332" y="1134"/>
                  </a:cubicBezTo>
                  <a:cubicBezTo>
                    <a:pt x="370" y="1127"/>
                    <a:pt x="378" y="1112"/>
                    <a:pt x="378" y="1089"/>
                  </a:cubicBezTo>
                  <a:cubicBezTo>
                    <a:pt x="378" y="1066"/>
                    <a:pt x="347" y="1028"/>
                    <a:pt x="332" y="998"/>
                  </a:cubicBezTo>
                  <a:cubicBezTo>
                    <a:pt x="317" y="968"/>
                    <a:pt x="302" y="937"/>
                    <a:pt x="287" y="907"/>
                  </a:cubicBezTo>
                  <a:cubicBezTo>
                    <a:pt x="272" y="877"/>
                    <a:pt x="249" y="847"/>
                    <a:pt x="242" y="817"/>
                  </a:cubicBezTo>
                  <a:cubicBezTo>
                    <a:pt x="235" y="787"/>
                    <a:pt x="235" y="764"/>
                    <a:pt x="242" y="726"/>
                  </a:cubicBezTo>
                  <a:cubicBezTo>
                    <a:pt x="249" y="688"/>
                    <a:pt x="272" y="635"/>
                    <a:pt x="287" y="590"/>
                  </a:cubicBezTo>
                  <a:cubicBezTo>
                    <a:pt x="302" y="545"/>
                    <a:pt x="317" y="492"/>
                    <a:pt x="332" y="454"/>
                  </a:cubicBezTo>
                  <a:cubicBezTo>
                    <a:pt x="347" y="416"/>
                    <a:pt x="363" y="408"/>
                    <a:pt x="378" y="363"/>
                  </a:cubicBezTo>
                  <a:cubicBezTo>
                    <a:pt x="393" y="318"/>
                    <a:pt x="416" y="227"/>
                    <a:pt x="423" y="182"/>
                  </a:cubicBezTo>
                  <a:cubicBezTo>
                    <a:pt x="430" y="137"/>
                    <a:pt x="430" y="121"/>
                    <a:pt x="423" y="91"/>
                  </a:cubicBezTo>
                  <a:cubicBezTo>
                    <a:pt x="416" y="61"/>
                    <a:pt x="355" y="0"/>
                    <a:pt x="33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522900"/>
                </a:gs>
                <a:gs pos="100000">
                  <a:srgbClr val="0000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5" name="Freeform 445">
              <a:extLst>
                <a:ext uri="{FF2B5EF4-FFF2-40B4-BE49-F238E27FC236}">
                  <a16:creationId xmlns:a16="http://schemas.microsoft.com/office/drawing/2014/main" id="{9768C943-134A-6317-6835-EE60F14B8430}"/>
                </a:ext>
              </a:extLst>
            </p:cNvPr>
            <p:cNvSpPr>
              <a:spLocks/>
            </p:cNvSpPr>
            <p:nvPr/>
          </p:nvSpPr>
          <p:spPr bwMode="auto">
            <a:xfrm rot="644561">
              <a:off x="2513" y="2936"/>
              <a:ext cx="249" cy="127"/>
            </a:xfrm>
            <a:custGeom>
              <a:avLst/>
              <a:gdLst>
                <a:gd name="T0" fmla="*/ 2 w 302"/>
                <a:gd name="T1" fmla="*/ 1 h 197"/>
                <a:gd name="T2" fmla="*/ 5 w 302"/>
                <a:gd name="T3" fmla="*/ 1 h 197"/>
                <a:gd name="T4" fmla="*/ 6 w 302"/>
                <a:gd name="T5" fmla="*/ 1 h 197"/>
                <a:gd name="T6" fmla="*/ 5 w 302"/>
                <a:gd name="T7" fmla="*/ 1 h 197"/>
                <a:gd name="T8" fmla="*/ 2 w 302"/>
                <a:gd name="T9" fmla="*/ 1 h 197"/>
                <a:gd name="T10" fmla="*/ 2 w 302"/>
                <a:gd name="T11" fmla="*/ 1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2"/>
                <a:gd name="T19" fmla="*/ 0 h 197"/>
                <a:gd name="T20" fmla="*/ 302 w 302"/>
                <a:gd name="T21" fmla="*/ 197 h 1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2" h="197">
                  <a:moveTo>
                    <a:pt x="30" y="61"/>
                  </a:moveTo>
                  <a:cubicBezTo>
                    <a:pt x="60" y="38"/>
                    <a:pt x="212" y="0"/>
                    <a:pt x="257" y="15"/>
                  </a:cubicBezTo>
                  <a:cubicBezTo>
                    <a:pt x="302" y="30"/>
                    <a:pt x="302" y="121"/>
                    <a:pt x="302" y="151"/>
                  </a:cubicBezTo>
                  <a:cubicBezTo>
                    <a:pt x="302" y="181"/>
                    <a:pt x="295" y="197"/>
                    <a:pt x="257" y="197"/>
                  </a:cubicBezTo>
                  <a:cubicBezTo>
                    <a:pt x="219" y="197"/>
                    <a:pt x="113" y="174"/>
                    <a:pt x="75" y="151"/>
                  </a:cubicBezTo>
                  <a:cubicBezTo>
                    <a:pt x="37" y="128"/>
                    <a:pt x="0" y="84"/>
                    <a:pt x="30" y="61"/>
                  </a:cubicBezTo>
                  <a:close/>
                </a:path>
              </a:pathLst>
            </a:cu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66" name="Group 446">
              <a:extLst>
                <a:ext uri="{FF2B5EF4-FFF2-40B4-BE49-F238E27FC236}">
                  <a16:creationId xmlns:a16="http://schemas.microsoft.com/office/drawing/2014/main" id="{51191652-E752-1D31-018D-B97F1607ECE9}"/>
                </a:ext>
              </a:extLst>
            </p:cNvPr>
            <p:cNvGrpSpPr>
              <a:grpSpLocks/>
            </p:cNvGrpSpPr>
            <p:nvPr/>
          </p:nvGrpSpPr>
          <p:grpSpPr bwMode="auto">
            <a:xfrm rot="358743">
              <a:off x="2768" y="812"/>
              <a:ext cx="2424" cy="2482"/>
              <a:chOff x="1199" y="497"/>
              <a:chExt cx="2952" cy="2804"/>
            </a:xfrm>
          </p:grpSpPr>
          <p:grpSp>
            <p:nvGrpSpPr>
              <p:cNvPr id="6357" name="Group 447">
                <a:extLst>
                  <a:ext uri="{FF2B5EF4-FFF2-40B4-BE49-F238E27FC236}">
                    <a16:creationId xmlns:a16="http://schemas.microsoft.com/office/drawing/2014/main" id="{C7343D8B-F874-A5FE-A083-D82A5219D6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9" y="497"/>
                <a:ext cx="2952" cy="2804"/>
                <a:chOff x="1199" y="497"/>
                <a:chExt cx="2952" cy="2804"/>
              </a:xfrm>
            </p:grpSpPr>
            <p:grpSp>
              <p:nvGrpSpPr>
                <p:cNvPr id="6359" name="Group 448">
                  <a:extLst>
                    <a:ext uri="{FF2B5EF4-FFF2-40B4-BE49-F238E27FC236}">
                      <a16:creationId xmlns:a16="http://schemas.microsoft.com/office/drawing/2014/main" id="{9A17E96C-295E-88DC-9722-B3EC83D45B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99" y="497"/>
                  <a:ext cx="2952" cy="2804"/>
                  <a:chOff x="1199" y="497"/>
                  <a:chExt cx="2952" cy="2804"/>
                </a:xfrm>
              </p:grpSpPr>
              <p:grpSp>
                <p:nvGrpSpPr>
                  <p:cNvPr id="6361" name="Group 449">
                    <a:extLst>
                      <a:ext uri="{FF2B5EF4-FFF2-40B4-BE49-F238E27FC236}">
                        <a16:creationId xmlns:a16="http://schemas.microsoft.com/office/drawing/2014/main" id="{635C87D9-B816-A51C-65F7-1C168A6ACC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99" y="497"/>
                    <a:ext cx="2952" cy="2804"/>
                    <a:chOff x="1199" y="497"/>
                    <a:chExt cx="2952" cy="2804"/>
                  </a:xfrm>
                </p:grpSpPr>
                <p:grpSp>
                  <p:nvGrpSpPr>
                    <p:cNvPr id="6363" name="Group 450">
                      <a:extLst>
                        <a:ext uri="{FF2B5EF4-FFF2-40B4-BE49-F238E27FC236}">
                          <a16:creationId xmlns:a16="http://schemas.microsoft.com/office/drawing/2014/main" id="{9AF246E2-0500-B65B-3E2A-D014CDA3139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293" y="497"/>
                      <a:ext cx="2858" cy="2804"/>
                      <a:chOff x="1293" y="497"/>
                      <a:chExt cx="2858" cy="2804"/>
                    </a:xfrm>
                  </p:grpSpPr>
                  <p:sp>
                    <p:nvSpPr>
                      <p:cNvPr id="6365" name="Freeform 451">
                        <a:extLst>
                          <a:ext uri="{FF2B5EF4-FFF2-40B4-BE49-F238E27FC236}">
                            <a16:creationId xmlns:a16="http://schemas.microsoft.com/office/drawing/2014/main" id="{D2F6DF68-5915-D291-D7F7-1B638BF6C1B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293" y="497"/>
                        <a:ext cx="2858" cy="2797"/>
                      </a:xfrm>
                      <a:custGeom>
                        <a:avLst/>
                        <a:gdLst>
                          <a:gd name="T0" fmla="*/ 4290 w 2592"/>
                          <a:gd name="T1" fmla="*/ 2744 h 2797"/>
                          <a:gd name="T2" fmla="*/ 3940 w 2592"/>
                          <a:gd name="T3" fmla="*/ 2563 h 2797"/>
                          <a:gd name="T4" fmla="*/ 3232 w 2592"/>
                          <a:gd name="T5" fmla="*/ 2517 h 2797"/>
                          <a:gd name="T6" fmla="*/ 2877 w 2592"/>
                          <a:gd name="T7" fmla="*/ 2381 h 2797"/>
                          <a:gd name="T8" fmla="*/ 2519 w 2592"/>
                          <a:gd name="T9" fmla="*/ 2200 h 2797"/>
                          <a:gd name="T10" fmla="*/ 2519 w 2592"/>
                          <a:gd name="T11" fmla="*/ 2018 h 2797"/>
                          <a:gd name="T12" fmla="*/ 3575 w 2592"/>
                          <a:gd name="T13" fmla="*/ 1837 h 2797"/>
                          <a:gd name="T14" fmla="*/ 4290 w 2592"/>
                          <a:gd name="T15" fmla="*/ 1746 h 2797"/>
                          <a:gd name="T16" fmla="*/ 4634 w 2592"/>
                          <a:gd name="T17" fmla="*/ 1656 h 2797"/>
                          <a:gd name="T18" fmla="*/ 4992 w 2592"/>
                          <a:gd name="T19" fmla="*/ 1474 h 2797"/>
                          <a:gd name="T20" fmla="*/ 5351 w 2592"/>
                          <a:gd name="T21" fmla="*/ 1520 h 2797"/>
                          <a:gd name="T22" fmla="*/ 6049 w 2592"/>
                          <a:gd name="T23" fmla="*/ 1520 h 2797"/>
                          <a:gd name="T24" fmla="*/ 7457 w 2592"/>
                          <a:gd name="T25" fmla="*/ 1565 h 2797"/>
                          <a:gd name="T26" fmla="*/ 9575 w 2592"/>
                          <a:gd name="T27" fmla="*/ 1610 h 2797"/>
                          <a:gd name="T28" fmla="*/ 12400 w 2592"/>
                          <a:gd name="T29" fmla="*/ 1565 h 2797"/>
                          <a:gd name="T30" fmla="*/ 12766 w 2592"/>
                          <a:gd name="T31" fmla="*/ 1520 h 2797"/>
                          <a:gd name="T32" fmla="*/ 13469 w 2592"/>
                          <a:gd name="T33" fmla="*/ 1474 h 2797"/>
                          <a:gd name="T34" fmla="*/ 14878 w 2592"/>
                          <a:gd name="T35" fmla="*/ 1565 h 2797"/>
                          <a:gd name="T36" fmla="*/ 15221 w 2592"/>
                          <a:gd name="T37" fmla="*/ 1520 h 2797"/>
                          <a:gd name="T38" fmla="*/ 16289 w 2592"/>
                          <a:gd name="T39" fmla="*/ 1429 h 2797"/>
                          <a:gd name="T40" fmla="*/ 16642 w 2592"/>
                          <a:gd name="T41" fmla="*/ 1202 h 2797"/>
                          <a:gd name="T42" fmla="*/ 16289 w 2592"/>
                          <a:gd name="T43" fmla="*/ 1021 h 2797"/>
                          <a:gd name="T44" fmla="*/ 16642 w 2592"/>
                          <a:gd name="T45" fmla="*/ 1111 h 2797"/>
                          <a:gd name="T46" fmla="*/ 16642 w 2592"/>
                          <a:gd name="T47" fmla="*/ 1021 h 2797"/>
                          <a:gd name="T48" fmla="*/ 17689 w 2592"/>
                          <a:gd name="T49" fmla="*/ 794 h 2797"/>
                          <a:gd name="T50" fmla="*/ 18403 w 2592"/>
                          <a:gd name="T51" fmla="*/ 612 h 2797"/>
                          <a:gd name="T52" fmla="*/ 19456 w 2592"/>
                          <a:gd name="T53" fmla="*/ 431 h 2797"/>
                          <a:gd name="T54" fmla="*/ 20160 w 2592"/>
                          <a:gd name="T55" fmla="*/ 249 h 2797"/>
                          <a:gd name="T56" fmla="*/ 19456 w 2592"/>
                          <a:gd name="T57" fmla="*/ 23 h 2797"/>
                          <a:gd name="T58" fmla="*/ 18403 w 2592"/>
                          <a:gd name="T59" fmla="*/ 113 h 2797"/>
                          <a:gd name="T60" fmla="*/ 16642 w 2592"/>
                          <a:gd name="T61" fmla="*/ 159 h 2797"/>
                          <a:gd name="T62" fmla="*/ 14514 w 2592"/>
                          <a:gd name="T63" fmla="*/ 386 h 2797"/>
                          <a:gd name="T64" fmla="*/ 13813 w 2592"/>
                          <a:gd name="T65" fmla="*/ 522 h 2797"/>
                          <a:gd name="T66" fmla="*/ 12049 w 2592"/>
                          <a:gd name="T67" fmla="*/ 612 h 2797"/>
                          <a:gd name="T68" fmla="*/ 10985 w 2592"/>
                          <a:gd name="T69" fmla="*/ 658 h 2797"/>
                          <a:gd name="T70" fmla="*/ 9575 w 2592"/>
                          <a:gd name="T71" fmla="*/ 703 h 2797"/>
                          <a:gd name="T72" fmla="*/ 7812 w 2592"/>
                          <a:gd name="T73" fmla="*/ 748 h 2797"/>
                          <a:gd name="T74" fmla="*/ 5697 w 2592"/>
                          <a:gd name="T75" fmla="*/ 748 h 2797"/>
                          <a:gd name="T76" fmla="*/ 4634 w 2592"/>
                          <a:gd name="T77" fmla="*/ 703 h 2797"/>
                          <a:gd name="T78" fmla="*/ 3232 w 2592"/>
                          <a:gd name="T79" fmla="*/ 703 h 2797"/>
                          <a:gd name="T80" fmla="*/ 2177 w 2592"/>
                          <a:gd name="T81" fmla="*/ 748 h 2797"/>
                          <a:gd name="T82" fmla="*/ 1452 w 2592"/>
                          <a:gd name="T83" fmla="*/ 794 h 2797"/>
                          <a:gd name="T84" fmla="*/ 753 w 2592"/>
                          <a:gd name="T85" fmla="*/ 884 h 2797"/>
                          <a:gd name="T86" fmla="*/ 406 w 2592"/>
                          <a:gd name="T87" fmla="*/ 975 h 2797"/>
                          <a:gd name="T88" fmla="*/ 55 w 2592"/>
                          <a:gd name="T89" fmla="*/ 1111 h 2797"/>
                          <a:gd name="T90" fmla="*/ 55 w 2592"/>
                          <a:gd name="T91" fmla="*/ 1247 h 2797"/>
                          <a:gd name="T92" fmla="*/ 406 w 2592"/>
                          <a:gd name="T93" fmla="*/ 1338 h 2797"/>
                          <a:gd name="T94" fmla="*/ 406 w 2592"/>
                          <a:gd name="T95" fmla="*/ 1474 h 2797"/>
                          <a:gd name="T96" fmla="*/ 1452 w 2592"/>
                          <a:gd name="T97" fmla="*/ 1701 h 2797"/>
                          <a:gd name="T98" fmla="*/ 1808 w 2592"/>
                          <a:gd name="T99" fmla="*/ 1746 h 2797"/>
                          <a:gd name="T100" fmla="*/ 1113 w 2592"/>
                          <a:gd name="T101" fmla="*/ 1882 h 2797"/>
                          <a:gd name="T102" fmla="*/ 753 w 2592"/>
                          <a:gd name="T103" fmla="*/ 1973 h 2797"/>
                          <a:gd name="T104" fmla="*/ 1113 w 2592"/>
                          <a:gd name="T105" fmla="*/ 2064 h 2797"/>
                          <a:gd name="T106" fmla="*/ 1113 w 2592"/>
                          <a:gd name="T107" fmla="*/ 2155 h 2797"/>
                          <a:gd name="T108" fmla="*/ 1113 w 2592"/>
                          <a:gd name="T109" fmla="*/ 2472 h 2797"/>
                          <a:gd name="T110" fmla="*/ 1452 w 2592"/>
                          <a:gd name="T111" fmla="*/ 2517 h 2797"/>
                          <a:gd name="T112" fmla="*/ 2177 w 2592"/>
                          <a:gd name="T113" fmla="*/ 2517 h 2797"/>
                          <a:gd name="T114" fmla="*/ 2177 w 2592"/>
                          <a:gd name="T115" fmla="*/ 2654 h 2797"/>
                          <a:gd name="T116" fmla="*/ 2519 w 2592"/>
                          <a:gd name="T117" fmla="*/ 2699 h 2797"/>
                          <a:gd name="T118" fmla="*/ 3232 w 2592"/>
                          <a:gd name="T119" fmla="*/ 2790 h 2797"/>
                          <a:gd name="T120" fmla="*/ 4290 w 2592"/>
                          <a:gd name="T121" fmla="*/ 2744 h 2797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60000 65536"/>
                          <a:gd name="T166" fmla="*/ 0 60000 65536"/>
                          <a:gd name="T167" fmla="*/ 0 60000 65536"/>
                          <a:gd name="T168" fmla="*/ 0 60000 65536"/>
                          <a:gd name="T169" fmla="*/ 0 60000 65536"/>
                          <a:gd name="T170" fmla="*/ 0 60000 65536"/>
                          <a:gd name="T171" fmla="*/ 0 60000 65536"/>
                          <a:gd name="T172" fmla="*/ 0 60000 65536"/>
                          <a:gd name="T173" fmla="*/ 0 60000 65536"/>
                          <a:gd name="T174" fmla="*/ 0 60000 65536"/>
                          <a:gd name="T175" fmla="*/ 0 60000 65536"/>
                          <a:gd name="T176" fmla="*/ 0 60000 65536"/>
                          <a:gd name="T177" fmla="*/ 0 60000 65536"/>
                          <a:gd name="T178" fmla="*/ 0 60000 65536"/>
                          <a:gd name="T179" fmla="*/ 0 60000 65536"/>
                          <a:gd name="T180" fmla="*/ 0 60000 65536"/>
                          <a:gd name="T181" fmla="*/ 0 60000 65536"/>
                          <a:gd name="T182" fmla="*/ 0 60000 65536"/>
                          <a:gd name="T183" fmla="*/ 0 w 2592"/>
                          <a:gd name="T184" fmla="*/ 0 h 2797"/>
                          <a:gd name="T185" fmla="*/ 2592 w 2592"/>
                          <a:gd name="T186" fmla="*/ 2797 h 2797"/>
                        </a:gdLst>
                        <a:ahLst/>
                        <a:cxnLst>
                          <a:cxn ang="T122">
                            <a:pos x="T0" y="T1"/>
                          </a:cxn>
                          <a:cxn ang="T123">
                            <a:pos x="T2" y="T3"/>
                          </a:cxn>
                          <a:cxn ang="T124">
                            <a:pos x="T4" y="T5"/>
                          </a:cxn>
                          <a:cxn ang="T125">
                            <a:pos x="T6" y="T7"/>
                          </a:cxn>
                          <a:cxn ang="T126">
                            <a:pos x="T8" y="T9"/>
                          </a:cxn>
                          <a:cxn ang="T127">
                            <a:pos x="T10" y="T11"/>
                          </a:cxn>
                          <a:cxn ang="T128">
                            <a:pos x="T12" y="T13"/>
                          </a:cxn>
                          <a:cxn ang="T129">
                            <a:pos x="T14" y="T15"/>
                          </a:cxn>
                          <a:cxn ang="T130">
                            <a:pos x="T16" y="T17"/>
                          </a:cxn>
                          <a:cxn ang="T131">
                            <a:pos x="T18" y="T19"/>
                          </a:cxn>
                          <a:cxn ang="T132">
                            <a:pos x="T20" y="T21"/>
                          </a:cxn>
                          <a:cxn ang="T133">
                            <a:pos x="T22" y="T23"/>
                          </a:cxn>
                          <a:cxn ang="T134">
                            <a:pos x="T24" y="T25"/>
                          </a:cxn>
                          <a:cxn ang="T135">
                            <a:pos x="T26" y="T27"/>
                          </a:cxn>
                          <a:cxn ang="T136">
                            <a:pos x="T28" y="T29"/>
                          </a:cxn>
                          <a:cxn ang="T137">
                            <a:pos x="T30" y="T31"/>
                          </a:cxn>
                          <a:cxn ang="T138">
                            <a:pos x="T32" y="T33"/>
                          </a:cxn>
                          <a:cxn ang="T139">
                            <a:pos x="T34" y="T35"/>
                          </a:cxn>
                          <a:cxn ang="T140">
                            <a:pos x="T36" y="T37"/>
                          </a:cxn>
                          <a:cxn ang="T141">
                            <a:pos x="T38" y="T39"/>
                          </a:cxn>
                          <a:cxn ang="T142">
                            <a:pos x="T40" y="T41"/>
                          </a:cxn>
                          <a:cxn ang="T143">
                            <a:pos x="T42" y="T43"/>
                          </a:cxn>
                          <a:cxn ang="T144">
                            <a:pos x="T44" y="T45"/>
                          </a:cxn>
                          <a:cxn ang="T145">
                            <a:pos x="T46" y="T47"/>
                          </a:cxn>
                          <a:cxn ang="T146">
                            <a:pos x="T48" y="T49"/>
                          </a:cxn>
                          <a:cxn ang="T147">
                            <a:pos x="T50" y="T51"/>
                          </a:cxn>
                          <a:cxn ang="T148">
                            <a:pos x="T52" y="T53"/>
                          </a:cxn>
                          <a:cxn ang="T149">
                            <a:pos x="T54" y="T55"/>
                          </a:cxn>
                          <a:cxn ang="T150">
                            <a:pos x="T56" y="T57"/>
                          </a:cxn>
                          <a:cxn ang="T151">
                            <a:pos x="T58" y="T59"/>
                          </a:cxn>
                          <a:cxn ang="T152">
                            <a:pos x="T60" y="T61"/>
                          </a:cxn>
                          <a:cxn ang="T153">
                            <a:pos x="T62" y="T63"/>
                          </a:cxn>
                          <a:cxn ang="T154">
                            <a:pos x="T64" y="T65"/>
                          </a:cxn>
                          <a:cxn ang="T155">
                            <a:pos x="T66" y="T67"/>
                          </a:cxn>
                          <a:cxn ang="T156">
                            <a:pos x="T68" y="T69"/>
                          </a:cxn>
                          <a:cxn ang="T157">
                            <a:pos x="T70" y="T71"/>
                          </a:cxn>
                          <a:cxn ang="T158">
                            <a:pos x="T72" y="T73"/>
                          </a:cxn>
                          <a:cxn ang="T159">
                            <a:pos x="T74" y="T75"/>
                          </a:cxn>
                          <a:cxn ang="T160">
                            <a:pos x="T76" y="T77"/>
                          </a:cxn>
                          <a:cxn ang="T161">
                            <a:pos x="T78" y="T79"/>
                          </a:cxn>
                          <a:cxn ang="T162">
                            <a:pos x="T80" y="T81"/>
                          </a:cxn>
                          <a:cxn ang="T163">
                            <a:pos x="T82" y="T83"/>
                          </a:cxn>
                          <a:cxn ang="T164">
                            <a:pos x="T84" y="T85"/>
                          </a:cxn>
                          <a:cxn ang="T165">
                            <a:pos x="T86" y="T87"/>
                          </a:cxn>
                          <a:cxn ang="T166">
                            <a:pos x="T88" y="T89"/>
                          </a:cxn>
                          <a:cxn ang="T167">
                            <a:pos x="T90" y="T91"/>
                          </a:cxn>
                          <a:cxn ang="T168">
                            <a:pos x="T92" y="T93"/>
                          </a:cxn>
                          <a:cxn ang="T169">
                            <a:pos x="T94" y="T95"/>
                          </a:cxn>
                          <a:cxn ang="T170">
                            <a:pos x="T96" y="T97"/>
                          </a:cxn>
                          <a:cxn ang="T171">
                            <a:pos x="T98" y="T99"/>
                          </a:cxn>
                          <a:cxn ang="T172">
                            <a:pos x="T100" y="T101"/>
                          </a:cxn>
                          <a:cxn ang="T173">
                            <a:pos x="T102" y="T103"/>
                          </a:cxn>
                          <a:cxn ang="T174">
                            <a:pos x="T104" y="T105"/>
                          </a:cxn>
                          <a:cxn ang="T175">
                            <a:pos x="T106" y="T107"/>
                          </a:cxn>
                          <a:cxn ang="T176">
                            <a:pos x="T108" y="T109"/>
                          </a:cxn>
                          <a:cxn ang="T177">
                            <a:pos x="T110" y="T111"/>
                          </a:cxn>
                          <a:cxn ang="T178">
                            <a:pos x="T112" y="T113"/>
                          </a:cxn>
                          <a:cxn ang="T179">
                            <a:pos x="T114" y="T115"/>
                          </a:cxn>
                          <a:cxn ang="T180">
                            <a:pos x="T116" y="T117"/>
                          </a:cxn>
                          <a:cxn ang="T181">
                            <a:pos x="T118" y="T119"/>
                          </a:cxn>
                          <a:cxn ang="T182">
                            <a:pos x="T120" y="T121"/>
                          </a:cxn>
                        </a:cxnLst>
                        <a:rect l="T183" t="T184" r="T185" b="T186"/>
                        <a:pathLst>
                          <a:path w="2592" h="2797">
                            <a:moveTo>
                              <a:pt x="551" y="2744"/>
                            </a:moveTo>
                            <a:cubicBezTo>
                              <a:pt x="566" y="2706"/>
                              <a:pt x="529" y="2601"/>
                              <a:pt x="506" y="2563"/>
                            </a:cubicBezTo>
                            <a:cubicBezTo>
                              <a:pt x="483" y="2525"/>
                              <a:pt x="438" y="2547"/>
                              <a:pt x="415" y="2517"/>
                            </a:cubicBezTo>
                            <a:cubicBezTo>
                              <a:pt x="392" y="2487"/>
                              <a:pt x="385" y="2434"/>
                              <a:pt x="370" y="2381"/>
                            </a:cubicBezTo>
                            <a:cubicBezTo>
                              <a:pt x="355" y="2328"/>
                              <a:pt x="332" y="2260"/>
                              <a:pt x="324" y="2200"/>
                            </a:cubicBezTo>
                            <a:cubicBezTo>
                              <a:pt x="316" y="2140"/>
                              <a:pt x="301" y="2078"/>
                              <a:pt x="324" y="2018"/>
                            </a:cubicBezTo>
                            <a:cubicBezTo>
                              <a:pt x="347" y="1958"/>
                              <a:pt x="422" y="1882"/>
                              <a:pt x="460" y="1837"/>
                            </a:cubicBezTo>
                            <a:cubicBezTo>
                              <a:pt x="498" y="1792"/>
                              <a:pt x="528" y="1776"/>
                              <a:pt x="551" y="1746"/>
                            </a:cubicBezTo>
                            <a:cubicBezTo>
                              <a:pt x="574" y="1716"/>
                              <a:pt x="581" y="1701"/>
                              <a:pt x="596" y="1656"/>
                            </a:cubicBezTo>
                            <a:cubicBezTo>
                              <a:pt x="611" y="1611"/>
                              <a:pt x="627" y="1497"/>
                              <a:pt x="642" y="1474"/>
                            </a:cubicBezTo>
                            <a:cubicBezTo>
                              <a:pt x="657" y="1451"/>
                              <a:pt x="664" y="1512"/>
                              <a:pt x="687" y="1520"/>
                            </a:cubicBezTo>
                            <a:cubicBezTo>
                              <a:pt x="710" y="1528"/>
                              <a:pt x="733" y="1513"/>
                              <a:pt x="778" y="1520"/>
                            </a:cubicBezTo>
                            <a:cubicBezTo>
                              <a:pt x="823" y="1527"/>
                              <a:pt x="884" y="1550"/>
                              <a:pt x="959" y="1565"/>
                            </a:cubicBezTo>
                            <a:cubicBezTo>
                              <a:pt x="1034" y="1580"/>
                              <a:pt x="1125" y="1610"/>
                              <a:pt x="1231" y="1610"/>
                            </a:cubicBezTo>
                            <a:cubicBezTo>
                              <a:pt x="1337" y="1610"/>
                              <a:pt x="1526" y="1580"/>
                              <a:pt x="1594" y="1565"/>
                            </a:cubicBezTo>
                            <a:cubicBezTo>
                              <a:pt x="1662" y="1550"/>
                              <a:pt x="1617" y="1535"/>
                              <a:pt x="1640" y="1520"/>
                            </a:cubicBezTo>
                            <a:cubicBezTo>
                              <a:pt x="1663" y="1505"/>
                              <a:pt x="1685" y="1467"/>
                              <a:pt x="1730" y="1474"/>
                            </a:cubicBezTo>
                            <a:cubicBezTo>
                              <a:pt x="1775" y="1481"/>
                              <a:pt x="1874" y="1557"/>
                              <a:pt x="1912" y="1565"/>
                            </a:cubicBezTo>
                            <a:cubicBezTo>
                              <a:pt x="1950" y="1573"/>
                              <a:pt x="1927" y="1543"/>
                              <a:pt x="1957" y="1520"/>
                            </a:cubicBezTo>
                            <a:cubicBezTo>
                              <a:pt x="1987" y="1497"/>
                              <a:pt x="2063" y="1482"/>
                              <a:pt x="2093" y="1429"/>
                            </a:cubicBezTo>
                            <a:cubicBezTo>
                              <a:pt x="2123" y="1376"/>
                              <a:pt x="2139" y="1270"/>
                              <a:pt x="2139" y="1202"/>
                            </a:cubicBezTo>
                            <a:cubicBezTo>
                              <a:pt x="2139" y="1134"/>
                              <a:pt x="2093" y="1036"/>
                              <a:pt x="2093" y="1021"/>
                            </a:cubicBezTo>
                            <a:cubicBezTo>
                              <a:pt x="2093" y="1006"/>
                              <a:pt x="2131" y="1111"/>
                              <a:pt x="2139" y="1111"/>
                            </a:cubicBezTo>
                            <a:cubicBezTo>
                              <a:pt x="2147" y="1111"/>
                              <a:pt x="2116" y="1074"/>
                              <a:pt x="2139" y="1021"/>
                            </a:cubicBezTo>
                            <a:cubicBezTo>
                              <a:pt x="2162" y="968"/>
                              <a:pt x="2237" y="862"/>
                              <a:pt x="2275" y="794"/>
                            </a:cubicBezTo>
                            <a:cubicBezTo>
                              <a:pt x="2313" y="726"/>
                              <a:pt x="2327" y="672"/>
                              <a:pt x="2365" y="612"/>
                            </a:cubicBezTo>
                            <a:cubicBezTo>
                              <a:pt x="2403" y="552"/>
                              <a:pt x="2463" y="491"/>
                              <a:pt x="2501" y="431"/>
                            </a:cubicBezTo>
                            <a:cubicBezTo>
                              <a:pt x="2539" y="371"/>
                              <a:pt x="2592" y="317"/>
                              <a:pt x="2592" y="249"/>
                            </a:cubicBezTo>
                            <a:cubicBezTo>
                              <a:pt x="2592" y="181"/>
                              <a:pt x="2539" y="46"/>
                              <a:pt x="2501" y="23"/>
                            </a:cubicBezTo>
                            <a:cubicBezTo>
                              <a:pt x="2463" y="0"/>
                              <a:pt x="2425" y="90"/>
                              <a:pt x="2365" y="113"/>
                            </a:cubicBezTo>
                            <a:cubicBezTo>
                              <a:pt x="2305" y="136"/>
                              <a:pt x="2222" y="114"/>
                              <a:pt x="2139" y="159"/>
                            </a:cubicBezTo>
                            <a:cubicBezTo>
                              <a:pt x="2056" y="204"/>
                              <a:pt x="1926" y="326"/>
                              <a:pt x="1866" y="386"/>
                            </a:cubicBezTo>
                            <a:cubicBezTo>
                              <a:pt x="1806" y="446"/>
                              <a:pt x="1829" y="484"/>
                              <a:pt x="1776" y="522"/>
                            </a:cubicBezTo>
                            <a:cubicBezTo>
                              <a:pt x="1723" y="560"/>
                              <a:pt x="1609" y="589"/>
                              <a:pt x="1549" y="612"/>
                            </a:cubicBezTo>
                            <a:cubicBezTo>
                              <a:pt x="1489" y="635"/>
                              <a:pt x="1466" y="643"/>
                              <a:pt x="1413" y="658"/>
                            </a:cubicBezTo>
                            <a:cubicBezTo>
                              <a:pt x="1360" y="673"/>
                              <a:pt x="1299" y="688"/>
                              <a:pt x="1231" y="703"/>
                            </a:cubicBezTo>
                            <a:cubicBezTo>
                              <a:pt x="1163" y="718"/>
                              <a:pt x="1088" y="741"/>
                              <a:pt x="1005" y="748"/>
                            </a:cubicBezTo>
                            <a:cubicBezTo>
                              <a:pt x="922" y="755"/>
                              <a:pt x="800" y="755"/>
                              <a:pt x="732" y="748"/>
                            </a:cubicBezTo>
                            <a:cubicBezTo>
                              <a:pt x="664" y="741"/>
                              <a:pt x="649" y="710"/>
                              <a:pt x="596" y="703"/>
                            </a:cubicBezTo>
                            <a:cubicBezTo>
                              <a:pt x="543" y="696"/>
                              <a:pt x="468" y="696"/>
                              <a:pt x="415" y="703"/>
                            </a:cubicBezTo>
                            <a:cubicBezTo>
                              <a:pt x="362" y="710"/>
                              <a:pt x="317" y="733"/>
                              <a:pt x="279" y="748"/>
                            </a:cubicBezTo>
                            <a:cubicBezTo>
                              <a:pt x="241" y="763"/>
                              <a:pt x="218" y="771"/>
                              <a:pt x="188" y="794"/>
                            </a:cubicBezTo>
                            <a:cubicBezTo>
                              <a:pt x="158" y="817"/>
                              <a:pt x="120" y="854"/>
                              <a:pt x="97" y="884"/>
                            </a:cubicBezTo>
                            <a:cubicBezTo>
                              <a:pt x="74" y="914"/>
                              <a:pt x="67" y="937"/>
                              <a:pt x="52" y="975"/>
                            </a:cubicBezTo>
                            <a:cubicBezTo>
                              <a:pt x="37" y="1013"/>
                              <a:pt x="14" y="1066"/>
                              <a:pt x="7" y="1111"/>
                            </a:cubicBezTo>
                            <a:cubicBezTo>
                              <a:pt x="0" y="1156"/>
                              <a:pt x="0" y="1209"/>
                              <a:pt x="7" y="1247"/>
                            </a:cubicBezTo>
                            <a:cubicBezTo>
                              <a:pt x="14" y="1285"/>
                              <a:pt x="45" y="1300"/>
                              <a:pt x="52" y="1338"/>
                            </a:cubicBezTo>
                            <a:cubicBezTo>
                              <a:pt x="59" y="1376"/>
                              <a:pt x="29" y="1414"/>
                              <a:pt x="52" y="1474"/>
                            </a:cubicBezTo>
                            <a:cubicBezTo>
                              <a:pt x="75" y="1534"/>
                              <a:pt x="158" y="1656"/>
                              <a:pt x="188" y="1701"/>
                            </a:cubicBezTo>
                            <a:cubicBezTo>
                              <a:pt x="218" y="1746"/>
                              <a:pt x="240" y="1716"/>
                              <a:pt x="233" y="1746"/>
                            </a:cubicBezTo>
                            <a:cubicBezTo>
                              <a:pt x="226" y="1776"/>
                              <a:pt x="166" y="1844"/>
                              <a:pt x="143" y="1882"/>
                            </a:cubicBezTo>
                            <a:cubicBezTo>
                              <a:pt x="120" y="1920"/>
                              <a:pt x="97" y="1943"/>
                              <a:pt x="97" y="1973"/>
                            </a:cubicBezTo>
                            <a:cubicBezTo>
                              <a:pt x="97" y="2003"/>
                              <a:pt x="135" y="2034"/>
                              <a:pt x="143" y="2064"/>
                            </a:cubicBezTo>
                            <a:cubicBezTo>
                              <a:pt x="151" y="2094"/>
                              <a:pt x="143" y="2087"/>
                              <a:pt x="143" y="2155"/>
                            </a:cubicBezTo>
                            <a:cubicBezTo>
                              <a:pt x="143" y="2223"/>
                              <a:pt x="135" y="2412"/>
                              <a:pt x="143" y="2472"/>
                            </a:cubicBezTo>
                            <a:cubicBezTo>
                              <a:pt x="151" y="2532"/>
                              <a:pt x="165" y="2510"/>
                              <a:pt x="188" y="2517"/>
                            </a:cubicBezTo>
                            <a:cubicBezTo>
                              <a:pt x="211" y="2524"/>
                              <a:pt x="264" y="2494"/>
                              <a:pt x="279" y="2517"/>
                            </a:cubicBezTo>
                            <a:cubicBezTo>
                              <a:pt x="294" y="2540"/>
                              <a:pt x="272" y="2624"/>
                              <a:pt x="279" y="2654"/>
                            </a:cubicBezTo>
                            <a:cubicBezTo>
                              <a:pt x="286" y="2684"/>
                              <a:pt x="301" y="2676"/>
                              <a:pt x="324" y="2699"/>
                            </a:cubicBezTo>
                            <a:cubicBezTo>
                              <a:pt x="347" y="2722"/>
                              <a:pt x="377" y="2783"/>
                              <a:pt x="415" y="2790"/>
                            </a:cubicBezTo>
                            <a:cubicBezTo>
                              <a:pt x="453" y="2797"/>
                              <a:pt x="536" y="2782"/>
                              <a:pt x="551" y="2744"/>
                            </a:cubicBez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663300"/>
                          </a:gs>
                          <a:gs pos="100000">
                            <a:srgbClr val="2F1800"/>
                          </a:gs>
                        </a:gsLst>
                        <a:path path="rect">
                          <a:fillToRect l="50000" t="50000" r="50000" b="50000"/>
                        </a:path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66" name="Freeform 452">
                        <a:extLst>
                          <a:ext uri="{FF2B5EF4-FFF2-40B4-BE49-F238E27FC236}">
                            <a16:creationId xmlns:a16="http://schemas.microsoft.com/office/drawing/2014/main" id="{4160BA69-8313-A658-E2D1-1368B61AB03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85818">
                        <a:off x="1611" y="3158"/>
                        <a:ext cx="302" cy="143"/>
                      </a:xfrm>
                      <a:custGeom>
                        <a:avLst/>
                        <a:gdLst>
                          <a:gd name="T0" fmla="*/ 30 w 302"/>
                          <a:gd name="T1" fmla="*/ 1 h 197"/>
                          <a:gd name="T2" fmla="*/ 257 w 302"/>
                          <a:gd name="T3" fmla="*/ 1 h 197"/>
                          <a:gd name="T4" fmla="*/ 302 w 302"/>
                          <a:gd name="T5" fmla="*/ 1 h 197"/>
                          <a:gd name="T6" fmla="*/ 257 w 302"/>
                          <a:gd name="T7" fmla="*/ 1 h 197"/>
                          <a:gd name="T8" fmla="*/ 75 w 302"/>
                          <a:gd name="T9" fmla="*/ 1 h 197"/>
                          <a:gd name="T10" fmla="*/ 30 w 302"/>
                          <a:gd name="T11" fmla="*/ 1 h 197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302"/>
                          <a:gd name="T19" fmla="*/ 0 h 197"/>
                          <a:gd name="T20" fmla="*/ 302 w 302"/>
                          <a:gd name="T21" fmla="*/ 197 h 197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302" h="197">
                            <a:moveTo>
                              <a:pt x="30" y="61"/>
                            </a:moveTo>
                            <a:cubicBezTo>
                              <a:pt x="60" y="38"/>
                              <a:pt x="212" y="0"/>
                              <a:pt x="257" y="15"/>
                            </a:cubicBezTo>
                            <a:cubicBezTo>
                              <a:pt x="302" y="30"/>
                              <a:pt x="302" y="121"/>
                              <a:pt x="302" y="151"/>
                            </a:cubicBezTo>
                            <a:cubicBezTo>
                              <a:pt x="302" y="181"/>
                              <a:pt x="295" y="197"/>
                              <a:pt x="257" y="197"/>
                            </a:cubicBezTo>
                            <a:cubicBezTo>
                              <a:pt x="219" y="197"/>
                              <a:pt x="113" y="174"/>
                              <a:pt x="75" y="151"/>
                            </a:cubicBezTo>
                            <a:cubicBezTo>
                              <a:pt x="37" y="128"/>
                              <a:pt x="0" y="84"/>
                              <a:pt x="30" y="61"/>
                            </a:cubicBezTo>
                            <a:close/>
                          </a:path>
                        </a:pathLst>
                      </a:custGeom>
                      <a:solidFill>
                        <a:srgbClr val="33333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6364" name="Freeform 453">
                      <a:extLst>
                        <a:ext uri="{FF2B5EF4-FFF2-40B4-BE49-F238E27FC236}">
                          <a16:creationId xmlns:a16="http://schemas.microsoft.com/office/drawing/2014/main" id="{80BBA5A6-098D-DDA4-E46E-3F4496327A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77510">
                      <a:off x="1199" y="1567"/>
                      <a:ext cx="418" cy="475"/>
                    </a:xfrm>
                    <a:custGeom>
                      <a:avLst/>
                      <a:gdLst>
                        <a:gd name="T0" fmla="*/ 0 w 136"/>
                        <a:gd name="T1" fmla="*/ 0 h 136"/>
                        <a:gd name="T2" fmla="*/ 2147483647 w 136"/>
                        <a:gd name="T3" fmla="*/ 2147483647 h 136"/>
                        <a:gd name="T4" fmla="*/ 2147483647 w 136"/>
                        <a:gd name="T5" fmla="*/ 2147483647 h 136"/>
                        <a:gd name="T6" fmla="*/ 0 60000 65536"/>
                        <a:gd name="T7" fmla="*/ 0 60000 65536"/>
                        <a:gd name="T8" fmla="*/ 0 60000 65536"/>
                        <a:gd name="T9" fmla="*/ 0 w 136"/>
                        <a:gd name="T10" fmla="*/ 0 h 136"/>
                        <a:gd name="T11" fmla="*/ 136 w 136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36" h="136">
                          <a:moveTo>
                            <a:pt x="0" y="0"/>
                          </a:moveTo>
                          <a:cubicBezTo>
                            <a:pt x="11" y="34"/>
                            <a:pt x="22" y="68"/>
                            <a:pt x="45" y="91"/>
                          </a:cubicBezTo>
                          <a:cubicBezTo>
                            <a:pt x="68" y="114"/>
                            <a:pt x="102" y="125"/>
                            <a:pt x="136" y="136"/>
                          </a:cubicBezTo>
                        </a:path>
                      </a:pathLst>
                    </a:custGeom>
                    <a:solidFill>
                      <a:srgbClr val="321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362" name="Oval 454">
                    <a:extLst>
                      <a:ext uri="{FF2B5EF4-FFF2-40B4-BE49-F238E27FC236}">
                        <a16:creationId xmlns:a16="http://schemas.microsoft.com/office/drawing/2014/main" id="{68594675-9D33-0F04-1D77-4A8DBACC8E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920589">
                    <a:off x="2275" y="1629"/>
                    <a:ext cx="155" cy="764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663300"/>
                      </a:gs>
                      <a:gs pos="100000">
                        <a:srgbClr val="2F18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6360" name="Oval 455">
                  <a:extLst>
                    <a:ext uri="{FF2B5EF4-FFF2-40B4-BE49-F238E27FC236}">
                      <a16:creationId xmlns:a16="http://schemas.microsoft.com/office/drawing/2014/main" id="{DC2903F9-A3C6-7F51-2BF8-6A6518934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2200">
                  <a:off x="3463" y="1434"/>
                  <a:ext cx="234" cy="499"/>
                </a:xfrm>
                <a:prstGeom prst="ellipse">
                  <a:avLst/>
                </a:prstGeom>
                <a:solidFill>
                  <a:srgbClr val="46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58" name="Freeform 456">
                <a:extLst>
                  <a:ext uri="{FF2B5EF4-FFF2-40B4-BE49-F238E27FC236}">
                    <a16:creationId xmlns:a16="http://schemas.microsoft.com/office/drawing/2014/main" id="{A9419FC9-03BD-511F-210D-272BF9317D41}"/>
                  </a:ext>
                </a:extLst>
              </p:cNvPr>
              <p:cNvSpPr>
                <a:spLocks/>
              </p:cNvSpPr>
              <p:nvPr/>
            </p:nvSpPr>
            <p:spPr bwMode="auto">
              <a:xfrm rot="-8577846">
                <a:off x="1500" y="3009"/>
                <a:ext cx="250" cy="161"/>
              </a:xfrm>
              <a:custGeom>
                <a:avLst/>
                <a:gdLst>
                  <a:gd name="T0" fmla="*/ 914866 w 158"/>
                  <a:gd name="T1" fmla="*/ 0 h 106"/>
                  <a:gd name="T2" fmla="*/ 2310758 w 158"/>
                  <a:gd name="T3" fmla="*/ 591256 h 106"/>
                  <a:gd name="T4" fmla="*/ 230945 w 158"/>
                  <a:gd name="T5" fmla="*/ 591256 h 106"/>
                  <a:gd name="T6" fmla="*/ 914866 w 158"/>
                  <a:gd name="T7" fmla="*/ 0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8"/>
                  <a:gd name="T13" fmla="*/ 0 h 106"/>
                  <a:gd name="T14" fmla="*/ 158 w 15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8" h="106">
                    <a:moveTo>
                      <a:pt x="60" y="0"/>
                    </a:moveTo>
                    <a:cubicBezTo>
                      <a:pt x="83" y="0"/>
                      <a:pt x="158" y="76"/>
                      <a:pt x="151" y="91"/>
                    </a:cubicBezTo>
                    <a:cubicBezTo>
                      <a:pt x="144" y="106"/>
                      <a:pt x="30" y="106"/>
                      <a:pt x="15" y="91"/>
                    </a:cubicBezTo>
                    <a:cubicBezTo>
                      <a:pt x="0" y="76"/>
                      <a:pt x="37" y="0"/>
                      <a:pt x="60" y="0"/>
                    </a:cubicBezTo>
                    <a:close/>
                  </a:path>
                </a:pathLst>
              </a:custGeom>
              <a:solidFill>
                <a:srgbClr val="321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67" name="Rectangle 457">
              <a:extLst>
                <a:ext uri="{FF2B5EF4-FFF2-40B4-BE49-F238E27FC236}">
                  <a16:creationId xmlns:a16="http://schemas.microsoft.com/office/drawing/2014/main" id="{A6625042-08C6-A321-A19A-BE94236DA63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72442">
              <a:off x="3422" y="2100"/>
              <a:ext cx="74" cy="4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168" name="Freeform 458">
              <a:extLst>
                <a:ext uri="{FF2B5EF4-FFF2-40B4-BE49-F238E27FC236}">
                  <a16:creationId xmlns:a16="http://schemas.microsoft.com/office/drawing/2014/main" id="{762BC1CC-9AF4-3D74-972A-6A860D529133}"/>
                </a:ext>
              </a:extLst>
            </p:cNvPr>
            <p:cNvSpPr>
              <a:spLocks/>
            </p:cNvSpPr>
            <p:nvPr/>
          </p:nvSpPr>
          <p:spPr bwMode="auto">
            <a:xfrm rot="1576641" flipH="1">
              <a:off x="5378" y="878"/>
              <a:ext cx="74" cy="201"/>
            </a:xfrm>
            <a:custGeom>
              <a:avLst/>
              <a:gdLst>
                <a:gd name="T0" fmla="*/ 1 w 131"/>
                <a:gd name="T1" fmla="*/ 112 h 207"/>
                <a:gd name="T2" fmla="*/ 1 w 131"/>
                <a:gd name="T3" fmla="*/ 44 h 207"/>
                <a:gd name="T4" fmla="*/ 1 w 131"/>
                <a:gd name="T5" fmla="*/ 17 h 207"/>
                <a:gd name="T6" fmla="*/ 1 w 131"/>
                <a:gd name="T7" fmla="*/ 44 h 207"/>
                <a:gd name="T8" fmla="*/ 0 w 131"/>
                <a:gd name="T9" fmla="*/ 76 h 207"/>
                <a:gd name="T10" fmla="*/ 1 w 131"/>
                <a:gd name="T11" fmla="*/ 112 h 207"/>
                <a:gd name="T12" fmla="*/ 1 w 131"/>
                <a:gd name="T13" fmla="*/ 112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"/>
                <a:gd name="T22" fmla="*/ 0 h 207"/>
                <a:gd name="T23" fmla="*/ 131 w 131"/>
                <a:gd name="T24" fmla="*/ 207 h 20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" h="207">
                  <a:moveTo>
                    <a:pt x="98" y="207"/>
                  </a:moveTo>
                  <a:cubicBezTo>
                    <a:pt x="131" y="157"/>
                    <a:pt x="108" y="125"/>
                    <a:pt x="78" y="80"/>
                  </a:cubicBezTo>
                  <a:cubicBezTo>
                    <a:pt x="72" y="61"/>
                    <a:pt x="65" y="41"/>
                    <a:pt x="59" y="22"/>
                  </a:cubicBezTo>
                  <a:cubicBezTo>
                    <a:pt x="52" y="0"/>
                    <a:pt x="33" y="61"/>
                    <a:pt x="20" y="80"/>
                  </a:cubicBezTo>
                  <a:cubicBezTo>
                    <a:pt x="8" y="97"/>
                    <a:pt x="0" y="139"/>
                    <a:pt x="0" y="139"/>
                  </a:cubicBezTo>
                  <a:cubicBezTo>
                    <a:pt x="26" y="177"/>
                    <a:pt x="15" y="192"/>
                    <a:pt x="59" y="207"/>
                  </a:cubicBezTo>
                  <a:cubicBezTo>
                    <a:pt x="101" y="196"/>
                    <a:pt x="98" y="184"/>
                    <a:pt x="98" y="207"/>
                  </a:cubicBezTo>
                  <a:close/>
                </a:path>
              </a:pathLst>
            </a:custGeom>
            <a:gradFill rotWithShape="1">
              <a:gsLst>
                <a:gs pos="0">
                  <a:srgbClr val="7A3D00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69" name="Group 459">
              <a:extLst>
                <a:ext uri="{FF2B5EF4-FFF2-40B4-BE49-F238E27FC236}">
                  <a16:creationId xmlns:a16="http://schemas.microsoft.com/office/drawing/2014/main" id="{EB5B328B-E3B9-5DF7-0670-B3D7FA8232F8}"/>
                </a:ext>
              </a:extLst>
            </p:cNvPr>
            <p:cNvGrpSpPr>
              <a:grpSpLocks/>
            </p:cNvGrpSpPr>
            <p:nvPr/>
          </p:nvGrpSpPr>
          <p:grpSpPr bwMode="auto">
            <a:xfrm rot="358743">
              <a:off x="5113" y="1069"/>
              <a:ext cx="670" cy="797"/>
              <a:chOff x="3972" y="618"/>
              <a:chExt cx="816" cy="900"/>
            </a:xfrm>
          </p:grpSpPr>
          <p:sp>
            <p:nvSpPr>
              <p:cNvPr id="6344" name="Freeform 460">
                <a:extLst>
                  <a:ext uri="{FF2B5EF4-FFF2-40B4-BE49-F238E27FC236}">
                    <a16:creationId xmlns:a16="http://schemas.microsoft.com/office/drawing/2014/main" id="{D3A1D0F9-2D52-3511-C91D-9D61D2EC3D39}"/>
                  </a:ext>
                </a:extLst>
              </p:cNvPr>
              <p:cNvSpPr>
                <a:spLocks/>
              </p:cNvSpPr>
              <p:nvPr/>
            </p:nvSpPr>
            <p:spPr bwMode="auto">
              <a:xfrm rot="1288242" flipH="1" flipV="1">
                <a:off x="4168" y="670"/>
                <a:ext cx="459" cy="483"/>
              </a:xfrm>
              <a:custGeom>
                <a:avLst/>
                <a:gdLst>
                  <a:gd name="T0" fmla="*/ 0 w 136"/>
                  <a:gd name="T1" fmla="*/ 0 h 136"/>
                  <a:gd name="T2" fmla="*/ 2147483647 w 136"/>
                  <a:gd name="T3" fmla="*/ 2147483647 h 136"/>
                  <a:gd name="T4" fmla="*/ 2147483647 w 136"/>
                  <a:gd name="T5" fmla="*/ 2147483647 h 136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136"/>
                  <a:gd name="T11" fmla="*/ 136 w 136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136">
                    <a:moveTo>
                      <a:pt x="0" y="0"/>
                    </a:moveTo>
                    <a:cubicBezTo>
                      <a:pt x="11" y="34"/>
                      <a:pt x="22" y="68"/>
                      <a:pt x="45" y="91"/>
                    </a:cubicBezTo>
                    <a:cubicBezTo>
                      <a:pt x="68" y="114"/>
                      <a:pt x="102" y="125"/>
                      <a:pt x="136" y="136"/>
                    </a:cubicBezTo>
                  </a:path>
                </a:pathLst>
              </a:custGeom>
              <a:gradFill rotWithShape="1">
                <a:gsLst>
                  <a:gs pos="0">
                    <a:srgbClr val="321900"/>
                  </a:gs>
                  <a:gs pos="50000">
                    <a:srgbClr val="522900"/>
                  </a:gs>
                  <a:gs pos="100000">
                    <a:srgbClr val="3219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5" name="Freeform 461">
                <a:extLst>
                  <a:ext uri="{FF2B5EF4-FFF2-40B4-BE49-F238E27FC236}">
                    <a16:creationId xmlns:a16="http://schemas.microsoft.com/office/drawing/2014/main" id="{44B818CA-B745-9336-7A83-EAE6BD59AF26}"/>
                  </a:ext>
                </a:extLst>
              </p:cNvPr>
              <p:cNvSpPr>
                <a:spLocks/>
              </p:cNvSpPr>
              <p:nvPr/>
            </p:nvSpPr>
            <p:spPr bwMode="auto">
              <a:xfrm rot="820907" flipH="1">
                <a:off x="3972" y="618"/>
                <a:ext cx="816" cy="839"/>
              </a:xfrm>
              <a:custGeom>
                <a:avLst/>
                <a:gdLst>
                  <a:gd name="T0" fmla="*/ 1 w 1262"/>
                  <a:gd name="T1" fmla="*/ 1 h 1293"/>
                  <a:gd name="T2" fmla="*/ 1 w 1262"/>
                  <a:gd name="T3" fmla="*/ 1 h 1293"/>
                  <a:gd name="T4" fmla="*/ 1 w 1262"/>
                  <a:gd name="T5" fmla="*/ 1 h 1293"/>
                  <a:gd name="T6" fmla="*/ 1 w 1262"/>
                  <a:gd name="T7" fmla="*/ 1 h 1293"/>
                  <a:gd name="T8" fmla="*/ 1 w 1262"/>
                  <a:gd name="T9" fmla="*/ 1 h 1293"/>
                  <a:gd name="T10" fmla="*/ 1 w 1262"/>
                  <a:gd name="T11" fmla="*/ 1 h 1293"/>
                  <a:gd name="T12" fmla="*/ 1 w 1262"/>
                  <a:gd name="T13" fmla="*/ 1 h 1293"/>
                  <a:gd name="T14" fmla="*/ 1 w 1262"/>
                  <a:gd name="T15" fmla="*/ 1 h 1293"/>
                  <a:gd name="T16" fmla="*/ 1 w 1262"/>
                  <a:gd name="T17" fmla="*/ 1 h 1293"/>
                  <a:gd name="T18" fmla="*/ 1 w 1262"/>
                  <a:gd name="T19" fmla="*/ 1 h 1293"/>
                  <a:gd name="T20" fmla="*/ 1 w 1262"/>
                  <a:gd name="T21" fmla="*/ 1 h 1293"/>
                  <a:gd name="T22" fmla="*/ 1 w 1262"/>
                  <a:gd name="T23" fmla="*/ 1 h 1293"/>
                  <a:gd name="T24" fmla="*/ 1 w 1262"/>
                  <a:gd name="T25" fmla="*/ 1 h 1293"/>
                  <a:gd name="T26" fmla="*/ 1 w 1262"/>
                  <a:gd name="T27" fmla="*/ 1 h 1293"/>
                  <a:gd name="T28" fmla="*/ 1 w 1262"/>
                  <a:gd name="T29" fmla="*/ 1 h 1293"/>
                  <a:gd name="T30" fmla="*/ 1 w 1262"/>
                  <a:gd name="T31" fmla="*/ 1 h 1293"/>
                  <a:gd name="T32" fmla="*/ 1 w 1262"/>
                  <a:gd name="T33" fmla="*/ 1 h 1293"/>
                  <a:gd name="T34" fmla="*/ 1 w 1262"/>
                  <a:gd name="T35" fmla="*/ 1 h 1293"/>
                  <a:gd name="T36" fmla="*/ 1 w 1262"/>
                  <a:gd name="T37" fmla="*/ 1 h 1293"/>
                  <a:gd name="T38" fmla="*/ 1 w 1262"/>
                  <a:gd name="T39" fmla="*/ 1 h 1293"/>
                  <a:gd name="T40" fmla="*/ 1 w 1262"/>
                  <a:gd name="T41" fmla="*/ 1 h 1293"/>
                  <a:gd name="T42" fmla="*/ 1 w 1262"/>
                  <a:gd name="T43" fmla="*/ 1 h 1293"/>
                  <a:gd name="T44" fmla="*/ 1 w 1262"/>
                  <a:gd name="T45" fmla="*/ 1 h 1293"/>
                  <a:gd name="T46" fmla="*/ 1 w 1262"/>
                  <a:gd name="T47" fmla="*/ 1 h 129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262"/>
                  <a:gd name="T73" fmla="*/ 0 h 1293"/>
                  <a:gd name="T74" fmla="*/ 1262 w 1262"/>
                  <a:gd name="T75" fmla="*/ 1293 h 129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262" h="1293">
                    <a:moveTo>
                      <a:pt x="204" y="1248"/>
                    </a:moveTo>
                    <a:cubicBezTo>
                      <a:pt x="181" y="1241"/>
                      <a:pt x="136" y="1255"/>
                      <a:pt x="113" y="1248"/>
                    </a:cubicBezTo>
                    <a:cubicBezTo>
                      <a:pt x="90" y="1241"/>
                      <a:pt x="83" y="1226"/>
                      <a:pt x="68" y="1203"/>
                    </a:cubicBezTo>
                    <a:cubicBezTo>
                      <a:pt x="53" y="1180"/>
                      <a:pt x="30" y="1142"/>
                      <a:pt x="23" y="1112"/>
                    </a:cubicBezTo>
                    <a:cubicBezTo>
                      <a:pt x="16" y="1082"/>
                      <a:pt x="16" y="1059"/>
                      <a:pt x="23" y="1021"/>
                    </a:cubicBezTo>
                    <a:cubicBezTo>
                      <a:pt x="30" y="983"/>
                      <a:pt x="0" y="976"/>
                      <a:pt x="68" y="885"/>
                    </a:cubicBezTo>
                    <a:cubicBezTo>
                      <a:pt x="136" y="794"/>
                      <a:pt x="348" y="560"/>
                      <a:pt x="431" y="477"/>
                    </a:cubicBezTo>
                    <a:cubicBezTo>
                      <a:pt x="514" y="394"/>
                      <a:pt x="522" y="431"/>
                      <a:pt x="567" y="386"/>
                    </a:cubicBezTo>
                    <a:cubicBezTo>
                      <a:pt x="612" y="341"/>
                      <a:pt x="635" y="266"/>
                      <a:pt x="703" y="205"/>
                    </a:cubicBezTo>
                    <a:cubicBezTo>
                      <a:pt x="771" y="144"/>
                      <a:pt x="899" y="46"/>
                      <a:pt x="975" y="23"/>
                    </a:cubicBezTo>
                    <a:cubicBezTo>
                      <a:pt x="1051" y="0"/>
                      <a:pt x="1112" y="39"/>
                      <a:pt x="1157" y="69"/>
                    </a:cubicBezTo>
                    <a:cubicBezTo>
                      <a:pt x="1202" y="99"/>
                      <a:pt x="1232" y="160"/>
                      <a:pt x="1247" y="205"/>
                    </a:cubicBezTo>
                    <a:cubicBezTo>
                      <a:pt x="1262" y="250"/>
                      <a:pt x="1247" y="296"/>
                      <a:pt x="1247" y="341"/>
                    </a:cubicBezTo>
                    <a:cubicBezTo>
                      <a:pt x="1247" y="386"/>
                      <a:pt x="1247" y="424"/>
                      <a:pt x="1247" y="477"/>
                    </a:cubicBezTo>
                    <a:cubicBezTo>
                      <a:pt x="1247" y="530"/>
                      <a:pt x="1255" y="598"/>
                      <a:pt x="1247" y="658"/>
                    </a:cubicBezTo>
                    <a:cubicBezTo>
                      <a:pt x="1239" y="718"/>
                      <a:pt x="1240" y="787"/>
                      <a:pt x="1202" y="840"/>
                    </a:cubicBezTo>
                    <a:cubicBezTo>
                      <a:pt x="1164" y="893"/>
                      <a:pt x="1074" y="946"/>
                      <a:pt x="1021" y="976"/>
                    </a:cubicBezTo>
                    <a:cubicBezTo>
                      <a:pt x="968" y="1006"/>
                      <a:pt x="937" y="1006"/>
                      <a:pt x="884" y="1021"/>
                    </a:cubicBezTo>
                    <a:cubicBezTo>
                      <a:pt x="831" y="1036"/>
                      <a:pt x="763" y="1051"/>
                      <a:pt x="703" y="1066"/>
                    </a:cubicBezTo>
                    <a:cubicBezTo>
                      <a:pt x="643" y="1081"/>
                      <a:pt x="575" y="1097"/>
                      <a:pt x="522" y="1112"/>
                    </a:cubicBezTo>
                    <a:cubicBezTo>
                      <a:pt x="469" y="1127"/>
                      <a:pt x="409" y="1134"/>
                      <a:pt x="386" y="1157"/>
                    </a:cubicBezTo>
                    <a:cubicBezTo>
                      <a:pt x="363" y="1180"/>
                      <a:pt x="409" y="1225"/>
                      <a:pt x="386" y="1248"/>
                    </a:cubicBezTo>
                    <a:cubicBezTo>
                      <a:pt x="363" y="1271"/>
                      <a:pt x="279" y="1293"/>
                      <a:pt x="249" y="1293"/>
                    </a:cubicBezTo>
                    <a:cubicBezTo>
                      <a:pt x="219" y="1293"/>
                      <a:pt x="227" y="1255"/>
                      <a:pt x="204" y="124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321900"/>
                  </a:gs>
                  <a:gs pos="50000">
                    <a:srgbClr val="522900"/>
                  </a:gs>
                  <a:gs pos="100000">
                    <a:srgbClr val="3219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6" name="Freeform 462">
                <a:extLst>
                  <a:ext uri="{FF2B5EF4-FFF2-40B4-BE49-F238E27FC236}">
                    <a16:creationId xmlns:a16="http://schemas.microsoft.com/office/drawing/2014/main" id="{0747A9C3-5BCF-5834-CC3B-82D07FCEF276}"/>
                  </a:ext>
                </a:extLst>
              </p:cNvPr>
              <p:cNvSpPr>
                <a:spLocks/>
              </p:cNvSpPr>
              <p:nvPr/>
            </p:nvSpPr>
            <p:spPr bwMode="auto">
              <a:xfrm rot="-9272834" flipH="1" flipV="1">
                <a:off x="4406" y="1354"/>
                <a:ext cx="133" cy="129"/>
              </a:xfrm>
              <a:custGeom>
                <a:avLst/>
                <a:gdLst>
                  <a:gd name="T0" fmla="*/ 0 w 136"/>
                  <a:gd name="T1" fmla="*/ 0 h 136"/>
                  <a:gd name="T2" fmla="*/ 24 w 136"/>
                  <a:gd name="T3" fmla="*/ 30 h 136"/>
                  <a:gd name="T4" fmla="*/ 86 w 136"/>
                  <a:gd name="T5" fmla="*/ 45 h 136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136"/>
                  <a:gd name="T11" fmla="*/ 136 w 136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136">
                    <a:moveTo>
                      <a:pt x="0" y="0"/>
                    </a:moveTo>
                    <a:cubicBezTo>
                      <a:pt x="11" y="34"/>
                      <a:pt x="22" y="68"/>
                      <a:pt x="45" y="91"/>
                    </a:cubicBezTo>
                    <a:cubicBezTo>
                      <a:pt x="68" y="114"/>
                      <a:pt x="102" y="125"/>
                      <a:pt x="136" y="136"/>
                    </a:cubicBezTo>
                  </a:path>
                </a:pathLst>
              </a:custGeom>
              <a:gradFill rotWithShape="1">
                <a:gsLst>
                  <a:gs pos="0">
                    <a:srgbClr val="321900"/>
                  </a:gs>
                  <a:gs pos="50000">
                    <a:srgbClr val="522900"/>
                  </a:gs>
                  <a:gs pos="100000">
                    <a:srgbClr val="3219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7" name="Freeform 463">
                <a:extLst>
                  <a:ext uri="{FF2B5EF4-FFF2-40B4-BE49-F238E27FC236}">
                    <a16:creationId xmlns:a16="http://schemas.microsoft.com/office/drawing/2014/main" id="{82E1BA7B-DB07-4293-1C78-1604EC9CC507}"/>
                  </a:ext>
                </a:extLst>
              </p:cNvPr>
              <p:cNvSpPr>
                <a:spLocks/>
              </p:cNvSpPr>
              <p:nvPr/>
            </p:nvSpPr>
            <p:spPr bwMode="auto">
              <a:xfrm rot="9256194" flipH="1" flipV="1">
                <a:off x="4464" y="1450"/>
                <a:ext cx="49" cy="68"/>
              </a:xfrm>
              <a:custGeom>
                <a:avLst/>
                <a:gdLst>
                  <a:gd name="T0" fmla="*/ 0 w 136"/>
                  <a:gd name="T1" fmla="*/ 0 h 136"/>
                  <a:gd name="T2" fmla="*/ 0 w 136"/>
                  <a:gd name="T3" fmla="*/ 1 h 136"/>
                  <a:gd name="T4" fmla="*/ 0 w 136"/>
                  <a:gd name="T5" fmla="*/ 1 h 136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136"/>
                  <a:gd name="T11" fmla="*/ 136 w 136"/>
                  <a:gd name="T12" fmla="*/ 136 h 1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136">
                    <a:moveTo>
                      <a:pt x="0" y="0"/>
                    </a:moveTo>
                    <a:cubicBezTo>
                      <a:pt x="11" y="34"/>
                      <a:pt x="22" y="68"/>
                      <a:pt x="45" y="91"/>
                    </a:cubicBezTo>
                    <a:cubicBezTo>
                      <a:pt x="68" y="114"/>
                      <a:pt x="102" y="125"/>
                      <a:pt x="136" y="136"/>
                    </a:cubicBezTo>
                  </a:path>
                </a:pathLst>
              </a:custGeom>
              <a:gradFill rotWithShape="1">
                <a:gsLst>
                  <a:gs pos="0">
                    <a:srgbClr val="321900"/>
                  </a:gs>
                  <a:gs pos="50000">
                    <a:srgbClr val="522900"/>
                  </a:gs>
                  <a:gs pos="100000">
                    <a:srgbClr val="3219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48" name="Group 464">
                <a:extLst>
                  <a:ext uri="{FF2B5EF4-FFF2-40B4-BE49-F238E27FC236}">
                    <a16:creationId xmlns:a16="http://schemas.microsoft.com/office/drawing/2014/main" id="{55CA3538-E5B1-A539-30B1-203DE291E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119659" flipH="1" flipV="1">
                <a:off x="4619" y="1251"/>
                <a:ext cx="67" cy="112"/>
                <a:chOff x="1521" y="2757"/>
                <a:chExt cx="100" cy="177"/>
              </a:xfrm>
            </p:grpSpPr>
            <p:sp>
              <p:nvSpPr>
                <p:cNvPr id="6355" name="Oval 465">
                  <a:extLst>
                    <a:ext uri="{FF2B5EF4-FFF2-40B4-BE49-F238E27FC236}">
                      <a16:creationId xmlns:a16="http://schemas.microsoft.com/office/drawing/2014/main" id="{5E620DD4-BB5F-D2E4-0DA5-6C85CC41DA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479305">
                  <a:off x="1508" y="2773"/>
                  <a:ext cx="129" cy="9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356" name="Oval 466">
                  <a:extLst>
                    <a:ext uri="{FF2B5EF4-FFF2-40B4-BE49-F238E27FC236}">
                      <a16:creationId xmlns:a16="http://schemas.microsoft.com/office/drawing/2014/main" id="{0CC82434-FE81-5B10-608E-15789370B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2103801" flipH="1">
                  <a:off x="1521" y="2759"/>
                  <a:ext cx="89" cy="17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49" name="Freeform 467">
                <a:extLst>
                  <a:ext uri="{FF2B5EF4-FFF2-40B4-BE49-F238E27FC236}">
                    <a16:creationId xmlns:a16="http://schemas.microsoft.com/office/drawing/2014/main" id="{1175F60A-7B1F-B3BE-0FC2-84C09904FA5D}"/>
                  </a:ext>
                </a:extLst>
              </p:cNvPr>
              <p:cNvSpPr>
                <a:spLocks/>
              </p:cNvSpPr>
              <p:nvPr/>
            </p:nvSpPr>
            <p:spPr bwMode="auto">
              <a:xfrm rot="-975052">
                <a:off x="4497" y="1335"/>
                <a:ext cx="171" cy="172"/>
              </a:xfrm>
              <a:custGeom>
                <a:avLst/>
                <a:gdLst>
                  <a:gd name="T0" fmla="*/ 0 w 136"/>
                  <a:gd name="T1" fmla="*/ 0 h 106"/>
                  <a:gd name="T2" fmla="*/ 5578 w 136"/>
                  <a:gd name="T3" fmla="*/ 2365781 h 106"/>
                  <a:gd name="T4" fmla="*/ 16628 w 136"/>
                  <a:gd name="T5" fmla="*/ 2365781 h 106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106"/>
                  <a:gd name="T11" fmla="*/ 136 w 136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106">
                    <a:moveTo>
                      <a:pt x="0" y="0"/>
                    </a:moveTo>
                    <a:cubicBezTo>
                      <a:pt x="11" y="38"/>
                      <a:pt x="22" y="76"/>
                      <a:pt x="45" y="91"/>
                    </a:cubicBezTo>
                    <a:cubicBezTo>
                      <a:pt x="68" y="106"/>
                      <a:pt x="102" y="98"/>
                      <a:pt x="136" y="91"/>
                    </a:cubicBezTo>
                  </a:path>
                </a:pathLst>
              </a:custGeom>
              <a:solidFill>
                <a:srgbClr val="321900"/>
              </a:solidFill>
              <a:ln w="19050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50" name="Group 468">
                <a:extLst>
                  <a:ext uri="{FF2B5EF4-FFF2-40B4-BE49-F238E27FC236}">
                    <a16:creationId xmlns:a16="http://schemas.microsoft.com/office/drawing/2014/main" id="{C6C90F98-52F1-3B83-947B-3C66A17F83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71" y="835"/>
                <a:ext cx="201" cy="58"/>
                <a:chOff x="4811" y="981"/>
                <a:chExt cx="201" cy="58"/>
              </a:xfrm>
            </p:grpSpPr>
            <p:sp>
              <p:nvSpPr>
                <p:cNvPr id="6352" name="Oval 469">
                  <a:extLst>
                    <a:ext uri="{FF2B5EF4-FFF2-40B4-BE49-F238E27FC236}">
                      <a16:creationId xmlns:a16="http://schemas.microsoft.com/office/drawing/2014/main" id="{87B2433F-BB83-FE68-9B88-EA64CF8FC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17020">
                  <a:off x="4876" y="981"/>
                  <a:ext cx="69" cy="58"/>
                </a:xfrm>
                <a:prstGeom prst="ellipse">
                  <a:avLst/>
                </a:prstGeom>
                <a:solidFill>
                  <a:schemeClr val="tx1"/>
                </a:solidFill>
                <a:ln w="28575">
                  <a:solidFill>
                    <a:srgbClr val="9966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353" name="Freeform 470">
                  <a:extLst>
                    <a:ext uri="{FF2B5EF4-FFF2-40B4-BE49-F238E27FC236}">
                      <a16:creationId xmlns:a16="http://schemas.microsoft.com/office/drawing/2014/main" id="{076AC5C5-E88A-0FED-01BF-58857BA77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020">
                  <a:off x="4837" y="981"/>
                  <a:ext cx="175" cy="33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11111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" name="Freeform 471">
                  <a:extLst>
                    <a:ext uri="{FF2B5EF4-FFF2-40B4-BE49-F238E27FC236}">
                      <a16:creationId xmlns:a16="http://schemas.microsoft.com/office/drawing/2014/main" id="{3AFB2A4D-EE9A-8B24-C8F8-31E4A8FEC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020" flipV="1">
                  <a:off x="4811" y="1004"/>
                  <a:ext cx="175" cy="3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28575" cmpd="sng">
                  <a:solidFill>
                    <a:srgbClr val="11111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1" name="Rectangle 472">
                <a:extLst>
                  <a:ext uri="{FF2B5EF4-FFF2-40B4-BE49-F238E27FC236}">
                    <a16:creationId xmlns:a16="http://schemas.microsoft.com/office/drawing/2014/main" id="{B8B8E25A-BA1F-EC71-1092-C675C522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2105391">
                <a:off x="4604" y="1460"/>
                <a:ext cx="136" cy="4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6170" name="Freeform 473">
              <a:extLst>
                <a:ext uri="{FF2B5EF4-FFF2-40B4-BE49-F238E27FC236}">
                  <a16:creationId xmlns:a16="http://schemas.microsoft.com/office/drawing/2014/main" id="{49A52D15-966A-8BA1-FE13-52EDF4025452}"/>
                </a:ext>
              </a:extLst>
            </p:cNvPr>
            <p:cNvSpPr>
              <a:spLocks/>
            </p:cNvSpPr>
            <p:nvPr/>
          </p:nvSpPr>
          <p:spPr bwMode="auto">
            <a:xfrm rot="1745905">
              <a:off x="4003" y="2725"/>
              <a:ext cx="167" cy="219"/>
            </a:xfrm>
            <a:custGeom>
              <a:avLst/>
              <a:gdLst>
                <a:gd name="T0" fmla="*/ 491 w 150"/>
                <a:gd name="T1" fmla="*/ 36 h 211"/>
                <a:gd name="T2" fmla="*/ 63 w 150"/>
                <a:gd name="T3" fmla="*/ 228 h 211"/>
                <a:gd name="T4" fmla="*/ 923 w 150"/>
                <a:gd name="T5" fmla="*/ 228 h 211"/>
                <a:gd name="T6" fmla="*/ 1360 w 150"/>
                <a:gd name="T7" fmla="*/ 429 h 211"/>
                <a:gd name="T8" fmla="*/ 491 w 150"/>
                <a:gd name="T9" fmla="*/ 36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211"/>
                <a:gd name="T17" fmla="*/ 150 w 150"/>
                <a:gd name="T18" fmla="*/ 211 h 2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211">
                  <a:moveTo>
                    <a:pt x="52" y="15"/>
                  </a:moveTo>
                  <a:cubicBezTo>
                    <a:pt x="29" y="0"/>
                    <a:pt x="0" y="90"/>
                    <a:pt x="7" y="105"/>
                  </a:cubicBezTo>
                  <a:cubicBezTo>
                    <a:pt x="14" y="120"/>
                    <a:pt x="74" y="90"/>
                    <a:pt x="97" y="105"/>
                  </a:cubicBezTo>
                  <a:cubicBezTo>
                    <a:pt x="120" y="120"/>
                    <a:pt x="150" y="211"/>
                    <a:pt x="143" y="196"/>
                  </a:cubicBezTo>
                  <a:cubicBezTo>
                    <a:pt x="136" y="181"/>
                    <a:pt x="75" y="30"/>
                    <a:pt x="52" y="15"/>
                  </a:cubicBezTo>
                  <a:close/>
                </a:path>
              </a:pathLst>
            </a:custGeom>
            <a:solidFill>
              <a:srgbClr val="1C0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71" name="Group 474">
              <a:extLst>
                <a:ext uri="{FF2B5EF4-FFF2-40B4-BE49-F238E27FC236}">
                  <a16:creationId xmlns:a16="http://schemas.microsoft.com/office/drawing/2014/main" id="{A4F2650F-2552-BF5C-DDFF-C707BF361DA1}"/>
                </a:ext>
              </a:extLst>
            </p:cNvPr>
            <p:cNvGrpSpPr>
              <a:grpSpLocks/>
            </p:cNvGrpSpPr>
            <p:nvPr/>
          </p:nvGrpSpPr>
          <p:grpSpPr bwMode="auto">
            <a:xfrm rot="748265">
              <a:off x="4109" y="2023"/>
              <a:ext cx="374" cy="1110"/>
              <a:chOff x="2926" y="1842"/>
              <a:chExt cx="455" cy="1254"/>
            </a:xfrm>
          </p:grpSpPr>
          <p:sp>
            <p:nvSpPr>
              <p:cNvPr id="6340" name="Freeform 475">
                <a:extLst>
                  <a:ext uri="{FF2B5EF4-FFF2-40B4-BE49-F238E27FC236}">
                    <a16:creationId xmlns:a16="http://schemas.microsoft.com/office/drawing/2014/main" id="{B64CB82D-FE2D-4442-3A42-CD69909CC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842"/>
                <a:ext cx="454" cy="1248"/>
              </a:xfrm>
              <a:custGeom>
                <a:avLst/>
                <a:gdLst>
                  <a:gd name="T0" fmla="*/ 1161 w 432"/>
                  <a:gd name="T1" fmla="*/ 1225 h 1248"/>
                  <a:gd name="T2" fmla="*/ 1026 w 432"/>
                  <a:gd name="T3" fmla="*/ 1089 h 1248"/>
                  <a:gd name="T4" fmla="*/ 777 w 432"/>
                  <a:gd name="T5" fmla="*/ 998 h 1248"/>
                  <a:gd name="T6" fmla="*/ 644 w 432"/>
                  <a:gd name="T7" fmla="*/ 908 h 1248"/>
                  <a:gd name="T8" fmla="*/ 777 w 432"/>
                  <a:gd name="T9" fmla="*/ 681 h 1248"/>
                  <a:gd name="T10" fmla="*/ 904 w 432"/>
                  <a:gd name="T11" fmla="*/ 409 h 1248"/>
                  <a:gd name="T12" fmla="*/ 1161 w 432"/>
                  <a:gd name="T13" fmla="*/ 318 h 1248"/>
                  <a:gd name="T14" fmla="*/ 1161 w 432"/>
                  <a:gd name="T15" fmla="*/ 91 h 1248"/>
                  <a:gd name="T16" fmla="*/ 777 w 432"/>
                  <a:gd name="T17" fmla="*/ 0 h 1248"/>
                  <a:gd name="T18" fmla="*/ 388 w 432"/>
                  <a:gd name="T19" fmla="*/ 91 h 1248"/>
                  <a:gd name="T20" fmla="*/ 259 w 432"/>
                  <a:gd name="T21" fmla="*/ 182 h 1248"/>
                  <a:gd name="T22" fmla="*/ 259 w 432"/>
                  <a:gd name="T23" fmla="*/ 318 h 1248"/>
                  <a:gd name="T24" fmla="*/ 259 w 432"/>
                  <a:gd name="T25" fmla="*/ 454 h 1248"/>
                  <a:gd name="T26" fmla="*/ 129 w 432"/>
                  <a:gd name="T27" fmla="*/ 545 h 1248"/>
                  <a:gd name="T28" fmla="*/ 259 w 432"/>
                  <a:gd name="T29" fmla="*/ 635 h 1248"/>
                  <a:gd name="T30" fmla="*/ 129 w 432"/>
                  <a:gd name="T31" fmla="*/ 817 h 1248"/>
                  <a:gd name="T32" fmla="*/ 0 w 432"/>
                  <a:gd name="T33" fmla="*/ 908 h 1248"/>
                  <a:gd name="T34" fmla="*/ 129 w 432"/>
                  <a:gd name="T35" fmla="*/ 998 h 1248"/>
                  <a:gd name="T36" fmla="*/ 259 w 432"/>
                  <a:gd name="T37" fmla="*/ 1044 h 1248"/>
                  <a:gd name="T38" fmla="*/ 388 w 432"/>
                  <a:gd name="T39" fmla="*/ 1134 h 1248"/>
                  <a:gd name="T40" fmla="*/ 518 w 432"/>
                  <a:gd name="T41" fmla="*/ 1180 h 1248"/>
                  <a:gd name="T42" fmla="*/ 644 w 432"/>
                  <a:gd name="T43" fmla="*/ 1225 h 1248"/>
                  <a:gd name="T44" fmla="*/ 1161 w 432"/>
                  <a:gd name="T45" fmla="*/ 1225 h 12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2"/>
                  <a:gd name="T70" fmla="*/ 0 h 1248"/>
                  <a:gd name="T71" fmla="*/ 432 w 432"/>
                  <a:gd name="T72" fmla="*/ 1248 h 12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2" h="1248">
                    <a:moveTo>
                      <a:pt x="409" y="1225"/>
                    </a:moveTo>
                    <a:cubicBezTo>
                      <a:pt x="432" y="1202"/>
                      <a:pt x="386" y="1127"/>
                      <a:pt x="363" y="1089"/>
                    </a:cubicBezTo>
                    <a:cubicBezTo>
                      <a:pt x="340" y="1051"/>
                      <a:pt x="296" y="1028"/>
                      <a:pt x="273" y="998"/>
                    </a:cubicBezTo>
                    <a:cubicBezTo>
                      <a:pt x="250" y="968"/>
                      <a:pt x="227" y="961"/>
                      <a:pt x="227" y="908"/>
                    </a:cubicBezTo>
                    <a:cubicBezTo>
                      <a:pt x="227" y="855"/>
                      <a:pt x="258" y="764"/>
                      <a:pt x="273" y="681"/>
                    </a:cubicBezTo>
                    <a:cubicBezTo>
                      <a:pt x="288" y="598"/>
                      <a:pt x="295" y="469"/>
                      <a:pt x="318" y="409"/>
                    </a:cubicBezTo>
                    <a:cubicBezTo>
                      <a:pt x="341" y="349"/>
                      <a:pt x="394" y="371"/>
                      <a:pt x="409" y="318"/>
                    </a:cubicBezTo>
                    <a:cubicBezTo>
                      <a:pt x="424" y="265"/>
                      <a:pt x="432" y="144"/>
                      <a:pt x="409" y="91"/>
                    </a:cubicBezTo>
                    <a:cubicBezTo>
                      <a:pt x="386" y="38"/>
                      <a:pt x="318" y="0"/>
                      <a:pt x="273" y="0"/>
                    </a:cubicBezTo>
                    <a:cubicBezTo>
                      <a:pt x="228" y="0"/>
                      <a:pt x="167" y="61"/>
                      <a:pt x="137" y="91"/>
                    </a:cubicBezTo>
                    <a:cubicBezTo>
                      <a:pt x="107" y="121"/>
                      <a:pt x="99" y="144"/>
                      <a:pt x="91" y="182"/>
                    </a:cubicBezTo>
                    <a:cubicBezTo>
                      <a:pt x="83" y="220"/>
                      <a:pt x="91" y="273"/>
                      <a:pt x="91" y="318"/>
                    </a:cubicBezTo>
                    <a:cubicBezTo>
                      <a:pt x="91" y="363"/>
                      <a:pt x="98" y="416"/>
                      <a:pt x="91" y="454"/>
                    </a:cubicBezTo>
                    <a:cubicBezTo>
                      <a:pt x="84" y="492"/>
                      <a:pt x="46" y="515"/>
                      <a:pt x="46" y="545"/>
                    </a:cubicBezTo>
                    <a:cubicBezTo>
                      <a:pt x="46" y="575"/>
                      <a:pt x="91" y="590"/>
                      <a:pt x="91" y="635"/>
                    </a:cubicBezTo>
                    <a:cubicBezTo>
                      <a:pt x="91" y="680"/>
                      <a:pt x="61" y="772"/>
                      <a:pt x="46" y="817"/>
                    </a:cubicBezTo>
                    <a:cubicBezTo>
                      <a:pt x="31" y="862"/>
                      <a:pt x="0" y="878"/>
                      <a:pt x="0" y="908"/>
                    </a:cubicBezTo>
                    <a:cubicBezTo>
                      <a:pt x="0" y="938"/>
                      <a:pt x="31" y="975"/>
                      <a:pt x="46" y="998"/>
                    </a:cubicBezTo>
                    <a:cubicBezTo>
                      <a:pt x="61" y="1021"/>
                      <a:pt x="76" y="1021"/>
                      <a:pt x="91" y="1044"/>
                    </a:cubicBezTo>
                    <a:cubicBezTo>
                      <a:pt x="106" y="1067"/>
                      <a:pt x="122" y="1111"/>
                      <a:pt x="137" y="1134"/>
                    </a:cubicBezTo>
                    <a:cubicBezTo>
                      <a:pt x="152" y="1157"/>
                      <a:pt x="167" y="1165"/>
                      <a:pt x="182" y="1180"/>
                    </a:cubicBezTo>
                    <a:cubicBezTo>
                      <a:pt x="197" y="1195"/>
                      <a:pt x="197" y="1218"/>
                      <a:pt x="227" y="1225"/>
                    </a:cubicBezTo>
                    <a:cubicBezTo>
                      <a:pt x="257" y="1232"/>
                      <a:pt x="386" y="1248"/>
                      <a:pt x="409" y="122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562B00"/>
                  </a:gs>
                  <a:gs pos="100000">
                    <a:schemeClr val="tx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1" name="Rectangle 476">
                <a:extLst>
                  <a:ext uri="{FF2B5EF4-FFF2-40B4-BE49-F238E27FC236}">
                    <a16:creationId xmlns:a16="http://schemas.microsoft.com/office/drawing/2014/main" id="{A67C074D-1226-F268-49A3-82E19DF03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897656">
                <a:off x="2989" y="2859"/>
                <a:ext cx="55" cy="17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342" name="Freeform 477">
                <a:extLst>
                  <a:ext uri="{FF2B5EF4-FFF2-40B4-BE49-F238E27FC236}">
                    <a16:creationId xmlns:a16="http://schemas.microsoft.com/office/drawing/2014/main" id="{5E182AA8-1ADE-3A01-6E78-D9278309A01B}"/>
                  </a:ext>
                </a:extLst>
              </p:cNvPr>
              <p:cNvSpPr>
                <a:spLocks/>
              </p:cNvSpPr>
              <p:nvPr/>
            </p:nvSpPr>
            <p:spPr bwMode="auto">
              <a:xfrm rot="631331">
                <a:off x="3109" y="2949"/>
                <a:ext cx="272" cy="147"/>
              </a:xfrm>
              <a:custGeom>
                <a:avLst/>
                <a:gdLst>
                  <a:gd name="T0" fmla="*/ 4 w 309"/>
                  <a:gd name="T1" fmla="*/ 11 h 159"/>
                  <a:gd name="T2" fmla="*/ 15 w 309"/>
                  <a:gd name="T3" fmla="*/ 6 h 159"/>
                  <a:gd name="T4" fmla="*/ 20 w 309"/>
                  <a:gd name="T5" fmla="*/ 19 h 159"/>
                  <a:gd name="T6" fmla="*/ 11 w 309"/>
                  <a:gd name="T7" fmla="*/ 28 h 159"/>
                  <a:gd name="T8" fmla="*/ 4 w 309"/>
                  <a:gd name="T9" fmla="*/ 28 h 159"/>
                  <a:gd name="T10" fmla="*/ 4 w 309"/>
                  <a:gd name="T11" fmla="*/ 11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9"/>
                  <a:gd name="T19" fmla="*/ 0 h 159"/>
                  <a:gd name="T20" fmla="*/ 309 w 309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9" h="159">
                    <a:moveTo>
                      <a:pt x="30" y="53"/>
                    </a:moveTo>
                    <a:cubicBezTo>
                      <a:pt x="60" y="30"/>
                      <a:pt x="166" y="0"/>
                      <a:pt x="211" y="7"/>
                    </a:cubicBezTo>
                    <a:cubicBezTo>
                      <a:pt x="256" y="14"/>
                      <a:pt x="309" y="75"/>
                      <a:pt x="302" y="98"/>
                    </a:cubicBezTo>
                    <a:cubicBezTo>
                      <a:pt x="295" y="121"/>
                      <a:pt x="211" y="136"/>
                      <a:pt x="166" y="144"/>
                    </a:cubicBezTo>
                    <a:cubicBezTo>
                      <a:pt x="121" y="152"/>
                      <a:pt x="53" y="159"/>
                      <a:pt x="30" y="144"/>
                    </a:cubicBezTo>
                    <a:cubicBezTo>
                      <a:pt x="7" y="129"/>
                      <a:pt x="0" y="76"/>
                      <a:pt x="30" y="5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3" name="AutoShape 478">
                <a:extLst>
                  <a:ext uri="{FF2B5EF4-FFF2-40B4-BE49-F238E27FC236}">
                    <a16:creationId xmlns:a16="http://schemas.microsoft.com/office/drawing/2014/main" id="{08843EBA-E582-E4D2-0103-C72D960F3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78"/>
                <a:ext cx="55" cy="227"/>
              </a:xfrm>
              <a:prstGeom prst="moon">
                <a:avLst>
                  <a:gd name="adj" fmla="val 81769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6172" name="Freeform 479">
              <a:extLst>
                <a:ext uri="{FF2B5EF4-FFF2-40B4-BE49-F238E27FC236}">
                  <a16:creationId xmlns:a16="http://schemas.microsoft.com/office/drawing/2014/main" id="{C1D71CCE-9269-8295-B6AB-5764F9DD977F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4285" y="901"/>
              <a:ext cx="1292" cy="732"/>
            </a:xfrm>
            <a:custGeom>
              <a:avLst/>
              <a:gdLst>
                <a:gd name="T0" fmla="*/ 3 w 1573"/>
                <a:gd name="T1" fmla="*/ 51 h 827"/>
                <a:gd name="T2" fmla="*/ 3 w 1573"/>
                <a:gd name="T3" fmla="*/ 51 h 827"/>
                <a:gd name="T4" fmla="*/ 2 w 1573"/>
                <a:gd name="T5" fmla="*/ 56 h 827"/>
                <a:gd name="T6" fmla="*/ 2 w 1573"/>
                <a:gd name="T7" fmla="*/ 57 h 827"/>
                <a:gd name="T8" fmla="*/ 2 w 1573"/>
                <a:gd name="T9" fmla="*/ 64 h 827"/>
                <a:gd name="T10" fmla="*/ 2 w 1573"/>
                <a:gd name="T11" fmla="*/ 61 h 827"/>
                <a:gd name="T12" fmla="*/ 2 w 1573"/>
                <a:gd name="T13" fmla="*/ 61 h 827"/>
                <a:gd name="T14" fmla="*/ 2 w 1573"/>
                <a:gd name="T15" fmla="*/ 61 h 827"/>
                <a:gd name="T16" fmla="*/ 2 w 1573"/>
                <a:gd name="T17" fmla="*/ 52 h 827"/>
                <a:gd name="T18" fmla="*/ 2 w 1573"/>
                <a:gd name="T19" fmla="*/ 43 h 827"/>
                <a:gd name="T20" fmla="*/ 2 w 1573"/>
                <a:gd name="T21" fmla="*/ 40 h 827"/>
                <a:gd name="T22" fmla="*/ 2 w 1573"/>
                <a:gd name="T23" fmla="*/ 39 h 827"/>
                <a:gd name="T24" fmla="*/ 2 w 1573"/>
                <a:gd name="T25" fmla="*/ 35 h 827"/>
                <a:gd name="T26" fmla="*/ 2 w 1573"/>
                <a:gd name="T27" fmla="*/ 32 h 827"/>
                <a:gd name="T28" fmla="*/ 3 w 1573"/>
                <a:gd name="T29" fmla="*/ 27 h 827"/>
                <a:gd name="T30" fmla="*/ 4 w 1573"/>
                <a:gd name="T31" fmla="*/ 27 h 827"/>
                <a:gd name="T32" fmla="*/ 6 w 1573"/>
                <a:gd name="T33" fmla="*/ 19 h 827"/>
                <a:gd name="T34" fmla="*/ 6 w 1573"/>
                <a:gd name="T35" fmla="*/ 17 h 827"/>
                <a:gd name="T36" fmla="*/ 7 w 1573"/>
                <a:gd name="T37" fmla="*/ 15 h 827"/>
                <a:gd name="T38" fmla="*/ 9 w 1573"/>
                <a:gd name="T39" fmla="*/ 11 h 827"/>
                <a:gd name="T40" fmla="*/ 10 w 1573"/>
                <a:gd name="T41" fmla="*/ 12 h 827"/>
                <a:gd name="T42" fmla="*/ 11 w 1573"/>
                <a:gd name="T43" fmla="*/ 13 h 827"/>
                <a:gd name="T44" fmla="*/ 11 w 1573"/>
                <a:gd name="T45" fmla="*/ 11 h 827"/>
                <a:gd name="T46" fmla="*/ 14 w 1573"/>
                <a:gd name="T47" fmla="*/ 5 h 827"/>
                <a:gd name="T48" fmla="*/ 14 w 1573"/>
                <a:gd name="T49" fmla="*/ 4 h 827"/>
                <a:gd name="T50" fmla="*/ 16 w 1573"/>
                <a:gd name="T51" fmla="*/ 4 h 827"/>
                <a:gd name="T52" fmla="*/ 16 w 1573"/>
                <a:gd name="T53" fmla="*/ 0 h 827"/>
                <a:gd name="T54" fmla="*/ 17 w 1573"/>
                <a:gd name="T55" fmla="*/ 4 h 827"/>
                <a:gd name="T56" fmla="*/ 17 w 1573"/>
                <a:gd name="T57" fmla="*/ 4 h 827"/>
                <a:gd name="T58" fmla="*/ 17 w 1573"/>
                <a:gd name="T59" fmla="*/ 4 h 827"/>
                <a:gd name="T60" fmla="*/ 18 w 1573"/>
                <a:gd name="T61" fmla="*/ 0 h 827"/>
                <a:gd name="T62" fmla="*/ 21 w 1573"/>
                <a:gd name="T63" fmla="*/ 5 h 827"/>
                <a:gd name="T64" fmla="*/ 23 w 1573"/>
                <a:gd name="T65" fmla="*/ 4 h 827"/>
                <a:gd name="T66" fmla="*/ 25 w 1573"/>
                <a:gd name="T67" fmla="*/ 13 h 827"/>
                <a:gd name="T68" fmla="*/ 25 w 1573"/>
                <a:gd name="T69" fmla="*/ 17 h 827"/>
                <a:gd name="T70" fmla="*/ 25 w 1573"/>
                <a:gd name="T71" fmla="*/ 19 h 827"/>
                <a:gd name="T72" fmla="*/ 25 w 1573"/>
                <a:gd name="T73" fmla="*/ 19 h 827"/>
                <a:gd name="T74" fmla="*/ 23 w 1573"/>
                <a:gd name="T75" fmla="*/ 16 h 827"/>
                <a:gd name="T76" fmla="*/ 21 w 1573"/>
                <a:gd name="T77" fmla="*/ 15 h 827"/>
                <a:gd name="T78" fmla="*/ 21 w 1573"/>
                <a:gd name="T79" fmla="*/ 15 h 827"/>
                <a:gd name="T80" fmla="*/ 20 w 1573"/>
                <a:gd name="T81" fmla="*/ 12 h 827"/>
                <a:gd name="T82" fmla="*/ 20 w 1573"/>
                <a:gd name="T83" fmla="*/ 13 h 827"/>
                <a:gd name="T84" fmla="*/ 19 w 1573"/>
                <a:gd name="T85" fmla="*/ 12 h 827"/>
                <a:gd name="T86" fmla="*/ 17 w 1573"/>
                <a:gd name="T87" fmla="*/ 11 h 827"/>
                <a:gd name="T88" fmla="*/ 15 w 1573"/>
                <a:gd name="T89" fmla="*/ 13 h 827"/>
                <a:gd name="T90" fmla="*/ 14 w 1573"/>
                <a:gd name="T91" fmla="*/ 19 h 827"/>
                <a:gd name="T92" fmla="*/ 13 w 1573"/>
                <a:gd name="T93" fmla="*/ 17 h 827"/>
                <a:gd name="T94" fmla="*/ 11 w 1573"/>
                <a:gd name="T95" fmla="*/ 26 h 827"/>
                <a:gd name="T96" fmla="*/ 11 w 1573"/>
                <a:gd name="T97" fmla="*/ 21 h 827"/>
                <a:gd name="T98" fmla="*/ 11 w 1573"/>
                <a:gd name="T99" fmla="*/ 21 h 827"/>
                <a:gd name="T100" fmla="*/ 9 w 1573"/>
                <a:gd name="T101" fmla="*/ 20 h 827"/>
                <a:gd name="T102" fmla="*/ 9 w 1573"/>
                <a:gd name="T103" fmla="*/ 24 h 827"/>
                <a:gd name="T104" fmla="*/ 7 w 1573"/>
                <a:gd name="T105" fmla="*/ 27 h 827"/>
                <a:gd name="T106" fmla="*/ 7 w 1573"/>
                <a:gd name="T107" fmla="*/ 31 h 827"/>
                <a:gd name="T108" fmla="*/ 6 w 1573"/>
                <a:gd name="T109" fmla="*/ 33 h 827"/>
                <a:gd name="T110" fmla="*/ 5 w 1573"/>
                <a:gd name="T111" fmla="*/ 42 h 827"/>
                <a:gd name="T112" fmla="*/ 5 w 1573"/>
                <a:gd name="T113" fmla="*/ 46 h 827"/>
                <a:gd name="T114" fmla="*/ 4 w 1573"/>
                <a:gd name="T115" fmla="*/ 48 h 827"/>
                <a:gd name="T116" fmla="*/ 4 w 1573"/>
                <a:gd name="T117" fmla="*/ 45 h 827"/>
                <a:gd name="T118" fmla="*/ 3 w 1573"/>
                <a:gd name="T119" fmla="*/ 51 h 827"/>
                <a:gd name="T120" fmla="*/ 3 w 1573"/>
                <a:gd name="T121" fmla="*/ 51 h 827"/>
                <a:gd name="T122" fmla="*/ 3 w 1573"/>
                <a:gd name="T123" fmla="*/ 51 h 8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73"/>
                <a:gd name="T187" fmla="*/ 0 h 827"/>
                <a:gd name="T188" fmla="*/ 1573 w 1573"/>
                <a:gd name="T189" fmla="*/ 827 h 8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73" h="827">
                  <a:moveTo>
                    <a:pt x="226" y="664"/>
                  </a:moveTo>
                  <a:cubicBezTo>
                    <a:pt x="216" y="661"/>
                    <a:pt x="207" y="650"/>
                    <a:pt x="197" y="654"/>
                  </a:cubicBezTo>
                  <a:cubicBezTo>
                    <a:pt x="174" y="663"/>
                    <a:pt x="180" y="698"/>
                    <a:pt x="168" y="713"/>
                  </a:cubicBezTo>
                  <a:cubicBezTo>
                    <a:pt x="161" y="722"/>
                    <a:pt x="149" y="726"/>
                    <a:pt x="139" y="732"/>
                  </a:cubicBezTo>
                  <a:cubicBezTo>
                    <a:pt x="143" y="750"/>
                    <a:pt x="161" y="805"/>
                    <a:pt x="139" y="820"/>
                  </a:cubicBezTo>
                  <a:cubicBezTo>
                    <a:pt x="129" y="827"/>
                    <a:pt x="126" y="801"/>
                    <a:pt x="119" y="791"/>
                  </a:cubicBezTo>
                  <a:cubicBezTo>
                    <a:pt x="98" y="727"/>
                    <a:pt x="123" y="777"/>
                    <a:pt x="90" y="791"/>
                  </a:cubicBezTo>
                  <a:cubicBezTo>
                    <a:pt x="81" y="795"/>
                    <a:pt x="71" y="784"/>
                    <a:pt x="61" y="781"/>
                  </a:cubicBezTo>
                  <a:cubicBezTo>
                    <a:pt x="0" y="801"/>
                    <a:pt x="21" y="805"/>
                    <a:pt x="21" y="683"/>
                  </a:cubicBezTo>
                  <a:cubicBezTo>
                    <a:pt x="21" y="636"/>
                    <a:pt x="51" y="596"/>
                    <a:pt x="70" y="556"/>
                  </a:cubicBezTo>
                  <a:cubicBezTo>
                    <a:pt x="75" y="547"/>
                    <a:pt x="73" y="534"/>
                    <a:pt x="80" y="527"/>
                  </a:cubicBezTo>
                  <a:cubicBezTo>
                    <a:pt x="82" y="525"/>
                    <a:pt x="136" y="509"/>
                    <a:pt x="139" y="508"/>
                  </a:cubicBezTo>
                  <a:cubicBezTo>
                    <a:pt x="112" y="427"/>
                    <a:pt x="101" y="462"/>
                    <a:pt x="148" y="439"/>
                  </a:cubicBezTo>
                  <a:cubicBezTo>
                    <a:pt x="159" y="434"/>
                    <a:pt x="168" y="426"/>
                    <a:pt x="178" y="420"/>
                  </a:cubicBezTo>
                  <a:cubicBezTo>
                    <a:pt x="179" y="417"/>
                    <a:pt x="195" y="363"/>
                    <a:pt x="197" y="361"/>
                  </a:cubicBezTo>
                  <a:cubicBezTo>
                    <a:pt x="199" y="359"/>
                    <a:pt x="253" y="343"/>
                    <a:pt x="256" y="342"/>
                  </a:cubicBezTo>
                  <a:cubicBezTo>
                    <a:pt x="224" y="245"/>
                    <a:pt x="298" y="263"/>
                    <a:pt x="373" y="254"/>
                  </a:cubicBezTo>
                  <a:cubicBezTo>
                    <a:pt x="466" y="230"/>
                    <a:pt x="382" y="265"/>
                    <a:pt x="402" y="215"/>
                  </a:cubicBezTo>
                  <a:cubicBezTo>
                    <a:pt x="408" y="200"/>
                    <a:pt x="448" y="189"/>
                    <a:pt x="461" y="185"/>
                  </a:cubicBezTo>
                  <a:cubicBezTo>
                    <a:pt x="482" y="123"/>
                    <a:pt x="544" y="142"/>
                    <a:pt x="607" y="137"/>
                  </a:cubicBezTo>
                  <a:cubicBezTo>
                    <a:pt x="617" y="140"/>
                    <a:pt x="628" y="141"/>
                    <a:pt x="637" y="146"/>
                  </a:cubicBezTo>
                  <a:cubicBezTo>
                    <a:pt x="648" y="151"/>
                    <a:pt x="654" y="164"/>
                    <a:pt x="666" y="166"/>
                  </a:cubicBezTo>
                  <a:cubicBezTo>
                    <a:pt x="681" y="169"/>
                    <a:pt x="715" y="143"/>
                    <a:pt x="724" y="137"/>
                  </a:cubicBezTo>
                  <a:cubicBezTo>
                    <a:pt x="760" y="83"/>
                    <a:pt x="798" y="79"/>
                    <a:pt x="861" y="68"/>
                  </a:cubicBezTo>
                  <a:cubicBezTo>
                    <a:pt x="878" y="20"/>
                    <a:pt x="861" y="42"/>
                    <a:pt x="929" y="20"/>
                  </a:cubicBezTo>
                  <a:cubicBezTo>
                    <a:pt x="939" y="17"/>
                    <a:pt x="949" y="13"/>
                    <a:pt x="959" y="10"/>
                  </a:cubicBezTo>
                  <a:cubicBezTo>
                    <a:pt x="969" y="7"/>
                    <a:pt x="988" y="0"/>
                    <a:pt x="988" y="0"/>
                  </a:cubicBezTo>
                  <a:cubicBezTo>
                    <a:pt x="1008" y="3"/>
                    <a:pt x="1028" y="4"/>
                    <a:pt x="1047" y="10"/>
                  </a:cubicBezTo>
                  <a:cubicBezTo>
                    <a:pt x="1058" y="14"/>
                    <a:pt x="1064" y="29"/>
                    <a:pt x="1076" y="29"/>
                  </a:cubicBezTo>
                  <a:cubicBezTo>
                    <a:pt x="1088" y="29"/>
                    <a:pt x="1095" y="15"/>
                    <a:pt x="1105" y="10"/>
                  </a:cubicBezTo>
                  <a:cubicBezTo>
                    <a:pt x="1114" y="5"/>
                    <a:pt x="1124" y="3"/>
                    <a:pt x="1134" y="0"/>
                  </a:cubicBezTo>
                  <a:cubicBezTo>
                    <a:pt x="1156" y="63"/>
                    <a:pt x="1160" y="58"/>
                    <a:pt x="1232" y="68"/>
                  </a:cubicBezTo>
                  <a:cubicBezTo>
                    <a:pt x="1299" y="59"/>
                    <a:pt x="1362" y="74"/>
                    <a:pt x="1427" y="59"/>
                  </a:cubicBezTo>
                  <a:cubicBezTo>
                    <a:pt x="1508" y="74"/>
                    <a:pt x="1525" y="98"/>
                    <a:pt x="1544" y="176"/>
                  </a:cubicBezTo>
                  <a:cubicBezTo>
                    <a:pt x="1548" y="192"/>
                    <a:pt x="1550" y="209"/>
                    <a:pt x="1554" y="225"/>
                  </a:cubicBezTo>
                  <a:cubicBezTo>
                    <a:pt x="1557" y="235"/>
                    <a:pt x="1573" y="248"/>
                    <a:pt x="1564" y="254"/>
                  </a:cubicBezTo>
                  <a:cubicBezTo>
                    <a:pt x="1553" y="261"/>
                    <a:pt x="1538" y="247"/>
                    <a:pt x="1525" y="244"/>
                  </a:cubicBezTo>
                  <a:cubicBezTo>
                    <a:pt x="1488" y="220"/>
                    <a:pt x="1449" y="219"/>
                    <a:pt x="1408" y="205"/>
                  </a:cubicBezTo>
                  <a:cubicBezTo>
                    <a:pt x="1355" y="240"/>
                    <a:pt x="1397" y="227"/>
                    <a:pt x="1359" y="195"/>
                  </a:cubicBezTo>
                  <a:cubicBezTo>
                    <a:pt x="1351" y="188"/>
                    <a:pt x="1340" y="188"/>
                    <a:pt x="1330" y="185"/>
                  </a:cubicBezTo>
                  <a:cubicBezTo>
                    <a:pt x="1295" y="134"/>
                    <a:pt x="1286" y="136"/>
                    <a:pt x="1222" y="146"/>
                  </a:cubicBezTo>
                  <a:cubicBezTo>
                    <a:pt x="1219" y="156"/>
                    <a:pt x="1223" y="174"/>
                    <a:pt x="1213" y="176"/>
                  </a:cubicBezTo>
                  <a:cubicBezTo>
                    <a:pt x="1192" y="179"/>
                    <a:pt x="1174" y="160"/>
                    <a:pt x="1154" y="156"/>
                  </a:cubicBezTo>
                  <a:cubicBezTo>
                    <a:pt x="1095" y="144"/>
                    <a:pt x="1121" y="151"/>
                    <a:pt x="1076" y="137"/>
                  </a:cubicBezTo>
                  <a:cubicBezTo>
                    <a:pt x="992" y="164"/>
                    <a:pt x="1037" y="153"/>
                    <a:pt x="939" y="166"/>
                  </a:cubicBezTo>
                  <a:cubicBezTo>
                    <a:pt x="918" y="198"/>
                    <a:pt x="892" y="212"/>
                    <a:pt x="871" y="244"/>
                  </a:cubicBezTo>
                  <a:cubicBezTo>
                    <a:pt x="846" y="207"/>
                    <a:pt x="836" y="200"/>
                    <a:pt x="793" y="215"/>
                  </a:cubicBezTo>
                  <a:cubicBezTo>
                    <a:pt x="778" y="257"/>
                    <a:pt x="758" y="291"/>
                    <a:pt x="744" y="332"/>
                  </a:cubicBezTo>
                  <a:cubicBezTo>
                    <a:pt x="727" y="284"/>
                    <a:pt x="744" y="306"/>
                    <a:pt x="676" y="283"/>
                  </a:cubicBezTo>
                  <a:cubicBezTo>
                    <a:pt x="666" y="280"/>
                    <a:pt x="656" y="276"/>
                    <a:pt x="646" y="273"/>
                  </a:cubicBezTo>
                  <a:cubicBezTo>
                    <a:pt x="636" y="270"/>
                    <a:pt x="617" y="264"/>
                    <a:pt x="617" y="264"/>
                  </a:cubicBezTo>
                  <a:cubicBezTo>
                    <a:pt x="556" y="283"/>
                    <a:pt x="605" y="297"/>
                    <a:pt x="549" y="322"/>
                  </a:cubicBezTo>
                  <a:cubicBezTo>
                    <a:pt x="530" y="330"/>
                    <a:pt x="490" y="342"/>
                    <a:pt x="490" y="342"/>
                  </a:cubicBezTo>
                  <a:cubicBezTo>
                    <a:pt x="437" y="422"/>
                    <a:pt x="508" y="323"/>
                    <a:pt x="441" y="390"/>
                  </a:cubicBezTo>
                  <a:cubicBezTo>
                    <a:pt x="395" y="436"/>
                    <a:pt x="452" y="410"/>
                    <a:pt x="392" y="430"/>
                  </a:cubicBezTo>
                  <a:cubicBezTo>
                    <a:pt x="364" y="471"/>
                    <a:pt x="350" y="507"/>
                    <a:pt x="324" y="547"/>
                  </a:cubicBezTo>
                  <a:cubicBezTo>
                    <a:pt x="321" y="566"/>
                    <a:pt x="324" y="588"/>
                    <a:pt x="314" y="605"/>
                  </a:cubicBezTo>
                  <a:cubicBezTo>
                    <a:pt x="309" y="614"/>
                    <a:pt x="294" y="619"/>
                    <a:pt x="285" y="615"/>
                  </a:cubicBezTo>
                  <a:cubicBezTo>
                    <a:pt x="276" y="611"/>
                    <a:pt x="278" y="596"/>
                    <a:pt x="275" y="586"/>
                  </a:cubicBezTo>
                  <a:cubicBezTo>
                    <a:pt x="252" y="655"/>
                    <a:pt x="273" y="633"/>
                    <a:pt x="226" y="664"/>
                  </a:cubicBezTo>
                  <a:cubicBezTo>
                    <a:pt x="216" y="661"/>
                    <a:pt x="197" y="654"/>
                    <a:pt x="197" y="654"/>
                  </a:cubicBezTo>
                  <a:cubicBezTo>
                    <a:pt x="197" y="654"/>
                    <a:pt x="216" y="661"/>
                    <a:pt x="226" y="664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480">
              <a:extLst>
                <a:ext uri="{FF2B5EF4-FFF2-40B4-BE49-F238E27FC236}">
                  <a16:creationId xmlns:a16="http://schemas.microsoft.com/office/drawing/2014/main" id="{496B82DB-690F-74E1-94E4-692BC0BB1B29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5280" y="900"/>
              <a:ext cx="94" cy="196"/>
            </a:xfrm>
            <a:custGeom>
              <a:avLst/>
              <a:gdLst>
                <a:gd name="T0" fmla="*/ 1 w 131"/>
                <a:gd name="T1" fmla="*/ 66 h 207"/>
                <a:gd name="T2" fmla="*/ 1 w 131"/>
                <a:gd name="T3" fmla="*/ 26 h 207"/>
                <a:gd name="T4" fmla="*/ 1 w 131"/>
                <a:gd name="T5" fmla="*/ 9 h 207"/>
                <a:gd name="T6" fmla="*/ 1 w 131"/>
                <a:gd name="T7" fmla="*/ 26 h 207"/>
                <a:gd name="T8" fmla="*/ 0 w 131"/>
                <a:gd name="T9" fmla="*/ 44 h 207"/>
                <a:gd name="T10" fmla="*/ 1 w 131"/>
                <a:gd name="T11" fmla="*/ 66 h 207"/>
                <a:gd name="T12" fmla="*/ 1 w 131"/>
                <a:gd name="T13" fmla="*/ 66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"/>
                <a:gd name="T22" fmla="*/ 0 h 207"/>
                <a:gd name="T23" fmla="*/ 131 w 131"/>
                <a:gd name="T24" fmla="*/ 207 h 20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" h="207">
                  <a:moveTo>
                    <a:pt x="98" y="207"/>
                  </a:moveTo>
                  <a:cubicBezTo>
                    <a:pt x="131" y="157"/>
                    <a:pt x="108" y="125"/>
                    <a:pt x="78" y="80"/>
                  </a:cubicBezTo>
                  <a:cubicBezTo>
                    <a:pt x="72" y="61"/>
                    <a:pt x="65" y="41"/>
                    <a:pt x="59" y="22"/>
                  </a:cubicBezTo>
                  <a:cubicBezTo>
                    <a:pt x="52" y="0"/>
                    <a:pt x="33" y="61"/>
                    <a:pt x="20" y="80"/>
                  </a:cubicBezTo>
                  <a:cubicBezTo>
                    <a:pt x="8" y="97"/>
                    <a:pt x="0" y="139"/>
                    <a:pt x="0" y="139"/>
                  </a:cubicBezTo>
                  <a:cubicBezTo>
                    <a:pt x="26" y="177"/>
                    <a:pt x="15" y="192"/>
                    <a:pt x="59" y="207"/>
                  </a:cubicBezTo>
                  <a:cubicBezTo>
                    <a:pt x="101" y="196"/>
                    <a:pt x="98" y="184"/>
                    <a:pt x="98" y="207"/>
                  </a:cubicBezTo>
                  <a:close/>
                </a:path>
              </a:pathLst>
            </a:custGeom>
            <a:gradFill rotWithShape="1">
              <a:gsLst>
                <a:gs pos="0">
                  <a:srgbClr val="7A3D00"/>
                </a:gs>
                <a:gs pos="100000">
                  <a:srgbClr val="3219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481">
              <a:extLst>
                <a:ext uri="{FF2B5EF4-FFF2-40B4-BE49-F238E27FC236}">
                  <a16:creationId xmlns:a16="http://schemas.microsoft.com/office/drawing/2014/main" id="{3762B89E-D584-7A6C-63E8-8EA5F41F5D87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5226" y="1069"/>
              <a:ext cx="335" cy="722"/>
            </a:xfrm>
            <a:custGeom>
              <a:avLst/>
              <a:gdLst>
                <a:gd name="T0" fmla="*/ 0 w 408"/>
                <a:gd name="T1" fmla="*/ 0 h 816"/>
                <a:gd name="T2" fmla="*/ 2 w 408"/>
                <a:gd name="T3" fmla="*/ 24 h 816"/>
                <a:gd name="T4" fmla="*/ 5 w 408"/>
                <a:gd name="T5" fmla="*/ 49 h 816"/>
                <a:gd name="T6" fmla="*/ 6 w 408"/>
                <a:gd name="T7" fmla="*/ 63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8" y="105"/>
                    <a:pt x="37" y="211"/>
                    <a:pt x="90" y="317"/>
                  </a:cubicBezTo>
                  <a:cubicBezTo>
                    <a:pt x="143" y="423"/>
                    <a:pt x="264" y="552"/>
                    <a:pt x="317" y="635"/>
                  </a:cubicBezTo>
                  <a:cubicBezTo>
                    <a:pt x="370" y="718"/>
                    <a:pt x="389" y="767"/>
                    <a:pt x="408" y="816"/>
                  </a:cubicBez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482">
              <a:extLst>
                <a:ext uri="{FF2B5EF4-FFF2-40B4-BE49-F238E27FC236}">
                  <a16:creationId xmlns:a16="http://schemas.microsoft.com/office/drawing/2014/main" id="{9BDEED1A-D5BF-DF89-9E74-5A72F8CCF62A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5265" y="1247"/>
              <a:ext cx="37" cy="361"/>
            </a:xfrm>
            <a:custGeom>
              <a:avLst/>
              <a:gdLst>
                <a:gd name="T0" fmla="*/ 0 w 45"/>
                <a:gd name="T1" fmla="*/ 0 h 408"/>
                <a:gd name="T2" fmla="*/ 2 w 45"/>
                <a:gd name="T3" fmla="*/ 17 h 408"/>
                <a:gd name="T4" fmla="*/ 0 w 45"/>
                <a:gd name="T5" fmla="*/ 31 h 408"/>
                <a:gd name="T6" fmla="*/ 0 60000 65536"/>
                <a:gd name="T7" fmla="*/ 0 60000 65536"/>
                <a:gd name="T8" fmla="*/ 0 60000 65536"/>
                <a:gd name="T9" fmla="*/ 0 w 45"/>
                <a:gd name="T10" fmla="*/ 0 h 408"/>
                <a:gd name="T11" fmla="*/ 45 w 45"/>
                <a:gd name="T12" fmla="*/ 408 h 4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408">
                  <a:moveTo>
                    <a:pt x="0" y="0"/>
                  </a:moveTo>
                  <a:cubicBezTo>
                    <a:pt x="22" y="79"/>
                    <a:pt x="45" y="158"/>
                    <a:pt x="45" y="226"/>
                  </a:cubicBezTo>
                  <a:cubicBezTo>
                    <a:pt x="45" y="294"/>
                    <a:pt x="7" y="363"/>
                    <a:pt x="0" y="408"/>
                  </a:cubicBez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483">
              <a:extLst>
                <a:ext uri="{FF2B5EF4-FFF2-40B4-BE49-F238E27FC236}">
                  <a16:creationId xmlns:a16="http://schemas.microsoft.com/office/drawing/2014/main" id="{72E249AA-AF69-0C3A-3EE3-9924D4873317}"/>
                </a:ext>
              </a:extLst>
            </p:cNvPr>
            <p:cNvSpPr>
              <a:spLocks/>
            </p:cNvSpPr>
            <p:nvPr/>
          </p:nvSpPr>
          <p:spPr bwMode="auto">
            <a:xfrm rot="786610">
              <a:off x="5401" y="1411"/>
              <a:ext cx="194" cy="297"/>
            </a:xfrm>
            <a:custGeom>
              <a:avLst/>
              <a:gdLst>
                <a:gd name="T0" fmla="*/ 0 w 249"/>
                <a:gd name="T1" fmla="*/ 1726 h 272"/>
                <a:gd name="T2" fmla="*/ 2 w 249"/>
                <a:gd name="T3" fmla="*/ 1437 h 272"/>
                <a:gd name="T4" fmla="*/ 2 w 249"/>
                <a:gd name="T5" fmla="*/ 572 h 272"/>
                <a:gd name="T6" fmla="*/ 2 w 249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9"/>
                <a:gd name="T13" fmla="*/ 0 h 272"/>
                <a:gd name="T14" fmla="*/ 249 w 249"/>
                <a:gd name="T15" fmla="*/ 272 h 2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9" h="272">
                  <a:moveTo>
                    <a:pt x="0" y="272"/>
                  </a:moveTo>
                  <a:cubicBezTo>
                    <a:pt x="26" y="264"/>
                    <a:pt x="52" y="257"/>
                    <a:pt x="90" y="227"/>
                  </a:cubicBezTo>
                  <a:cubicBezTo>
                    <a:pt x="128" y="197"/>
                    <a:pt x="203" y="129"/>
                    <a:pt x="226" y="91"/>
                  </a:cubicBezTo>
                  <a:cubicBezTo>
                    <a:pt x="249" y="53"/>
                    <a:pt x="237" y="26"/>
                    <a:pt x="226" y="0"/>
                  </a:cubicBezTo>
                </a:path>
              </a:pathLst>
            </a:custGeom>
            <a:noFill/>
            <a:ln w="3810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Freeform 484">
              <a:extLst>
                <a:ext uri="{FF2B5EF4-FFF2-40B4-BE49-F238E27FC236}">
                  <a16:creationId xmlns:a16="http://schemas.microsoft.com/office/drawing/2014/main" id="{7AB0F5EF-3F20-406A-B03F-79F26950912A}"/>
                </a:ext>
              </a:extLst>
            </p:cNvPr>
            <p:cNvSpPr>
              <a:spLocks/>
            </p:cNvSpPr>
            <p:nvPr/>
          </p:nvSpPr>
          <p:spPr bwMode="auto">
            <a:xfrm rot="358743">
              <a:off x="4460" y="1440"/>
              <a:ext cx="409" cy="317"/>
            </a:xfrm>
            <a:custGeom>
              <a:avLst/>
              <a:gdLst>
                <a:gd name="T0" fmla="*/ 0 w 544"/>
                <a:gd name="T1" fmla="*/ 0 h 409"/>
                <a:gd name="T2" fmla="*/ 2 w 544"/>
                <a:gd name="T3" fmla="*/ 2 h 409"/>
                <a:gd name="T4" fmla="*/ 2 w 544"/>
                <a:gd name="T5" fmla="*/ 2 h 409"/>
                <a:gd name="T6" fmla="*/ 0 60000 65536"/>
                <a:gd name="T7" fmla="*/ 0 60000 65536"/>
                <a:gd name="T8" fmla="*/ 0 60000 65536"/>
                <a:gd name="T9" fmla="*/ 0 w 544"/>
                <a:gd name="T10" fmla="*/ 0 h 409"/>
                <a:gd name="T11" fmla="*/ 544 w 544"/>
                <a:gd name="T12" fmla="*/ 409 h 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4" h="409">
                  <a:moveTo>
                    <a:pt x="0" y="0"/>
                  </a:moveTo>
                  <a:cubicBezTo>
                    <a:pt x="68" y="79"/>
                    <a:pt x="136" y="159"/>
                    <a:pt x="227" y="227"/>
                  </a:cubicBezTo>
                  <a:cubicBezTo>
                    <a:pt x="318" y="295"/>
                    <a:pt x="431" y="352"/>
                    <a:pt x="544" y="409"/>
                  </a:cubicBezTo>
                </a:path>
              </a:pathLst>
            </a:custGeom>
            <a:noFill/>
            <a:ln w="5715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Oval 485">
              <a:extLst>
                <a:ext uri="{FF2B5EF4-FFF2-40B4-BE49-F238E27FC236}">
                  <a16:creationId xmlns:a16="http://schemas.microsoft.com/office/drawing/2014/main" id="{DBA9D533-CB5F-1C20-3530-30EAB80E50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58743">
              <a:off x="5491" y="1742"/>
              <a:ext cx="38" cy="41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179" name="Oval 486">
              <a:extLst>
                <a:ext uri="{FF2B5EF4-FFF2-40B4-BE49-F238E27FC236}">
                  <a16:creationId xmlns:a16="http://schemas.microsoft.com/office/drawing/2014/main" id="{B7CF87D4-E0E7-5E5D-C390-0121D747A7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58743">
              <a:off x="5352" y="1647"/>
              <a:ext cx="37" cy="4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180" name="Freeform 487">
              <a:extLst>
                <a:ext uri="{FF2B5EF4-FFF2-40B4-BE49-F238E27FC236}">
                  <a16:creationId xmlns:a16="http://schemas.microsoft.com/office/drawing/2014/main" id="{DC443FA7-C18C-7E8F-F5D0-8F6B8D5D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419"/>
              <a:ext cx="99" cy="817"/>
            </a:xfrm>
            <a:custGeom>
              <a:avLst/>
              <a:gdLst>
                <a:gd name="T0" fmla="*/ 73 w 97"/>
                <a:gd name="T1" fmla="*/ 0 h 726"/>
                <a:gd name="T2" fmla="*/ 7 w 97"/>
                <a:gd name="T3" fmla="*/ 4882 h 726"/>
                <a:gd name="T4" fmla="*/ 147 w 97"/>
                <a:gd name="T5" fmla="*/ 8663 h 726"/>
                <a:gd name="T6" fmla="*/ 0 60000 65536"/>
                <a:gd name="T7" fmla="*/ 0 60000 65536"/>
                <a:gd name="T8" fmla="*/ 0 60000 65536"/>
                <a:gd name="T9" fmla="*/ 0 w 97"/>
                <a:gd name="T10" fmla="*/ 0 h 726"/>
                <a:gd name="T11" fmla="*/ 97 w 97"/>
                <a:gd name="T12" fmla="*/ 726 h 7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7" h="726">
                  <a:moveTo>
                    <a:pt x="52" y="0"/>
                  </a:moveTo>
                  <a:cubicBezTo>
                    <a:pt x="26" y="144"/>
                    <a:pt x="0" y="288"/>
                    <a:pt x="7" y="409"/>
                  </a:cubicBezTo>
                  <a:cubicBezTo>
                    <a:pt x="14" y="530"/>
                    <a:pt x="55" y="628"/>
                    <a:pt x="97" y="726"/>
                  </a:cubicBezTo>
                </a:path>
              </a:pathLst>
            </a:custGeom>
            <a:noFill/>
            <a:ln w="76200" cmpd="sng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81" name="Group 488">
              <a:extLst>
                <a:ext uri="{FF2B5EF4-FFF2-40B4-BE49-F238E27FC236}">
                  <a16:creationId xmlns:a16="http://schemas.microsoft.com/office/drawing/2014/main" id="{EF26ED51-8965-1B1A-C33B-39027986B0DC}"/>
                </a:ext>
              </a:extLst>
            </p:cNvPr>
            <p:cNvGrpSpPr>
              <a:grpSpLocks/>
            </p:cNvGrpSpPr>
            <p:nvPr/>
          </p:nvGrpSpPr>
          <p:grpSpPr bwMode="auto">
            <a:xfrm rot="-326254">
              <a:off x="1019" y="1231"/>
              <a:ext cx="843" cy="1306"/>
              <a:chOff x="3592" y="1631"/>
              <a:chExt cx="876" cy="1355"/>
            </a:xfrm>
          </p:grpSpPr>
          <p:grpSp>
            <p:nvGrpSpPr>
              <p:cNvPr id="6334" name="Group 489">
                <a:extLst>
                  <a:ext uri="{FF2B5EF4-FFF2-40B4-BE49-F238E27FC236}">
                    <a16:creationId xmlns:a16="http://schemas.microsoft.com/office/drawing/2014/main" id="{F8DC3202-554F-B3AC-2B0D-52A52855D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735421">
                <a:off x="4102" y="2583"/>
                <a:ext cx="328" cy="403"/>
                <a:chOff x="1646" y="346"/>
                <a:chExt cx="1914" cy="2335"/>
              </a:xfrm>
            </p:grpSpPr>
            <p:sp>
              <p:nvSpPr>
                <p:cNvPr id="6337" name="Freeform 490">
                  <a:extLst>
                    <a:ext uri="{FF2B5EF4-FFF2-40B4-BE49-F238E27FC236}">
                      <a16:creationId xmlns:a16="http://schemas.microsoft.com/office/drawing/2014/main" id="{838D8350-B9B2-90FA-51E8-C452D0C21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6" y="346"/>
                  <a:ext cx="1913" cy="2335"/>
                </a:xfrm>
                <a:custGeom>
                  <a:avLst/>
                  <a:gdLst>
                    <a:gd name="T0" fmla="*/ 401 w 1913"/>
                    <a:gd name="T1" fmla="*/ 196 h 2335"/>
                    <a:gd name="T2" fmla="*/ 356 w 1913"/>
                    <a:gd name="T3" fmla="*/ 741 h 2335"/>
                    <a:gd name="T4" fmla="*/ 38 w 1913"/>
                    <a:gd name="T5" fmla="*/ 1194 h 2335"/>
                    <a:gd name="T6" fmla="*/ 129 w 1913"/>
                    <a:gd name="T7" fmla="*/ 1466 h 2335"/>
                    <a:gd name="T8" fmla="*/ 401 w 1913"/>
                    <a:gd name="T9" fmla="*/ 1603 h 2335"/>
                    <a:gd name="T10" fmla="*/ 809 w 1913"/>
                    <a:gd name="T11" fmla="*/ 1829 h 2335"/>
                    <a:gd name="T12" fmla="*/ 1127 w 1913"/>
                    <a:gd name="T13" fmla="*/ 2147 h 2335"/>
                    <a:gd name="T14" fmla="*/ 1354 w 1913"/>
                    <a:gd name="T15" fmla="*/ 2283 h 2335"/>
                    <a:gd name="T16" fmla="*/ 1580 w 1913"/>
                    <a:gd name="T17" fmla="*/ 2238 h 2335"/>
                    <a:gd name="T18" fmla="*/ 1807 w 1913"/>
                    <a:gd name="T19" fmla="*/ 2328 h 2335"/>
                    <a:gd name="T20" fmla="*/ 1898 w 1913"/>
                    <a:gd name="T21" fmla="*/ 2283 h 2335"/>
                    <a:gd name="T22" fmla="*/ 1898 w 1913"/>
                    <a:gd name="T23" fmla="*/ 2192 h 2335"/>
                    <a:gd name="T24" fmla="*/ 1807 w 1913"/>
                    <a:gd name="T25" fmla="*/ 2102 h 2335"/>
                    <a:gd name="T26" fmla="*/ 1716 w 1913"/>
                    <a:gd name="T27" fmla="*/ 2056 h 2335"/>
                    <a:gd name="T28" fmla="*/ 1535 w 1913"/>
                    <a:gd name="T29" fmla="*/ 1965 h 2335"/>
                    <a:gd name="T30" fmla="*/ 1308 w 1913"/>
                    <a:gd name="T31" fmla="*/ 1557 h 2335"/>
                    <a:gd name="T32" fmla="*/ 1036 w 1913"/>
                    <a:gd name="T33" fmla="*/ 968 h 2335"/>
                    <a:gd name="T34" fmla="*/ 1127 w 1913"/>
                    <a:gd name="T35" fmla="*/ 151 h 2335"/>
                    <a:gd name="T36" fmla="*/ 1036 w 1913"/>
                    <a:gd name="T37" fmla="*/ 60 h 2335"/>
                    <a:gd name="T38" fmla="*/ 401 w 1913"/>
                    <a:gd name="T39" fmla="*/ 60 h 2335"/>
                    <a:gd name="T40" fmla="*/ 401 w 1913"/>
                    <a:gd name="T41" fmla="*/ 196 h 23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913"/>
                    <a:gd name="T64" fmla="*/ 0 h 2335"/>
                    <a:gd name="T65" fmla="*/ 1913 w 1913"/>
                    <a:gd name="T66" fmla="*/ 2335 h 23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913" h="2335">
                      <a:moveTo>
                        <a:pt x="401" y="196"/>
                      </a:moveTo>
                      <a:cubicBezTo>
                        <a:pt x="394" y="309"/>
                        <a:pt x="416" y="575"/>
                        <a:pt x="356" y="741"/>
                      </a:cubicBezTo>
                      <a:cubicBezTo>
                        <a:pt x="296" y="907"/>
                        <a:pt x="76" y="1073"/>
                        <a:pt x="38" y="1194"/>
                      </a:cubicBezTo>
                      <a:cubicBezTo>
                        <a:pt x="0" y="1315"/>
                        <a:pt x="68" y="1398"/>
                        <a:pt x="129" y="1466"/>
                      </a:cubicBezTo>
                      <a:cubicBezTo>
                        <a:pt x="190" y="1534"/>
                        <a:pt x="288" y="1543"/>
                        <a:pt x="401" y="1603"/>
                      </a:cubicBezTo>
                      <a:cubicBezTo>
                        <a:pt x="514" y="1663"/>
                        <a:pt x="688" y="1738"/>
                        <a:pt x="809" y="1829"/>
                      </a:cubicBezTo>
                      <a:cubicBezTo>
                        <a:pt x="930" y="1920"/>
                        <a:pt x="1036" y="2071"/>
                        <a:pt x="1127" y="2147"/>
                      </a:cubicBezTo>
                      <a:cubicBezTo>
                        <a:pt x="1218" y="2223"/>
                        <a:pt x="1279" y="2268"/>
                        <a:pt x="1354" y="2283"/>
                      </a:cubicBezTo>
                      <a:cubicBezTo>
                        <a:pt x="1429" y="2298"/>
                        <a:pt x="1505" y="2231"/>
                        <a:pt x="1580" y="2238"/>
                      </a:cubicBezTo>
                      <a:cubicBezTo>
                        <a:pt x="1655" y="2245"/>
                        <a:pt x="1754" y="2321"/>
                        <a:pt x="1807" y="2328"/>
                      </a:cubicBezTo>
                      <a:cubicBezTo>
                        <a:pt x="1860" y="2335"/>
                        <a:pt x="1883" y="2306"/>
                        <a:pt x="1898" y="2283"/>
                      </a:cubicBezTo>
                      <a:cubicBezTo>
                        <a:pt x="1913" y="2260"/>
                        <a:pt x="1913" y="2222"/>
                        <a:pt x="1898" y="2192"/>
                      </a:cubicBezTo>
                      <a:cubicBezTo>
                        <a:pt x="1883" y="2162"/>
                        <a:pt x="1837" y="2125"/>
                        <a:pt x="1807" y="2102"/>
                      </a:cubicBezTo>
                      <a:cubicBezTo>
                        <a:pt x="1777" y="2079"/>
                        <a:pt x="1761" y="2079"/>
                        <a:pt x="1716" y="2056"/>
                      </a:cubicBezTo>
                      <a:cubicBezTo>
                        <a:pt x="1671" y="2033"/>
                        <a:pt x="1603" y="2048"/>
                        <a:pt x="1535" y="1965"/>
                      </a:cubicBezTo>
                      <a:cubicBezTo>
                        <a:pt x="1467" y="1882"/>
                        <a:pt x="1391" y="1723"/>
                        <a:pt x="1308" y="1557"/>
                      </a:cubicBezTo>
                      <a:cubicBezTo>
                        <a:pt x="1225" y="1391"/>
                        <a:pt x="1066" y="1202"/>
                        <a:pt x="1036" y="968"/>
                      </a:cubicBezTo>
                      <a:cubicBezTo>
                        <a:pt x="1006" y="734"/>
                        <a:pt x="1127" y="302"/>
                        <a:pt x="1127" y="151"/>
                      </a:cubicBezTo>
                      <a:cubicBezTo>
                        <a:pt x="1127" y="0"/>
                        <a:pt x="1157" y="75"/>
                        <a:pt x="1036" y="60"/>
                      </a:cubicBezTo>
                      <a:cubicBezTo>
                        <a:pt x="915" y="45"/>
                        <a:pt x="507" y="30"/>
                        <a:pt x="401" y="60"/>
                      </a:cubicBezTo>
                      <a:cubicBezTo>
                        <a:pt x="295" y="90"/>
                        <a:pt x="408" y="83"/>
                        <a:pt x="401" y="196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38" name="Oval 491">
                  <a:extLst>
                    <a:ext uri="{FF2B5EF4-FFF2-40B4-BE49-F238E27FC236}">
                      <a16:creationId xmlns:a16="http://schemas.microsoft.com/office/drawing/2014/main" id="{0588F8D8-AE17-84F8-98D3-9612BFE1A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328120">
                  <a:off x="3391" y="2462"/>
                  <a:ext cx="169" cy="46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8C53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339" name="Rectangle 492">
                  <a:extLst>
                    <a:ext uri="{FF2B5EF4-FFF2-40B4-BE49-F238E27FC236}">
                      <a16:creationId xmlns:a16="http://schemas.microsoft.com/office/drawing/2014/main" id="{41B390DB-A193-ED35-3A29-B5B2EDF02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366"/>
                  <a:ext cx="80" cy="162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35" name="Freeform 493">
                <a:extLst>
                  <a:ext uri="{FF2B5EF4-FFF2-40B4-BE49-F238E27FC236}">
                    <a16:creationId xmlns:a16="http://schemas.microsoft.com/office/drawing/2014/main" id="{E757AAC0-AF23-5664-373D-B07036FE2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631"/>
                <a:ext cx="876" cy="1158"/>
              </a:xfrm>
              <a:custGeom>
                <a:avLst/>
                <a:gdLst>
                  <a:gd name="T0" fmla="*/ 45 w 876"/>
                  <a:gd name="T1" fmla="*/ 69 h 1158"/>
                  <a:gd name="T2" fmla="*/ 45 w 876"/>
                  <a:gd name="T3" fmla="*/ 250 h 1158"/>
                  <a:gd name="T4" fmla="*/ 181 w 876"/>
                  <a:gd name="T5" fmla="*/ 386 h 1158"/>
                  <a:gd name="T6" fmla="*/ 635 w 876"/>
                  <a:gd name="T7" fmla="*/ 568 h 1158"/>
                  <a:gd name="T8" fmla="*/ 589 w 876"/>
                  <a:gd name="T9" fmla="*/ 1021 h 1158"/>
                  <a:gd name="T10" fmla="*/ 635 w 876"/>
                  <a:gd name="T11" fmla="*/ 1067 h 1158"/>
                  <a:gd name="T12" fmla="*/ 725 w 876"/>
                  <a:gd name="T13" fmla="*/ 1067 h 1158"/>
                  <a:gd name="T14" fmla="*/ 861 w 876"/>
                  <a:gd name="T15" fmla="*/ 522 h 1158"/>
                  <a:gd name="T16" fmla="*/ 635 w 876"/>
                  <a:gd name="T17" fmla="*/ 296 h 1158"/>
                  <a:gd name="T18" fmla="*/ 408 w 876"/>
                  <a:gd name="T19" fmla="*/ 159 h 1158"/>
                  <a:gd name="T20" fmla="*/ 408 w 876"/>
                  <a:gd name="T21" fmla="*/ 23 h 1158"/>
                  <a:gd name="T22" fmla="*/ 317 w 876"/>
                  <a:gd name="T23" fmla="*/ 23 h 1158"/>
                  <a:gd name="T24" fmla="*/ 45 w 876"/>
                  <a:gd name="T25" fmla="*/ 69 h 1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6"/>
                  <a:gd name="T40" fmla="*/ 0 h 1158"/>
                  <a:gd name="T41" fmla="*/ 876 w 876"/>
                  <a:gd name="T42" fmla="*/ 1158 h 11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6" h="1158">
                    <a:moveTo>
                      <a:pt x="45" y="69"/>
                    </a:moveTo>
                    <a:cubicBezTo>
                      <a:pt x="0" y="107"/>
                      <a:pt x="22" y="197"/>
                      <a:pt x="45" y="250"/>
                    </a:cubicBezTo>
                    <a:cubicBezTo>
                      <a:pt x="68" y="303"/>
                      <a:pt x="83" y="333"/>
                      <a:pt x="181" y="386"/>
                    </a:cubicBezTo>
                    <a:cubicBezTo>
                      <a:pt x="279" y="439"/>
                      <a:pt x="567" y="462"/>
                      <a:pt x="635" y="568"/>
                    </a:cubicBezTo>
                    <a:cubicBezTo>
                      <a:pt x="703" y="674"/>
                      <a:pt x="589" y="938"/>
                      <a:pt x="589" y="1021"/>
                    </a:cubicBezTo>
                    <a:cubicBezTo>
                      <a:pt x="589" y="1104"/>
                      <a:pt x="612" y="1059"/>
                      <a:pt x="635" y="1067"/>
                    </a:cubicBezTo>
                    <a:cubicBezTo>
                      <a:pt x="658" y="1075"/>
                      <a:pt x="687" y="1158"/>
                      <a:pt x="725" y="1067"/>
                    </a:cubicBezTo>
                    <a:cubicBezTo>
                      <a:pt x="763" y="976"/>
                      <a:pt x="876" y="650"/>
                      <a:pt x="861" y="522"/>
                    </a:cubicBezTo>
                    <a:cubicBezTo>
                      <a:pt x="846" y="394"/>
                      <a:pt x="710" y="356"/>
                      <a:pt x="635" y="296"/>
                    </a:cubicBezTo>
                    <a:cubicBezTo>
                      <a:pt x="560" y="236"/>
                      <a:pt x="446" y="205"/>
                      <a:pt x="408" y="159"/>
                    </a:cubicBezTo>
                    <a:cubicBezTo>
                      <a:pt x="370" y="113"/>
                      <a:pt x="423" y="46"/>
                      <a:pt x="408" y="23"/>
                    </a:cubicBezTo>
                    <a:cubicBezTo>
                      <a:pt x="393" y="0"/>
                      <a:pt x="377" y="23"/>
                      <a:pt x="317" y="23"/>
                    </a:cubicBezTo>
                    <a:cubicBezTo>
                      <a:pt x="257" y="23"/>
                      <a:pt x="90" y="31"/>
                      <a:pt x="45" y="69"/>
                    </a:cubicBezTo>
                    <a:close/>
                  </a:path>
                </a:pathLst>
              </a:custGeom>
              <a:solidFill>
                <a:srgbClr val="006699"/>
              </a:solidFill>
              <a:ln w="9525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6" name="Rectangle 494">
                <a:extLst>
                  <a:ext uri="{FF2B5EF4-FFF2-40B4-BE49-F238E27FC236}">
                    <a16:creationId xmlns:a16="http://schemas.microsoft.com/office/drawing/2014/main" id="{986AF1CC-7137-DE5C-1D04-463AC56E1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83999">
                <a:off x="4160" y="2670"/>
                <a:ext cx="150" cy="51"/>
              </a:xfrm>
              <a:prstGeom prst="rect">
                <a:avLst/>
              </a:prstGeom>
              <a:solidFill>
                <a:srgbClr val="006699"/>
              </a:solidFill>
              <a:ln w="9525">
                <a:solidFill>
                  <a:srgbClr val="0000CC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6182" name="Group 495">
              <a:extLst>
                <a:ext uri="{FF2B5EF4-FFF2-40B4-BE49-F238E27FC236}">
                  <a16:creationId xmlns:a16="http://schemas.microsoft.com/office/drawing/2014/main" id="{F46B874A-7135-0E3B-B3B0-49F432706169}"/>
                </a:ext>
              </a:extLst>
            </p:cNvPr>
            <p:cNvGrpSpPr>
              <a:grpSpLocks/>
            </p:cNvGrpSpPr>
            <p:nvPr/>
          </p:nvGrpSpPr>
          <p:grpSpPr bwMode="auto">
            <a:xfrm rot="409167">
              <a:off x="1491" y="2190"/>
              <a:ext cx="315" cy="389"/>
              <a:chOff x="1646" y="346"/>
              <a:chExt cx="1914" cy="2335"/>
            </a:xfrm>
          </p:grpSpPr>
          <p:sp>
            <p:nvSpPr>
              <p:cNvPr id="6331" name="Freeform 496">
                <a:extLst>
                  <a:ext uri="{FF2B5EF4-FFF2-40B4-BE49-F238E27FC236}">
                    <a16:creationId xmlns:a16="http://schemas.microsoft.com/office/drawing/2014/main" id="{88146A19-5B3E-99FB-04C8-866C0125C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46"/>
                <a:ext cx="1913" cy="2335"/>
              </a:xfrm>
              <a:custGeom>
                <a:avLst/>
                <a:gdLst>
                  <a:gd name="T0" fmla="*/ 401 w 1913"/>
                  <a:gd name="T1" fmla="*/ 196 h 2335"/>
                  <a:gd name="T2" fmla="*/ 356 w 1913"/>
                  <a:gd name="T3" fmla="*/ 741 h 2335"/>
                  <a:gd name="T4" fmla="*/ 38 w 1913"/>
                  <a:gd name="T5" fmla="*/ 1194 h 2335"/>
                  <a:gd name="T6" fmla="*/ 129 w 1913"/>
                  <a:gd name="T7" fmla="*/ 1466 h 2335"/>
                  <a:gd name="T8" fmla="*/ 401 w 1913"/>
                  <a:gd name="T9" fmla="*/ 1603 h 2335"/>
                  <a:gd name="T10" fmla="*/ 809 w 1913"/>
                  <a:gd name="T11" fmla="*/ 1829 h 2335"/>
                  <a:gd name="T12" fmla="*/ 1127 w 1913"/>
                  <a:gd name="T13" fmla="*/ 2147 h 2335"/>
                  <a:gd name="T14" fmla="*/ 1354 w 1913"/>
                  <a:gd name="T15" fmla="*/ 2283 h 2335"/>
                  <a:gd name="T16" fmla="*/ 1580 w 1913"/>
                  <a:gd name="T17" fmla="*/ 2238 h 2335"/>
                  <a:gd name="T18" fmla="*/ 1807 w 1913"/>
                  <a:gd name="T19" fmla="*/ 2328 h 2335"/>
                  <a:gd name="T20" fmla="*/ 1898 w 1913"/>
                  <a:gd name="T21" fmla="*/ 2283 h 2335"/>
                  <a:gd name="T22" fmla="*/ 1898 w 1913"/>
                  <a:gd name="T23" fmla="*/ 2192 h 2335"/>
                  <a:gd name="T24" fmla="*/ 1807 w 1913"/>
                  <a:gd name="T25" fmla="*/ 2102 h 2335"/>
                  <a:gd name="T26" fmla="*/ 1716 w 1913"/>
                  <a:gd name="T27" fmla="*/ 2056 h 2335"/>
                  <a:gd name="T28" fmla="*/ 1535 w 1913"/>
                  <a:gd name="T29" fmla="*/ 1965 h 2335"/>
                  <a:gd name="T30" fmla="*/ 1308 w 1913"/>
                  <a:gd name="T31" fmla="*/ 1557 h 2335"/>
                  <a:gd name="T32" fmla="*/ 1036 w 1913"/>
                  <a:gd name="T33" fmla="*/ 968 h 2335"/>
                  <a:gd name="T34" fmla="*/ 1127 w 1913"/>
                  <a:gd name="T35" fmla="*/ 151 h 2335"/>
                  <a:gd name="T36" fmla="*/ 1036 w 1913"/>
                  <a:gd name="T37" fmla="*/ 60 h 2335"/>
                  <a:gd name="T38" fmla="*/ 401 w 1913"/>
                  <a:gd name="T39" fmla="*/ 60 h 2335"/>
                  <a:gd name="T40" fmla="*/ 401 w 1913"/>
                  <a:gd name="T41" fmla="*/ 196 h 23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13"/>
                  <a:gd name="T64" fmla="*/ 0 h 2335"/>
                  <a:gd name="T65" fmla="*/ 1913 w 1913"/>
                  <a:gd name="T66" fmla="*/ 2335 h 23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13" h="2335">
                    <a:moveTo>
                      <a:pt x="401" y="196"/>
                    </a:moveTo>
                    <a:cubicBezTo>
                      <a:pt x="394" y="309"/>
                      <a:pt x="416" y="575"/>
                      <a:pt x="356" y="741"/>
                    </a:cubicBezTo>
                    <a:cubicBezTo>
                      <a:pt x="296" y="907"/>
                      <a:pt x="76" y="1073"/>
                      <a:pt x="38" y="1194"/>
                    </a:cubicBezTo>
                    <a:cubicBezTo>
                      <a:pt x="0" y="1315"/>
                      <a:pt x="68" y="1398"/>
                      <a:pt x="129" y="1466"/>
                    </a:cubicBezTo>
                    <a:cubicBezTo>
                      <a:pt x="190" y="1534"/>
                      <a:pt x="288" y="1543"/>
                      <a:pt x="401" y="1603"/>
                    </a:cubicBezTo>
                    <a:cubicBezTo>
                      <a:pt x="514" y="1663"/>
                      <a:pt x="688" y="1738"/>
                      <a:pt x="809" y="1829"/>
                    </a:cubicBezTo>
                    <a:cubicBezTo>
                      <a:pt x="930" y="1920"/>
                      <a:pt x="1036" y="2071"/>
                      <a:pt x="1127" y="2147"/>
                    </a:cubicBezTo>
                    <a:cubicBezTo>
                      <a:pt x="1218" y="2223"/>
                      <a:pt x="1279" y="2268"/>
                      <a:pt x="1354" y="2283"/>
                    </a:cubicBezTo>
                    <a:cubicBezTo>
                      <a:pt x="1429" y="2298"/>
                      <a:pt x="1505" y="2231"/>
                      <a:pt x="1580" y="2238"/>
                    </a:cubicBezTo>
                    <a:cubicBezTo>
                      <a:pt x="1655" y="2245"/>
                      <a:pt x="1754" y="2321"/>
                      <a:pt x="1807" y="2328"/>
                    </a:cubicBezTo>
                    <a:cubicBezTo>
                      <a:pt x="1860" y="2335"/>
                      <a:pt x="1883" y="2306"/>
                      <a:pt x="1898" y="2283"/>
                    </a:cubicBezTo>
                    <a:cubicBezTo>
                      <a:pt x="1913" y="2260"/>
                      <a:pt x="1913" y="2222"/>
                      <a:pt x="1898" y="2192"/>
                    </a:cubicBezTo>
                    <a:cubicBezTo>
                      <a:pt x="1883" y="2162"/>
                      <a:pt x="1837" y="2125"/>
                      <a:pt x="1807" y="2102"/>
                    </a:cubicBezTo>
                    <a:cubicBezTo>
                      <a:pt x="1777" y="2079"/>
                      <a:pt x="1761" y="2079"/>
                      <a:pt x="1716" y="2056"/>
                    </a:cubicBezTo>
                    <a:cubicBezTo>
                      <a:pt x="1671" y="2033"/>
                      <a:pt x="1603" y="2048"/>
                      <a:pt x="1535" y="1965"/>
                    </a:cubicBezTo>
                    <a:cubicBezTo>
                      <a:pt x="1467" y="1882"/>
                      <a:pt x="1391" y="1723"/>
                      <a:pt x="1308" y="1557"/>
                    </a:cubicBezTo>
                    <a:cubicBezTo>
                      <a:pt x="1225" y="1391"/>
                      <a:pt x="1066" y="1202"/>
                      <a:pt x="1036" y="968"/>
                    </a:cubicBezTo>
                    <a:cubicBezTo>
                      <a:pt x="1006" y="734"/>
                      <a:pt x="1127" y="302"/>
                      <a:pt x="1127" y="151"/>
                    </a:cubicBezTo>
                    <a:cubicBezTo>
                      <a:pt x="1127" y="0"/>
                      <a:pt x="1157" y="75"/>
                      <a:pt x="1036" y="60"/>
                    </a:cubicBezTo>
                    <a:cubicBezTo>
                      <a:pt x="915" y="45"/>
                      <a:pt x="507" y="30"/>
                      <a:pt x="401" y="60"/>
                    </a:cubicBezTo>
                    <a:cubicBezTo>
                      <a:pt x="295" y="90"/>
                      <a:pt x="408" y="83"/>
                      <a:pt x="401" y="196"/>
                    </a:cubicBez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2" name="Oval 497">
                <a:extLst>
                  <a:ext uri="{FF2B5EF4-FFF2-40B4-BE49-F238E27FC236}">
                    <a16:creationId xmlns:a16="http://schemas.microsoft.com/office/drawing/2014/main" id="{BC548CC6-0ECB-8849-C869-9A8DEF8F4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328120">
                <a:off x="3391" y="2462"/>
                <a:ext cx="169" cy="46"/>
              </a:xfrm>
              <a:prstGeom prst="ellipse">
                <a:avLst/>
              </a:prstGeom>
              <a:solidFill>
                <a:srgbClr val="FFCC99"/>
              </a:solidFill>
              <a:ln w="9525">
                <a:solidFill>
                  <a:srgbClr val="FF8C5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333" name="Rectangle 498">
                <a:extLst>
                  <a:ext uri="{FF2B5EF4-FFF2-40B4-BE49-F238E27FC236}">
                    <a16:creationId xmlns:a16="http://schemas.microsoft.com/office/drawing/2014/main" id="{ABB45651-E9FA-910C-68D5-51834FE74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366"/>
                <a:ext cx="80" cy="162"/>
              </a:xfrm>
              <a:prstGeom prst="rect">
                <a:avLst/>
              </a:pr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6183" name="Freeform 499">
              <a:extLst>
                <a:ext uri="{FF2B5EF4-FFF2-40B4-BE49-F238E27FC236}">
                  <a16:creationId xmlns:a16="http://schemas.microsoft.com/office/drawing/2014/main" id="{0A7383DA-3821-6C7F-5E25-48BC6DD34951}"/>
                </a:ext>
              </a:extLst>
            </p:cNvPr>
            <p:cNvSpPr>
              <a:spLocks/>
            </p:cNvSpPr>
            <p:nvPr/>
          </p:nvSpPr>
          <p:spPr bwMode="auto">
            <a:xfrm rot="-326254">
              <a:off x="949" y="1296"/>
              <a:ext cx="843" cy="1117"/>
            </a:xfrm>
            <a:custGeom>
              <a:avLst/>
              <a:gdLst>
                <a:gd name="T0" fmla="*/ 21 w 876"/>
                <a:gd name="T1" fmla="*/ 34 h 1158"/>
                <a:gd name="T2" fmla="*/ 21 w 876"/>
                <a:gd name="T3" fmla="*/ 117 h 1158"/>
                <a:gd name="T4" fmla="*/ 81 w 876"/>
                <a:gd name="T5" fmla="*/ 180 h 1158"/>
                <a:gd name="T6" fmla="*/ 283 w 876"/>
                <a:gd name="T7" fmla="*/ 266 h 1158"/>
                <a:gd name="T8" fmla="*/ 263 w 876"/>
                <a:gd name="T9" fmla="*/ 479 h 1158"/>
                <a:gd name="T10" fmla="*/ 283 w 876"/>
                <a:gd name="T11" fmla="*/ 502 h 1158"/>
                <a:gd name="T12" fmla="*/ 324 w 876"/>
                <a:gd name="T13" fmla="*/ 502 h 1158"/>
                <a:gd name="T14" fmla="*/ 384 w 876"/>
                <a:gd name="T15" fmla="*/ 246 h 1158"/>
                <a:gd name="T16" fmla="*/ 283 w 876"/>
                <a:gd name="T17" fmla="*/ 140 h 1158"/>
                <a:gd name="T18" fmla="*/ 183 w 876"/>
                <a:gd name="T19" fmla="*/ 74 h 1158"/>
                <a:gd name="T20" fmla="*/ 183 w 876"/>
                <a:gd name="T21" fmla="*/ 14 h 1158"/>
                <a:gd name="T22" fmla="*/ 142 w 876"/>
                <a:gd name="T23" fmla="*/ 14 h 1158"/>
                <a:gd name="T24" fmla="*/ 21 w 876"/>
                <a:gd name="T25" fmla="*/ 34 h 11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76"/>
                <a:gd name="T40" fmla="*/ 0 h 1158"/>
                <a:gd name="T41" fmla="*/ 876 w 876"/>
                <a:gd name="T42" fmla="*/ 1158 h 11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76" h="1158">
                  <a:moveTo>
                    <a:pt x="45" y="69"/>
                  </a:moveTo>
                  <a:cubicBezTo>
                    <a:pt x="0" y="107"/>
                    <a:pt x="22" y="197"/>
                    <a:pt x="45" y="250"/>
                  </a:cubicBezTo>
                  <a:cubicBezTo>
                    <a:pt x="68" y="303"/>
                    <a:pt x="83" y="333"/>
                    <a:pt x="181" y="386"/>
                  </a:cubicBezTo>
                  <a:cubicBezTo>
                    <a:pt x="279" y="439"/>
                    <a:pt x="567" y="462"/>
                    <a:pt x="635" y="568"/>
                  </a:cubicBezTo>
                  <a:cubicBezTo>
                    <a:pt x="703" y="674"/>
                    <a:pt x="589" y="938"/>
                    <a:pt x="589" y="1021"/>
                  </a:cubicBezTo>
                  <a:cubicBezTo>
                    <a:pt x="589" y="1104"/>
                    <a:pt x="612" y="1059"/>
                    <a:pt x="635" y="1067"/>
                  </a:cubicBezTo>
                  <a:cubicBezTo>
                    <a:pt x="658" y="1075"/>
                    <a:pt x="687" y="1158"/>
                    <a:pt x="725" y="1067"/>
                  </a:cubicBezTo>
                  <a:cubicBezTo>
                    <a:pt x="763" y="976"/>
                    <a:pt x="876" y="650"/>
                    <a:pt x="861" y="522"/>
                  </a:cubicBezTo>
                  <a:cubicBezTo>
                    <a:pt x="846" y="394"/>
                    <a:pt x="710" y="356"/>
                    <a:pt x="635" y="296"/>
                  </a:cubicBezTo>
                  <a:cubicBezTo>
                    <a:pt x="560" y="236"/>
                    <a:pt x="446" y="205"/>
                    <a:pt x="408" y="159"/>
                  </a:cubicBezTo>
                  <a:cubicBezTo>
                    <a:pt x="370" y="113"/>
                    <a:pt x="423" y="46"/>
                    <a:pt x="408" y="23"/>
                  </a:cubicBezTo>
                  <a:cubicBezTo>
                    <a:pt x="393" y="0"/>
                    <a:pt x="377" y="23"/>
                    <a:pt x="317" y="23"/>
                  </a:cubicBezTo>
                  <a:cubicBezTo>
                    <a:pt x="257" y="23"/>
                    <a:pt x="90" y="31"/>
                    <a:pt x="45" y="69"/>
                  </a:cubicBezTo>
                  <a:close/>
                </a:path>
              </a:pathLst>
            </a:custGeom>
            <a:solidFill>
              <a:srgbClr val="006699"/>
            </a:solidFill>
            <a:ln w="9525">
              <a:solidFill>
                <a:srgbClr val="0000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Rectangle 500">
              <a:extLst>
                <a:ext uri="{FF2B5EF4-FFF2-40B4-BE49-F238E27FC236}">
                  <a16:creationId xmlns:a16="http://schemas.microsoft.com/office/drawing/2014/main" id="{E5220AC6-1779-B4D4-399F-5F0BE10D90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57745">
              <a:off x="1538" y="2277"/>
              <a:ext cx="145" cy="49"/>
            </a:xfrm>
            <a:prstGeom prst="rect">
              <a:avLst/>
            </a:prstGeom>
            <a:solidFill>
              <a:srgbClr val="006699"/>
            </a:solidFill>
            <a:ln w="9525">
              <a:solidFill>
                <a:srgbClr val="0000CC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6185" name="Group 501">
              <a:extLst>
                <a:ext uri="{FF2B5EF4-FFF2-40B4-BE49-F238E27FC236}">
                  <a16:creationId xmlns:a16="http://schemas.microsoft.com/office/drawing/2014/main" id="{E6C0D70A-C997-3101-45EB-D5288F35F7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5" y="1782"/>
              <a:ext cx="3321" cy="644"/>
              <a:chOff x="920" y="2015"/>
              <a:chExt cx="3321" cy="644"/>
            </a:xfrm>
          </p:grpSpPr>
          <p:sp>
            <p:nvSpPr>
              <p:cNvPr id="6329" name="Freeform 502">
                <a:extLst>
                  <a:ext uri="{FF2B5EF4-FFF2-40B4-BE49-F238E27FC236}">
                    <a16:creationId xmlns:a16="http://schemas.microsoft.com/office/drawing/2014/main" id="{71D0885B-1C7B-35E1-BF8C-DDE30BF00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015"/>
                <a:ext cx="3275" cy="590"/>
              </a:xfrm>
              <a:custGeom>
                <a:avLst/>
                <a:gdLst>
                  <a:gd name="T0" fmla="*/ 0 w 3493"/>
                  <a:gd name="T1" fmla="*/ 111409 h 454"/>
                  <a:gd name="T2" fmla="*/ 282 w 3493"/>
                  <a:gd name="T3" fmla="*/ 89082 h 454"/>
                  <a:gd name="T4" fmla="*/ 904 w 3493"/>
                  <a:gd name="T5" fmla="*/ 0 h 454"/>
                  <a:gd name="T6" fmla="*/ 0 60000 65536"/>
                  <a:gd name="T7" fmla="*/ 0 60000 65536"/>
                  <a:gd name="T8" fmla="*/ 0 60000 65536"/>
                  <a:gd name="T9" fmla="*/ 0 w 3493"/>
                  <a:gd name="T10" fmla="*/ 0 h 454"/>
                  <a:gd name="T11" fmla="*/ 3493 w 3493"/>
                  <a:gd name="T12" fmla="*/ 454 h 4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493" h="454">
                    <a:moveTo>
                      <a:pt x="0" y="454"/>
                    </a:moveTo>
                    <a:cubicBezTo>
                      <a:pt x="253" y="446"/>
                      <a:pt x="507" y="439"/>
                      <a:pt x="1089" y="363"/>
                    </a:cubicBezTo>
                    <a:cubicBezTo>
                      <a:pt x="1671" y="287"/>
                      <a:pt x="2582" y="143"/>
                      <a:pt x="3493" y="0"/>
                    </a:cubicBezTo>
                  </a:path>
                </a:pathLst>
              </a:custGeom>
              <a:noFill/>
              <a:ln w="57150" cmpd="sng">
                <a:solidFill>
                  <a:srgbClr val="8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0" name="Oval 503">
                <a:extLst>
                  <a:ext uri="{FF2B5EF4-FFF2-40B4-BE49-F238E27FC236}">
                    <a16:creationId xmlns:a16="http://schemas.microsoft.com/office/drawing/2014/main" id="{E43571A5-15C1-A90F-FAA0-F9F530AE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" y="2568"/>
                <a:ext cx="91" cy="91"/>
              </a:xfrm>
              <a:prstGeom prst="ellipse">
                <a:avLst/>
              </a:prstGeom>
              <a:solidFill>
                <a:srgbClr val="8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6186" name="Group 504">
              <a:extLst>
                <a:ext uri="{FF2B5EF4-FFF2-40B4-BE49-F238E27FC236}">
                  <a16:creationId xmlns:a16="http://schemas.microsoft.com/office/drawing/2014/main" id="{1EDC62BE-1A67-DD80-75B5-430B4F366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" y="1828"/>
              <a:ext cx="1054" cy="1188"/>
              <a:chOff x="539" y="2151"/>
              <a:chExt cx="1054" cy="1188"/>
            </a:xfrm>
          </p:grpSpPr>
          <p:sp>
            <p:nvSpPr>
              <p:cNvPr id="6314" name="Line 505">
                <a:extLst>
                  <a:ext uri="{FF2B5EF4-FFF2-40B4-BE49-F238E27FC236}">
                    <a16:creationId xmlns:a16="http://schemas.microsoft.com/office/drawing/2014/main" id="{E1C0101F-21A6-9C41-D107-BF3CC50E5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3" y="2841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5" name="Line 506">
                <a:extLst>
                  <a:ext uri="{FF2B5EF4-FFF2-40B4-BE49-F238E27FC236}">
                    <a16:creationId xmlns:a16="http://schemas.microsoft.com/office/drawing/2014/main" id="{3DEF85B2-9ED4-5D1E-7ED9-23CB2978E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2" y="2750"/>
                <a:ext cx="363" cy="0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16" name="Group 507">
                <a:extLst>
                  <a:ext uri="{FF2B5EF4-FFF2-40B4-BE49-F238E27FC236}">
                    <a16:creationId xmlns:a16="http://schemas.microsoft.com/office/drawing/2014/main" id="{CA462282-1745-3B76-4D7A-EAF25D5B75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0" y="2478"/>
                <a:ext cx="538" cy="408"/>
                <a:chOff x="1338" y="3294"/>
                <a:chExt cx="538" cy="408"/>
              </a:xfrm>
            </p:grpSpPr>
            <p:sp>
              <p:nvSpPr>
                <p:cNvPr id="6325" name="Oval 508">
                  <a:extLst>
                    <a:ext uri="{FF2B5EF4-FFF2-40B4-BE49-F238E27FC236}">
                      <a16:creationId xmlns:a16="http://schemas.microsoft.com/office/drawing/2014/main" id="{EB671C06-5BEF-D6D6-E71F-806087083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" y="3475"/>
                  <a:ext cx="182" cy="182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round/>
                  <a:headEnd/>
                  <a:tailEnd/>
                </a:ln>
                <a:scene3d>
                  <a:camera prst="legacyObliqueTopRight">
                    <a:rot lat="20399980" lon="600000" rev="0"/>
                  </a:camera>
                  <a:lightRig rig="legacyFlat3" dir="b"/>
                </a:scene3d>
                <a:sp3d extrusionH="290500" prstMaterial="legacyMatte">
                  <a:bevelT w="13500" h="13500" prst="angle"/>
                  <a:bevelB w="13500" h="13500" prst="angle"/>
                  <a:extrusionClr>
                    <a:srgbClr val="FFCC99"/>
                  </a:extrusionClr>
                  <a:contourClr>
                    <a:srgbClr val="FFCC99"/>
                  </a:contourClr>
                </a:sp3d>
              </p:spPr>
              <p:txBody>
                <a:bodyPr wrap="none" anchor="ctr">
                  <a:flatTx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326" name="AutoShape 509">
                  <a:extLst>
                    <a:ext uri="{FF2B5EF4-FFF2-40B4-BE49-F238E27FC236}">
                      <a16:creationId xmlns:a16="http://schemas.microsoft.com/office/drawing/2014/main" id="{494B764F-FAAD-C547-CA6B-53F9DCBF04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8" y="3430"/>
                  <a:ext cx="272" cy="27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3176 w 21600"/>
                    <a:gd name="T25" fmla="*/ 3176 h 21600"/>
                    <a:gd name="T26" fmla="*/ 18424 w 21600"/>
                    <a:gd name="T27" fmla="*/ 18424 h 2160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1600" h="21600">
                      <a:moveTo>
                        <a:pt x="0" y="10800"/>
                      </a:move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lose/>
                      <a:moveTo>
                        <a:pt x="5400" y="10800"/>
                      </a:moveTo>
                      <a:cubicBezTo>
                        <a:pt x="5400" y="13782"/>
                        <a:pt x="7818" y="16200"/>
                        <a:pt x="10800" y="16200"/>
                      </a:cubicBezTo>
                      <a:cubicBezTo>
                        <a:pt x="13782" y="16200"/>
                        <a:pt x="16200" y="13782"/>
                        <a:pt x="16200" y="10800"/>
                      </a:cubicBezTo>
                      <a:cubicBezTo>
                        <a:pt x="16200" y="7818"/>
                        <a:pt x="13782" y="5400"/>
                        <a:pt x="10800" y="5400"/>
                      </a:cubicBezTo>
                      <a:cubicBezTo>
                        <a:pt x="7818" y="5400"/>
                        <a:pt x="5400" y="7818"/>
                        <a:pt x="5400" y="10800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9525">
                  <a:round/>
                  <a:headEnd/>
                  <a:tailEnd/>
                </a:ln>
                <a:scene3d>
                  <a:camera prst="legacyPerspectiveTopRight">
                    <a:rot lat="20699965" lon="300000" rev="0"/>
                  </a:camera>
                  <a:lightRig rig="legacyFlat3" dir="b"/>
                </a:scene3d>
                <a:sp3d extrusionH="100000" prstMaterial="legacyMatte">
                  <a:bevelT w="13500" h="13500" prst="angle"/>
                  <a:bevelB w="13500" h="13500" prst="angle"/>
                  <a:extrusionClr>
                    <a:srgbClr val="993300"/>
                  </a:extrusionClr>
                  <a:contourClr>
                    <a:srgbClr val="993300"/>
                  </a:contour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327" name="Line 510">
                  <a:extLst>
                    <a:ext uri="{FF2B5EF4-FFF2-40B4-BE49-F238E27FC236}">
                      <a16:creationId xmlns:a16="http://schemas.microsoft.com/office/drawing/2014/main" id="{CB66C068-7432-0367-9153-768D2EB2DC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76" y="329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28" name="Oval 511">
                  <a:extLst>
                    <a:ext uri="{FF2B5EF4-FFF2-40B4-BE49-F238E27FC236}">
                      <a16:creationId xmlns:a16="http://schemas.microsoft.com/office/drawing/2014/main" id="{C1D92ACD-EB74-7F3B-0076-56D66BFA4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8" y="3475"/>
                  <a:ext cx="182" cy="182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round/>
                  <a:headEnd/>
                  <a:tailEnd/>
                </a:ln>
                <a:scene3d>
                  <a:camera prst="legacyObliqueTopRight">
                    <a:rot lat="20399980" lon="600000" rev="0"/>
                  </a:camera>
                  <a:lightRig rig="legacyFlat3" dir="b"/>
                </a:scene3d>
                <a:sp3d extrusionH="163500" prstMaterial="legacyMatte">
                  <a:bevelT w="13500" h="13500" prst="angle"/>
                  <a:bevelB w="13500" h="13500" prst="angle"/>
                  <a:extrusionClr>
                    <a:srgbClr val="FFCC99"/>
                  </a:extrusionClr>
                  <a:contourClr>
                    <a:srgbClr val="FFCC99"/>
                  </a:contourClr>
                </a:sp3d>
              </p:spPr>
              <p:txBody>
                <a:bodyPr wrap="none" anchor="ctr">
                  <a:flatTx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6317" name="Line 512">
                <a:extLst>
                  <a:ext uri="{FF2B5EF4-FFF2-40B4-BE49-F238E27FC236}">
                    <a16:creationId xmlns:a16="http://schemas.microsoft.com/office/drawing/2014/main" id="{1A8DC6BE-D758-3CFA-DA68-8ED936DBD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2" y="2750"/>
                <a:ext cx="363" cy="0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8" name="Line 513">
                <a:extLst>
                  <a:ext uri="{FF2B5EF4-FFF2-40B4-BE49-F238E27FC236}">
                    <a16:creationId xmlns:a16="http://schemas.microsoft.com/office/drawing/2014/main" id="{076400A1-2786-4D9E-84B5-67450F5DC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6" y="2387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9" name="Line 514">
                <a:extLst>
                  <a:ext uri="{FF2B5EF4-FFF2-40B4-BE49-F238E27FC236}">
                    <a16:creationId xmlns:a16="http://schemas.microsoft.com/office/drawing/2014/main" id="{90C7077E-FEB1-6709-5A60-559CE3D48D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6" y="2205"/>
                <a:ext cx="0" cy="409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0" name="Line 515">
                <a:extLst>
                  <a:ext uri="{FF2B5EF4-FFF2-40B4-BE49-F238E27FC236}">
                    <a16:creationId xmlns:a16="http://schemas.microsoft.com/office/drawing/2014/main" id="{6CA83C5B-5352-119D-4DF0-F7ADC53790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66" y="2885"/>
                <a:ext cx="0" cy="409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1" name="Line 516">
                <a:extLst>
                  <a:ext uri="{FF2B5EF4-FFF2-40B4-BE49-F238E27FC236}">
                    <a16:creationId xmlns:a16="http://schemas.microsoft.com/office/drawing/2014/main" id="{734501CB-7A72-3EF8-C449-5C0CCFF6F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1155" y="2841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2" name="Line 517">
                <a:extLst>
                  <a:ext uri="{FF2B5EF4-FFF2-40B4-BE49-F238E27FC236}">
                    <a16:creationId xmlns:a16="http://schemas.microsoft.com/office/drawing/2014/main" id="{34002863-BD10-B8A8-1CAA-9AB1835D1A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V="1">
                <a:off x="711" y="2397"/>
                <a:ext cx="273" cy="272"/>
              </a:xfrm>
              <a:prstGeom prst="line">
                <a:avLst/>
              </a:prstGeom>
              <a:noFill/>
              <a:ln w="57150">
                <a:solidFill>
                  <a:srgbClr val="99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3" name="AutoShape 518">
                <a:extLst>
                  <a:ext uri="{FF2B5EF4-FFF2-40B4-BE49-F238E27FC236}">
                    <a16:creationId xmlns:a16="http://schemas.microsoft.com/office/drawing/2014/main" id="{87EF5D3B-B94B-61B3-33F7-93BF1EEA6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" y="2151"/>
                <a:ext cx="1008" cy="11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71 w 21600"/>
                  <a:gd name="T25" fmla="*/ 3169 h 21600"/>
                  <a:gd name="T26" fmla="*/ 18429 w 21600"/>
                  <a:gd name="T27" fmla="*/ 18431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1179" y="10800"/>
                    </a:moveTo>
                    <a:cubicBezTo>
                      <a:pt x="1179" y="16114"/>
                      <a:pt x="5486" y="20421"/>
                      <a:pt x="10800" y="20421"/>
                    </a:cubicBezTo>
                    <a:cubicBezTo>
                      <a:pt x="16114" y="20421"/>
                      <a:pt x="20421" y="16114"/>
                      <a:pt x="20421" y="10800"/>
                    </a:cubicBezTo>
                    <a:cubicBezTo>
                      <a:pt x="20421" y="5486"/>
                      <a:pt x="16114" y="1179"/>
                      <a:pt x="10800" y="1179"/>
                    </a:cubicBezTo>
                    <a:cubicBezTo>
                      <a:pt x="5486" y="1179"/>
                      <a:pt x="1179" y="5486"/>
                      <a:pt x="1179" y="10800"/>
                    </a:cubicBezTo>
                    <a:close/>
                  </a:path>
                </a:pathLst>
              </a:custGeom>
              <a:solidFill>
                <a:srgbClr val="996633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21299970" rev="0"/>
                </a:camera>
                <a:lightRig rig="legacyFlat1" dir="t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996633"/>
                </a:extrusionClr>
                <a:contourClr>
                  <a:srgbClr val="996633"/>
                </a:contour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324" name="AutoShape 519">
                <a:extLst>
                  <a:ext uri="{FF2B5EF4-FFF2-40B4-BE49-F238E27FC236}">
                    <a16:creationId xmlns:a16="http://schemas.microsoft.com/office/drawing/2014/main" id="{F80310BF-54F3-8526-D628-F26464ED5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" y="2160"/>
                <a:ext cx="1054" cy="11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6 w 21600"/>
                  <a:gd name="T25" fmla="*/ 3169 h 21600"/>
                  <a:gd name="T26" fmla="*/ 18444 w 21600"/>
                  <a:gd name="T27" fmla="*/ 18431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364" y="10800"/>
                    </a:moveTo>
                    <a:cubicBezTo>
                      <a:pt x="364" y="16564"/>
                      <a:pt x="5036" y="21236"/>
                      <a:pt x="10800" y="21236"/>
                    </a:cubicBezTo>
                    <a:cubicBezTo>
                      <a:pt x="16564" y="21236"/>
                      <a:pt x="21236" y="16564"/>
                      <a:pt x="21236" y="10800"/>
                    </a:cubicBezTo>
                    <a:cubicBezTo>
                      <a:pt x="21236" y="5036"/>
                      <a:pt x="16564" y="364"/>
                      <a:pt x="10800" y="364"/>
                    </a:cubicBezTo>
                    <a:cubicBezTo>
                      <a:pt x="5036" y="364"/>
                      <a:pt x="364" y="5036"/>
                      <a:pt x="364" y="10800"/>
                    </a:cubicBezTo>
                    <a:close/>
                  </a:path>
                </a:pathLst>
              </a:custGeom>
              <a:solidFill>
                <a:srgbClr val="5F5F5F"/>
              </a:solidFill>
              <a:ln w="9525">
                <a:round/>
                <a:headEnd/>
                <a:tailEnd/>
              </a:ln>
              <a:scene3d>
                <a:camera prst="legacyObliqueTopRight">
                  <a:rot lat="0" lon="21299970" rev="0"/>
                </a:camera>
                <a:lightRig rig="legacyFlat1" dir="t"/>
              </a:scene3d>
              <a:sp3d extrusionH="36500" prstMaterial="legacyMatte">
                <a:bevelT w="13500" h="13500" prst="angle"/>
                <a:bevelB w="13500" h="13500" prst="angle"/>
                <a:extrusionClr>
                  <a:srgbClr val="5F5F5F"/>
                </a:extrusionClr>
                <a:contourClr>
                  <a:srgbClr val="5F5F5F"/>
                </a:contour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</p:grpSp>
        <p:sp>
          <p:nvSpPr>
            <p:cNvPr id="6187" name="AutoShape 520">
              <a:extLst>
                <a:ext uri="{FF2B5EF4-FFF2-40B4-BE49-F238E27FC236}">
                  <a16:creationId xmlns:a16="http://schemas.microsoft.com/office/drawing/2014/main" id="{8FB87E7D-3CAF-0E26-002F-C735423EB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1746"/>
              <a:ext cx="91" cy="136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rgbClr val="DDDDD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188" name="Oval 521">
              <a:extLst>
                <a:ext uri="{FF2B5EF4-FFF2-40B4-BE49-F238E27FC236}">
                  <a16:creationId xmlns:a16="http://schemas.microsoft.com/office/drawing/2014/main" id="{3B938DFD-7D34-247A-0455-A81F735C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2245"/>
              <a:ext cx="71" cy="73"/>
            </a:xfrm>
            <a:prstGeom prst="ellipse">
              <a:avLst/>
            </a:prstGeom>
            <a:solidFill>
              <a:srgbClr val="80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6189" name="Group 522">
              <a:extLst>
                <a:ext uri="{FF2B5EF4-FFF2-40B4-BE49-F238E27FC236}">
                  <a16:creationId xmlns:a16="http://schemas.microsoft.com/office/drawing/2014/main" id="{7D1307D0-2D66-4C77-F143-A94F22129C36}"/>
                </a:ext>
              </a:extLst>
            </p:cNvPr>
            <p:cNvGrpSpPr>
              <a:grpSpLocks/>
            </p:cNvGrpSpPr>
            <p:nvPr/>
          </p:nvGrpSpPr>
          <p:grpSpPr bwMode="auto">
            <a:xfrm rot="-1234999">
              <a:off x="1018" y="762"/>
              <a:ext cx="716" cy="589"/>
              <a:chOff x="1053" y="1057"/>
              <a:chExt cx="883" cy="703"/>
            </a:xfrm>
          </p:grpSpPr>
          <p:grpSp>
            <p:nvGrpSpPr>
              <p:cNvPr id="6278" name="Group 523">
                <a:extLst>
                  <a:ext uri="{FF2B5EF4-FFF2-40B4-BE49-F238E27FC236}">
                    <a16:creationId xmlns:a16="http://schemas.microsoft.com/office/drawing/2014/main" id="{654C8C9C-AEB1-A863-3BE0-D721AC80F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926212">
                <a:off x="1575" y="1580"/>
                <a:ext cx="361" cy="180"/>
                <a:chOff x="3878" y="2523"/>
                <a:chExt cx="620" cy="292"/>
              </a:xfrm>
            </p:grpSpPr>
            <p:sp>
              <p:nvSpPr>
                <p:cNvPr id="6282" name="AutoShape 524">
                  <a:extLst>
                    <a:ext uri="{FF2B5EF4-FFF2-40B4-BE49-F238E27FC236}">
                      <a16:creationId xmlns:a16="http://schemas.microsoft.com/office/drawing/2014/main" id="{C9CA876E-F3FA-EEA4-22B1-E9CA015EA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283" name="Rectangle 525">
                  <a:extLst>
                    <a:ext uri="{FF2B5EF4-FFF2-40B4-BE49-F238E27FC236}">
                      <a16:creationId xmlns:a16="http://schemas.microsoft.com/office/drawing/2014/main" id="{F7825C80-2AE9-A841-ECEE-CA845F0113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284" name="AutoShape 526">
                  <a:extLst>
                    <a:ext uri="{FF2B5EF4-FFF2-40B4-BE49-F238E27FC236}">
                      <a16:creationId xmlns:a16="http://schemas.microsoft.com/office/drawing/2014/main" id="{E4BFAA4A-925B-2344-7F87-38D4591E5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285" name="Freeform 527">
                  <a:extLst>
                    <a:ext uri="{FF2B5EF4-FFF2-40B4-BE49-F238E27FC236}">
                      <a16:creationId xmlns:a16="http://schemas.microsoft.com/office/drawing/2014/main" id="{94543F36-A4D2-BFAE-57F3-6FF84A332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86" name="Rectangle 528">
                  <a:extLst>
                    <a:ext uri="{FF2B5EF4-FFF2-40B4-BE49-F238E27FC236}">
                      <a16:creationId xmlns:a16="http://schemas.microsoft.com/office/drawing/2014/main" id="{C92136D8-DD98-BCF4-AFF4-A5B7C5D96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6287" name="Rectangle 529">
                  <a:extLst>
                    <a:ext uri="{FF2B5EF4-FFF2-40B4-BE49-F238E27FC236}">
                      <a16:creationId xmlns:a16="http://schemas.microsoft.com/office/drawing/2014/main" id="{3DA44F23-2CFF-0FD7-273F-2AF3385B3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6288" name="Group 530">
                  <a:extLst>
                    <a:ext uri="{FF2B5EF4-FFF2-40B4-BE49-F238E27FC236}">
                      <a16:creationId xmlns:a16="http://schemas.microsoft.com/office/drawing/2014/main" id="{0FD10C0F-49B2-1436-06C1-B79566D1EC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6312" name="AutoShape 531">
                    <a:extLst>
                      <a:ext uri="{FF2B5EF4-FFF2-40B4-BE49-F238E27FC236}">
                        <a16:creationId xmlns:a16="http://schemas.microsoft.com/office/drawing/2014/main" id="{5E76C1DE-12A3-9A22-CFA6-81D114941F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313" name="Oval 532">
                    <a:extLst>
                      <a:ext uri="{FF2B5EF4-FFF2-40B4-BE49-F238E27FC236}">
                        <a16:creationId xmlns:a16="http://schemas.microsoft.com/office/drawing/2014/main" id="{B8AD487B-132F-352E-43B1-B36030C6E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6289" name="Group 533">
                  <a:extLst>
                    <a:ext uri="{FF2B5EF4-FFF2-40B4-BE49-F238E27FC236}">
                      <a16:creationId xmlns:a16="http://schemas.microsoft.com/office/drawing/2014/main" id="{230042FF-973C-8115-A061-58D95D6731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6310" name="AutoShape 534">
                    <a:extLst>
                      <a:ext uri="{FF2B5EF4-FFF2-40B4-BE49-F238E27FC236}">
                        <a16:creationId xmlns:a16="http://schemas.microsoft.com/office/drawing/2014/main" id="{E7E2E5E5-DF8A-8191-B69E-8143E57D1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311" name="Oval 535">
                    <a:extLst>
                      <a:ext uri="{FF2B5EF4-FFF2-40B4-BE49-F238E27FC236}">
                        <a16:creationId xmlns:a16="http://schemas.microsoft.com/office/drawing/2014/main" id="{F2AA5CFC-268E-9528-1B61-662C62CFE2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6290" name="Group 536">
                  <a:extLst>
                    <a:ext uri="{FF2B5EF4-FFF2-40B4-BE49-F238E27FC236}">
                      <a16:creationId xmlns:a16="http://schemas.microsoft.com/office/drawing/2014/main" id="{4F7AFB57-B01B-518F-1BF1-386451DB5C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6308" name="AutoShape 537">
                    <a:extLst>
                      <a:ext uri="{FF2B5EF4-FFF2-40B4-BE49-F238E27FC236}">
                        <a16:creationId xmlns:a16="http://schemas.microsoft.com/office/drawing/2014/main" id="{C5C9CDDA-B7CE-DFFE-0A6F-E75135B16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309" name="Oval 538">
                    <a:extLst>
                      <a:ext uri="{FF2B5EF4-FFF2-40B4-BE49-F238E27FC236}">
                        <a16:creationId xmlns:a16="http://schemas.microsoft.com/office/drawing/2014/main" id="{3CF38C79-948E-AA11-40CE-53A9170237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6291" name="Group 539">
                  <a:extLst>
                    <a:ext uri="{FF2B5EF4-FFF2-40B4-BE49-F238E27FC236}">
                      <a16:creationId xmlns:a16="http://schemas.microsoft.com/office/drawing/2014/main" id="{280A8D1C-EE07-6765-CD7C-2F53FAC19F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6306" name="AutoShape 540">
                    <a:extLst>
                      <a:ext uri="{FF2B5EF4-FFF2-40B4-BE49-F238E27FC236}">
                        <a16:creationId xmlns:a16="http://schemas.microsoft.com/office/drawing/2014/main" id="{3B4704D2-8D17-D3EF-C7FB-14A750541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307" name="Oval 541">
                    <a:extLst>
                      <a:ext uri="{FF2B5EF4-FFF2-40B4-BE49-F238E27FC236}">
                        <a16:creationId xmlns:a16="http://schemas.microsoft.com/office/drawing/2014/main" id="{75771476-3CBC-C94A-4A15-67423DE097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6292" name="Group 542">
                  <a:extLst>
                    <a:ext uri="{FF2B5EF4-FFF2-40B4-BE49-F238E27FC236}">
                      <a16:creationId xmlns:a16="http://schemas.microsoft.com/office/drawing/2014/main" id="{0B8912CC-B65F-0F7F-1F54-899E15115A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6293" name="Freeform 543">
                    <a:extLst>
                      <a:ext uri="{FF2B5EF4-FFF2-40B4-BE49-F238E27FC236}">
                        <a16:creationId xmlns:a16="http://schemas.microsoft.com/office/drawing/2014/main" id="{E8511524-9605-ABA2-76AD-4F8625CB1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294" name="Group 544">
                    <a:extLst>
                      <a:ext uri="{FF2B5EF4-FFF2-40B4-BE49-F238E27FC236}">
                        <a16:creationId xmlns:a16="http://schemas.microsoft.com/office/drawing/2014/main" id="{66F88E01-329C-3DD1-A396-460FB5DBB9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6297" name="Group 545">
                      <a:extLst>
                        <a:ext uri="{FF2B5EF4-FFF2-40B4-BE49-F238E27FC236}">
                          <a16:creationId xmlns:a16="http://schemas.microsoft.com/office/drawing/2014/main" id="{09E28F40-4AB1-3440-4997-42C77C5D41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6300" name="AutoShape 546">
                        <a:extLst>
                          <a:ext uri="{FF2B5EF4-FFF2-40B4-BE49-F238E27FC236}">
                            <a16:creationId xmlns:a16="http://schemas.microsoft.com/office/drawing/2014/main" id="{954C311B-790D-BB33-F2BD-75B507F442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6301" name="Oval 547">
                        <a:extLst>
                          <a:ext uri="{FF2B5EF4-FFF2-40B4-BE49-F238E27FC236}">
                            <a16:creationId xmlns:a16="http://schemas.microsoft.com/office/drawing/2014/main" id="{5135BFA6-CDAA-A7F7-639C-556E0F918E7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6302" name="Freeform 548">
                        <a:extLst>
                          <a:ext uri="{FF2B5EF4-FFF2-40B4-BE49-F238E27FC236}">
                            <a16:creationId xmlns:a16="http://schemas.microsoft.com/office/drawing/2014/main" id="{BCC2E4FC-C52E-3D09-0B2D-62E702E9054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03" name="Freeform 549">
                        <a:extLst>
                          <a:ext uri="{FF2B5EF4-FFF2-40B4-BE49-F238E27FC236}">
                            <a16:creationId xmlns:a16="http://schemas.microsoft.com/office/drawing/2014/main" id="{4331D31B-3D1A-FFDE-715A-70DF17E0342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04" name="Oval 550">
                        <a:extLst>
                          <a:ext uri="{FF2B5EF4-FFF2-40B4-BE49-F238E27FC236}">
                            <a16:creationId xmlns:a16="http://schemas.microsoft.com/office/drawing/2014/main" id="{E91DC1B8-4145-108F-E732-0E27906757F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6305" name="AutoShape 551">
                        <a:extLst>
                          <a:ext uri="{FF2B5EF4-FFF2-40B4-BE49-F238E27FC236}">
                            <a16:creationId xmlns:a16="http://schemas.microsoft.com/office/drawing/2014/main" id="{22B59684-758D-495C-885C-0C8D6E63D72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6298" name="AutoShape 552">
                      <a:extLst>
                        <a:ext uri="{FF2B5EF4-FFF2-40B4-BE49-F238E27FC236}">
                          <a16:creationId xmlns:a16="http://schemas.microsoft.com/office/drawing/2014/main" id="{618930D3-47BC-9DA7-637E-E7E562B621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6299" name="AutoShape 553">
                      <a:extLst>
                        <a:ext uri="{FF2B5EF4-FFF2-40B4-BE49-F238E27FC236}">
                          <a16:creationId xmlns:a16="http://schemas.microsoft.com/office/drawing/2014/main" id="{2D4A7439-9FE4-38E8-035C-9C64A8840A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6295" name="AutoShape 554">
                    <a:extLst>
                      <a:ext uri="{FF2B5EF4-FFF2-40B4-BE49-F238E27FC236}">
                        <a16:creationId xmlns:a16="http://schemas.microsoft.com/office/drawing/2014/main" id="{F27237CD-711A-5BEA-8EC3-A0BA73CB96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96" name="Line 555">
                    <a:extLst>
                      <a:ext uri="{FF2B5EF4-FFF2-40B4-BE49-F238E27FC236}">
                        <a16:creationId xmlns:a16="http://schemas.microsoft.com/office/drawing/2014/main" id="{A7DB3E6E-D99F-808A-0450-3437824AA8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279" name="Group 556">
                <a:extLst>
                  <a:ext uri="{FF2B5EF4-FFF2-40B4-BE49-F238E27FC236}">
                    <a16:creationId xmlns:a16="http://schemas.microsoft.com/office/drawing/2014/main" id="{A1F8AA46-8299-0CF2-10F4-5B39FBE3EB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59414">
                <a:off x="1053" y="1057"/>
                <a:ext cx="681" cy="687"/>
                <a:chOff x="4195" y="255"/>
                <a:chExt cx="681" cy="687"/>
              </a:xfrm>
            </p:grpSpPr>
            <p:sp>
              <p:nvSpPr>
                <p:cNvPr id="6280" name="Freeform 557">
                  <a:extLst>
                    <a:ext uri="{FF2B5EF4-FFF2-40B4-BE49-F238E27FC236}">
                      <a16:creationId xmlns:a16="http://schemas.microsoft.com/office/drawing/2014/main" id="{44C88EEF-71F3-EC33-47F7-5DD8C4338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66FF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81" name="Rectangle 558">
                  <a:extLst>
                    <a:ext uri="{FF2B5EF4-FFF2-40B4-BE49-F238E27FC236}">
                      <a16:creationId xmlns:a16="http://schemas.microsoft.com/office/drawing/2014/main" id="{BC010580-F54C-7510-EA2E-E22E27BCB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66FF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6190" name="Freeform 587">
              <a:extLst>
                <a:ext uri="{FF2B5EF4-FFF2-40B4-BE49-F238E27FC236}">
                  <a16:creationId xmlns:a16="http://schemas.microsoft.com/office/drawing/2014/main" id="{DC87FE12-0509-E465-3C7E-CE1999CCD968}"/>
                </a:ext>
              </a:extLst>
            </p:cNvPr>
            <p:cNvSpPr>
              <a:spLocks/>
            </p:cNvSpPr>
            <p:nvPr/>
          </p:nvSpPr>
          <p:spPr bwMode="auto">
            <a:xfrm rot="911426">
              <a:off x="992" y="621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588">
              <a:extLst>
                <a:ext uri="{FF2B5EF4-FFF2-40B4-BE49-F238E27FC236}">
                  <a16:creationId xmlns:a16="http://schemas.microsoft.com/office/drawing/2014/main" id="{B32E68BA-DFB3-AD5B-EB0D-1585DA81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794"/>
              <a:ext cx="428" cy="699"/>
            </a:xfrm>
            <a:custGeom>
              <a:avLst/>
              <a:gdLst>
                <a:gd name="T0" fmla="*/ 13 w 461"/>
                <a:gd name="T1" fmla="*/ 6 h 756"/>
                <a:gd name="T2" fmla="*/ 6 w 461"/>
                <a:gd name="T3" fmla="*/ 51 h 756"/>
                <a:gd name="T4" fmla="*/ 13 w 461"/>
                <a:gd name="T5" fmla="*/ 85 h 756"/>
                <a:gd name="T6" fmla="*/ 6 w 461"/>
                <a:gd name="T7" fmla="*/ 130 h 756"/>
                <a:gd name="T8" fmla="*/ 32 w 461"/>
                <a:gd name="T9" fmla="*/ 139 h 756"/>
                <a:gd name="T10" fmla="*/ 89 w 461"/>
                <a:gd name="T11" fmla="*/ 139 h 756"/>
                <a:gd name="T12" fmla="*/ 79 w 461"/>
                <a:gd name="T13" fmla="*/ 95 h 756"/>
                <a:gd name="T14" fmla="*/ 71 w 461"/>
                <a:gd name="T15" fmla="*/ 51 h 756"/>
                <a:gd name="T16" fmla="*/ 79 w 461"/>
                <a:gd name="T17" fmla="*/ 25 h 756"/>
                <a:gd name="T18" fmla="*/ 61 w 461"/>
                <a:gd name="T19" fmla="*/ 6 h 756"/>
                <a:gd name="T20" fmla="*/ 13 w 461"/>
                <a:gd name="T21" fmla="*/ 6 h 7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1"/>
                <a:gd name="T34" fmla="*/ 0 h 756"/>
                <a:gd name="T35" fmla="*/ 461 w 461"/>
                <a:gd name="T36" fmla="*/ 756 h 7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1" h="756">
                  <a:moveTo>
                    <a:pt x="60" y="38"/>
                  </a:moveTo>
                  <a:cubicBezTo>
                    <a:pt x="15" y="76"/>
                    <a:pt x="15" y="196"/>
                    <a:pt x="15" y="264"/>
                  </a:cubicBezTo>
                  <a:cubicBezTo>
                    <a:pt x="15" y="332"/>
                    <a:pt x="60" y="378"/>
                    <a:pt x="60" y="446"/>
                  </a:cubicBezTo>
                  <a:cubicBezTo>
                    <a:pt x="60" y="514"/>
                    <a:pt x="0" y="628"/>
                    <a:pt x="15" y="673"/>
                  </a:cubicBezTo>
                  <a:cubicBezTo>
                    <a:pt x="30" y="718"/>
                    <a:pt x="83" y="710"/>
                    <a:pt x="151" y="718"/>
                  </a:cubicBezTo>
                  <a:cubicBezTo>
                    <a:pt x="219" y="726"/>
                    <a:pt x="385" y="756"/>
                    <a:pt x="423" y="718"/>
                  </a:cubicBezTo>
                  <a:cubicBezTo>
                    <a:pt x="461" y="680"/>
                    <a:pt x="393" y="567"/>
                    <a:pt x="378" y="491"/>
                  </a:cubicBezTo>
                  <a:cubicBezTo>
                    <a:pt x="363" y="415"/>
                    <a:pt x="332" y="324"/>
                    <a:pt x="332" y="264"/>
                  </a:cubicBezTo>
                  <a:cubicBezTo>
                    <a:pt x="332" y="204"/>
                    <a:pt x="385" y="166"/>
                    <a:pt x="378" y="128"/>
                  </a:cubicBezTo>
                  <a:cubicBezTo>
                    <a:pt x="371" y="90"/>
                    <a:pt x="340" y="53"/>
                    <a:pt x="287" y="38"/>
                  </a:cubicBezTo>
                  <a:cubicBezTo>
                    <a:pt x="234" y="23"/>
                    <a:pt x="105" y="0"/>
                    <a:pt x="60" y="38"/>
                  </a:cubicBezTo>
                  <a:close/>
                </a:path>
              </a:pathLst>
            </a:custGeom>
            <a:solidFill>
              <a:srgbClr val="66FF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92" name="Group 589">
              <a:extLst>
                <a:ext uri="{FF2B5EF4-FFF2-40B4-BE49-F238E27FC236}">
                  <a16:creationId xmlns:a16="http://schemas.microsoft.com/office/drawing/2014/main" id="{A4C5BAB9-6523-4C04-074A-C0D8DDD343FB}"/>
                </a:ext>
              </a:extLst>
            </p:cNvPr>
            <p:cNvGrpSpPr>
              <a:grpSpLocks/>
            </p:cNvGrpSpPr>
            <p:nvPr/>
          </p:nvGrpSpPr>
          <p:grpSpPr bwMode="auto">
            <a:xfrm rot="264214">
              <a:off x="929" y="1400"/>
              <a:ext cx="391" cy="92"/>
              <a:chOff x="793" y="1023"/>
              <a:chExt cx="379" cy="103"/>
            </a:xfrm>
          </p:grpSpPr>
          <p:sp>
            <p:nvSpPr>
              <p:cNvPr id="6276" name="Freeform 590">
                <a:extLst>
                  <a:ext uri="{FF2B5EF4-FFF2-40B4-BE49-F238E27FC236}">
                    <a16:creationId xmlns:a16="http://schemas.microsoft.com/office/drawing/2014/main" id="{F79677CB-18CE-EAE6-9BFC-2160C270627D}"/>
                  </a:ext>
                </a:extLst>
              </p:cNvPr>
              <p:cNvSpPr>
                <a:spLocks/>
              </p:cNvSpPr>
              <p:nvPr/>
            </p:nvSpPr>
            <p:spPr bwMode="auto">
              <a:xfrm rot="-501403">
                <a:off x="793" y="1023"/>
                <a:ext cx="374" cy="103"/>
              </a:xfrm>
              <a:custGeom>
                <a:avLst/>
                <a:gdLst>
                  <a:gd name="T0" fmla="*/ 0 w 408"/>
                  <a:gd name="T1" fmla="*/ 0 h 106"/>
                  <a:gd name="T2" fmla="*/ 29 w 408"/>
                  <a:gd name="T3" fmla="*/ 50 h 106"/>
                  <a:gd name="T4" fmla="*/ 58 w 408"/>
                  <a:gd name="T5" fmla="*/ 50 h 106"/>
                  <a:gd name="T6" fmla="*/ 66 w 408"/>
                  <a:gd name="T7" fmla="*/ 24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rgbClr val="4D4D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7" name="Rectangle 591">
                <a:extLst>
                  <a:ext uri="{FF2B5EF4-FFF2-40B4-BE49-F238E27FC236}">
                    <a16:creationId xmlns:a16="http://schemas.microsoft.com/office/drawing/2014/main" id="{26AF623B-E84E-AB6C-3B5F-10A526321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191425">
                <a:off x="1130" y="1047"/>
                <a:ext cx="42" cy="44"/>
              </a:xfrm>
              <a:prstGeom prst="rect">
                <a:avLst/>
              </a:prstGeom>
              <a:solidFill>
                <a:srgbClr val="4D4D4D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6193" name="Group 592">
              <a:extLst>
                <a:ext uri="{FF2B5EF4-FFF2-40B4-BE49-F238E27FC236}">
                  <a16:creationId xmlns:a16="http://schemas.microsoft.com/office/drawing/2014/main" id="{908201DA-E36B-84A7-DD95-082888752B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0" y="903"/>
              <a:ext cx="105" cy="525"/>
              <a:chOff x="3435" y="481"/>
              <a:chExt cx="121" cy="525"/>
            </a:xfrm>
          </p:grpSpPr>
          <p:sp>
            <p:nvSpPr>
              <p:cNvPr id="6272" name="Freeform 593">
                <a:extLst>
                  <a:ext uri="{FF2B5EF4-FFF2-40B4-BE49-F238E27FC236}">
                    <a16:creationId xmlns:a16="http://schemas.microsoft.com/office/drawing/2014/main" id="{E42B2C7A-BB0C-D2D3-5D19-FBA86B7C806D}"/>
                  </a:ext>
                </a:extLst>
              </p:cNvPr>
              <p:cNvSpPr>
                <a:spLocks/>
              </p:cNvSpPr>
              <p:nvPr/>
            </p:nvSpPr>
            <p:spPr bwMode="auto">
              <a:xfrm rot="-42023">
                <a:off x="3435" y="481"/>
                <a:ext cx="96" cy="525"/>
              </a:xfrm>
              <a:custGeom>
                <a:avLst/>
                <a:gdLst>
                  <a:gd name="T0" fmla="*/ 30 w 99"/>
                  <a:gd name="T1" fmla="*/ 0 h 544"/>
                  <a:gd name="T2" fmla="*/ 8 w 99"/>
                  <a:gd name="T3" fmla="*/ 87 h 544"/>
                  <a:gd name="T4" fmla="*/ 51 w 99"/>
                  <a:gd name="T5" fmla="*/ 259 h 544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544"/>
                  <a:gd name="T11" fmla="*/ 99 w 99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544">
                    <a:moveTo>
                      <a:pt x="53" y="0"/>
                    </a:moveTo>
                    <a:cubicBezTo>
                      <a:pt x="26" y="45"/>
                      <a:pt x="0" y="90"/>
                      <a:pt x="8" y="181"/>
                    </a:cubicBezTo>
                    <a:cubicBezTo>
                      <a:pt x="16" y="272"/>
                      <a:pt x="57" y="408"/>
                      <a:pt x="99" y="544"/>
                    </a:cubicBezTo>
                  </a:path>
                </a:pathLst>
              </a:custGeom>
              <a:noFill/>
              <a:ln w="9525">
                <a:solidFill>
                  <a:srgbClr val="0066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3" name="Oval 594">
                <a:extLst>
                  <a:ext uri="{FF2B5EF4-FFF2-40B4-BE49-F238E27FC236}">
                    <a16:creationId xmlns:a16="http://schemas.microsoft.com/office/drawing/2014/main" id="{141CF718-8DFE-FA24-81C8-2014C3849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40" y="589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274" name="Oval 595">
                <a:extLst>
                  <a:ext uri="{FF2B5EF4-FFF2-40B4-BE49-F238E27FC236}">
                    <a16:creationId xmlns:a16="http://schemas.microsoft.com/office/drawing/2014/main" id="{CAB3C30C-D4E7-EC9A-5782-ADFB9C0A5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72" y="753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6275" name="Oval 596">
                <a:extLst>
                  <a:ext uri="{FF2B5EF4-FFF2-40B4-BE49-F238E27FC236}">
                    <a16:creationId xmlns:a16="http://schemas.microsoft.com/office/drawing/2014/main" id="{34A581A4-E4D7-7E88-6037-A6AF76CD4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513" y="889"/>
                <a:ext cx="43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6194" name="Freeform 597">
              <a:extLst>
                <a:ext uri="{FF2B5EF4-FFF2-40B4-BE49-F238E27FC236}">
                  <a16:creationId xmlns:a16="http://schemas.microsoft.com/office/drawing/2014/main" id="{8B46B249-EA73-508B-AB5E-DDB58168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337"/>
              <a:ext cx="3719" cy="590"/>
            </a:xfrm>
            <a:custGeom>
              <a:avLst/>
              <a:gdLst>
                <a:gd name="T0" fmla="*/ 0 w 3674"/>
                <a:gd name="T1" fmla="*/ 0 h 590"/>
                <a:gd name="T2" fmla="*/ 2341 w 3674"/>
                <a:gd name="T3" fmla="*/ 499 h 590"/>
                <a:gd name="T4" fmla="*/ 3927 w 3674"/>
                <a:gd name="T5" fmla="*/ 545 h 590"/>
                <a:gd name="T6" fmla="*/ 4744 w 3674"/>
                <a:gd name="T7" fmla="*/ 318 h 5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74"/>
                <a:gd name="T13" fmla="*/ 0 h 590"/>
                <a:gd name="T14" fmla="*/ 3674 w 3674"/>
                <a:gd name="T15" fmla="*/ 590 h 5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74" h="590">
                  <a:moveTo>
                    <a:pt x="0" y="0"/>
                  </a:moveTo>
                  <a:cubicBezTo>
                    <a:pt x="654" y="204"/>
                    <a:pt x="1308" y="408"/>
                    <a:pt x="1814" y="499"/>
                  </a:cubicBezTo>
                  <a:cubicBezTo>
                    <a:pt x="2320" y="590"/>
                    <a:pt x="2729" y="575"/>
                    <a:pt x="3039" y="545"/>
                  </a:cubicBezTo>
                  <a:cubicBezTo>
                    <a:pt x="3349" y="515"/>
                    <a:pt x="3511" y="416"/>
                    <a:pt x="3674" y="318"/>
                  </a:cubicBezTo>
                </a:path>
              </a:pathLst>
            </a:custGeom>
            <a:noFill/>
            <a:ln w="381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598">
              <a:extLst>
                <a:ext uri="{FF2B5EF4-FFF2-40B4-BE49-F238E27FC236}">
                  <a16:creationId xmlns:a16="http://schemas.microsoft.com/office/drawing/2014/main" id="{634EB840-F79F-25C0-6695-F4C4E87F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156"/>
              <a:ext cx="272" cy="499"/>
            </a:xfrm>
            <a:custGeom>
              <a:avLst/>
              <a:gdLst>
                <a:gd name="T0" fmla="*/ 272 w 272"/>
                <a:gd name="T1" fmla="*/ 0 h 499"/>
                <a:gd name="T2" fmla="*/ 181 w 272"/>
                <a:gd name="T3" fmla="*/ 90 h 499"/>
                <a:gd name="T4" fmla="*/ 136 w 272"/>
                <a:gd name="T5" fmla="*/ 317 h 499"/>
                <a:gd name="T6" fmla="*/ 0 w 272"/>
                <a:gd name="T7" fmla="*/ 499 h 4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499"/>
                <a:gd name="T14" fmla="*/ 272 w 272"/>
                <a:gd name="T15" fmla="*/ 499 h 4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499">
                  <a:moveTo>
                    <a:pt x="272" y="0"/>
                  </a:moveTo>
                  <a:cubicBezTo>
                    <a:pt x="238" y="18"/>
                    <a:pt x="204" y="37"/>
                    <a:pt x="181" y="90"/>
                  </a:cubicBezTo>
                  <a:cubicBezTo>
                    <a:pt x="158" y="143"/>
                    <a:pt x="166" y="249"/>
                    <a:pt x="136" y="317"/>
                  </a:cubicBezTo>
                  <a:cubicBezTo>
                    <a:pt x="106" y="385"/>
                    <a:pt x="53" y="442"/>
                    <a:pt x="0" y="499"/>
                  </a:cubicBezTo>
                </a:path>
              </a:pathLst>
            </a:custGeom>
            <a:noFill/>
            <a:ln w="381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96" name="Group 599">
              <a:extLst>
                <a:ext uri="{FF2B5EF4-FFF2-40B4-BE49-F238E27FC236}">
                  <a16:creationId xmlns:a16="http://schemas.microsoft.com/office/drawing/2014/main" id="{35449C8B-6061-8CB8-3C17-17C529966F4D}"/>
                </a:ext>
              </a:extLst>
            </p:cNvPr>
            <p:cNvGrpSpPr>
              <a:grpSpLocks/>
            </p:cNvGrpSpPr>
            <p:nvPr/>
          </p:nvGrpSpPr>
          <p:grpSpPr bwMode="auto">
            <a:xfrm rot="-745739">
              <a:off x="1013" y="884"/>
              <a:ext cx="766" cy="600"/>
              <a:chOff x="935" y="1096"/>
              <a:chExt cx="915" cy="712"/>
            </a:xfrm>
          </p:grpSpPr>
          <p:grpSp>
            <p:nvGrpSpPr>
              <p:cNvPr id="6230" name="Group 600">
                <a:extLst>
                  <a:ext uri="{FF2B5EF4-FFF2-40B4-BE49-F238E27FC236}">
                    <a16:creationId xmlns:a16="http://schemas.microsoft.com/office/drawing/2014/main" id="{25D10165-4053-1FFB-227C-561367961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23408" flipV="1">
                <a:off x="1397" y="1602"/>
                <a:ext cx="453" cy="206"/>
                <a:chOff x="1066" y="658"/>
                <a:chExt cx="1096" cy="459"/>
              </a:xfrm>
            </p:grpSpPr>
            <p:grpSp>
              <p:nvGrpSpPr>
                <p:cNvPr id="6234" name="Group 601">
                  <a:extLst>
                    <a:ext uri="{FF2B5EF4-FFF2-40B4-BE49-F238E27FC236}">
                      <a16:creationId xmlns:a16="http://schemas.microsoft.com/office/drawing/2014/main" id="{2A1332F2-4DF7-6E73-001A-97C3CED949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66" y="658"/>
                  <a:ext cx="1096" cy="444"/>
                  <a:chOff x="1066" y="658"/>
                  <a:chExt cx="1096" cy="444"/>
                </a:xfrm>
              </p:grpSpPr>
              <p:grpSp>
                <p:nvGrpSpPr>
                  <p:cNvPr id="6251" name="Group 602">
                    <a:extLst>
                      <a:ext uri="{FF2B5EF4-FFF2-40B4-BE49-F238E27FC236}">
                        <a16:creationId xmlns:a16="http://schemas.microsoft.com/office/drawing/2014/main" id="{ED69D98D-4E08-32E3-A8D0-992C2063BC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487806">
                    <a:off x="1837" y="698"/>
                    <a:ext cx="292" cy="111"/>
                    <a:chOff x="1987" y="527"/>
                    <a:chExt cx="292" cy="156"/>
                  </a:xfrm>
                </p:grpSpPr>
                <p:sp>
                  <p:nvSpPr>
                    <p:cNvPr id="6270" name="Freeform 603">
                      <a:extLst>
                        <a:ext uri="{FF2B5EF4-FFF2-40B4-BE49-F238E27FC236}">
                          <a16:creationId xmlns:a16="http://schemas.microsoft.com/office/drawing/2014/main" id="{A5817368-4098-F883-893F-98E887A719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155" y="559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71" name="AutoShape 604">
                      <a:extLst>
                        <a:ext uri="{FF2B5EF4-FFF2-40B4-BE49-F238E27FC236}">
                          <a16:creationId xmlns:a16="http://schemas.microsoft.com/office/drawing/2014/main" id="{9AA50FDE-95F6-BA73-6420-07D22C82C3F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2043" y="47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6252" name="Freeform 605">
                    <a:extLst>
                      <a:ext uri="{FF2B5EF4-FFF2-40B4-BE49-F238E27FC236}">
                        <a16:creationId xmlns:a16="http://schemas.microsoft.com/office/drawing/2014/main" id="{539D8F4A-D3C7-89D2-63C7-0B40E6F02E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15" y="838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253" name="Group 606">
                    <a:extLst>
                      <a:ext uri="{FF2B5EF4-FFF2-40B4-BE49-F238E27FC236}">
                        <a16:creationId xmlns:a16="http://schemas.microsoft.com/office/drawing/2014/main" id="{8D25BBBA-C9B5-307E-ABA3-7A7F2EE94B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51" y="737"/>
                    <a:ext cx="292" cy="137"/>
                    <a:chOff x="1851" y="737"/>
                    <a:chExt cx="292" cy="137"/>
                  </a:xfrm>
                </p:grpSpPr>
                <p:sp>
                  <p:nvSpPr>
                    <p:cNvPr id="6268" name="AutoShape 607">
                      <a:extLst>
                        <a:ext uri="{FF2B5EF4-FFF2-40B4-BE49-F238E27FC236}">
                          <a16:creationId xmlns:a16="http://schemas.microsoft.com/office/drawing/2014/main" id="{E805FDCA-9191-F8CF-22A0-CB31FF9281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07" y="68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6269" name="Freeform 608">
                      <a:extLst>
                        <a:ext uri="{FF2B5EF4-FFF2-40B4-BE49-F238E27FC236}">
                          <a16:creationId xmlns:a16="http://schemas.microsoft.com/office/drawing/2014/main" id="{F33B22F3-AEC9-ABA6-D6E5-BB084C64CB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19" y="750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254" name="AutoShape 609">
                    <a:extLst>
                      <a:ext uri="{FF2B5EF4-FFF2-40B4-BE49-F238E27FC236}">
                        <a16:creationId xmlns:a16="http://schemas.microsoft.com/office/drawing/2014/main" id="{E71B4095-F9D9-E84E-2248-0A793FB52D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926" y="739"/>
                    <a:ext cx="90" cy="202"/>
                  </a:xfrm>
                  <a:prstGeom prst="can">
                    <a:avLst>
                      <a:gd name="adj" fmla="val 56111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55" name="Freeform 610">
                    <a:extLst>
                      <a:ext uri="{FF2B5EF4-FFF2-40B4-BE49-F238E27FC236}">
                        <a16:creationId xmlns:a16="http://schemas.microsoft.com/office/drawing/2014/main" id="{560FDE87-8D87-300C-98DB-A6A8B08C5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24" y="916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6" name="Freeform 611">
                    <a:extLst>
                      <a:ext uri="{FF2B5EF4-FFF2-40B4-BE49-F238E27FC236}">
                        <a16:creationId xmlns:a16="http://schemas.microsoft.com/office/drawing/2014/main" id="{4198DBD3-56E4-52E6-3182-4300CD028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2038" y="828"/>
                    <a:ext cx="111" cy="137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7" name="Freeform 612">
                    <a:extLst>
                      <a:ext uri="{FF2B5EF4-FFF2-40B4-BE49-F238E27FC236}">
                        <a16:creationId xmlns:a16="http://schemas.microsoft.com/office/drawing/2014/main" id="{B8910396-DCC9-6614-2E60-2853231E8A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1958" y="962"/>
                    <a:ext cx="109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8" name="Freeform 613">
                    <a:extLst>
                      <a:ext uri="{FF2B5EF4-FFF2-40B4-BE49-F238E27FC236}">
                        <a16:creationId xmlns:a16="http://schemas.microsoft.com/office/drawing/2014/main" id="{E58DDA6E-2A43-FAFB-C07B-473C8F8BE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1962" y="874"/>
                    <a:ext cx="111" cy="138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9" name="Oval 614">
                    <a:extLst>
                      <a:ext uri="{FF2B5EF4-FFF2-40B4-BE49-F238E27FC236}">
                        <a16:creationId xmlns:a16="http://schemas.microsoft.com/office/drawing/2014/main" id="{D0C26ECB-689D-27CD-FC38-FB9C72CF0A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17" y="700"/>
                    <a:ext cx="327" cy="184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0" name="AutoShape 615">
                    <a:extLst>
                      <a:ext uri="{FF2B5EF4-FFF2-40B4-BE49-F238E27FC236}">
                        <a16:creationId xmlns:a16="http://schemas.microsoft.com/office/drawing/2014/main" id="{D500B948-7075-69F2-08E5-3779FEF70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851" y="784"/>
                    <a:ext cx="90" cy="203"/>
                  </a:xfrm>
                  <a:prstGeom prst="can">
                    <a:avLst>
                      <a:gd name="adj" fmla="val 56389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1" name="Rectangle 616">
                    <a:extLst>
                      <a:ext uri="{FF2B5EF4-FFF2-40B4-BE49-F238E27FC236}">
                        <a16:creationId xmlns:a16="http://schemas.microsoft.com/office/drawing/2014/main" id="{D7BE878B-C081-E7A5-7BEB-5CE80C6245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 flipV="1">
                    <a:off x="1565" y="799"/>
                    <a:ext cx="181" cy="8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2" name="Rectangle 617">
                    <a:extLst>
                      <a:ext uri="{FF2B5EF4-FFF2-40B4-BE49-F238E27FC236}">
                        <a16:creationId xmlns:a16="http://schemas.microsoft.com/office/drawing/2014/main" id="{02F3D2F9-8434-1260-3822-29B5BA60D8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17108" flipH="1" flipV="1">
                    <a:off x="1186" y="815"/>
                    <a:ext cx="412" cy="13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3" name="AutoShape 618">
                    <a:extLst>
                      <a:ext uri="{FF2B5EF4-FFF2-40B4-BE49-F238E27FC236}">
                        <a16:creationId xmlns:a16="http://schemas.microsoft.com/office/drawing/2014/main" id="{2ECF96F2-6D3B-34CA-88D6-5CF290DBA2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1021" flipH="1">
                    <a:off x="1601" y="741"/>
                    <a:ext cx="148" cy="3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4" name="Rectangle 619">
                    <a:extLst>
                      <a:ext uri="{FF2B5EF4-FFF2-40B4-BE49-F238E27FC236}">
                        <a16:creationId xmlns:a16="http://schemas.microsoft.com/office/drawing/2014/main" id="{A6206082-0480-B098-62FB-3D77B2F64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474" y="81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5" name="Rectangle 620">
                    <a:extLst>
                      <a:ext uri="{FF2B5EF4-FFF2-40B4-BE49-F238E27FC236}">
                        <a16:creationId xmlns:a16="http://schemas.microsoft.com/office/drawing/2014/main" id="{9A58C9A1-A965-1E07-0B40-6A237BFBA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80" y="761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6" name="Rectangle 621">
                    <a:extLst>
                      <a:ext uri="{FF2B5EF4-FFF2-40B4-BE49-F238E27FC236}">
                        <a16:creationId xmlns:a16="http://schemas.microsoft.com/office/drawing/2014/main" id="{C6057EB3-B1F4-4DFA-3893-3216241A5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19" y="79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67" name="Freeform 622">
                    <a:extLst>
                      <a:ext uri="{FF2B5EF4-FFF2-40B4-BE49-F238E27FC236}">
                        <a16:creationId xmlns:a16="http://schemas.microsoft.com/office/drawing/2014/main" id="{1F5CA763-B373-0C28-65AE-6ABCF380C4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6228" flipH="1" flipV="1">
                    <a:off x="1066" y="658"/>
                    <a:ext cx="989" cy="197"/>
                  </a:xfrm>
                  <a:custGeom>
                    <a:avLst/>
                    <a:gdLst>
                      <a:gd name="T0" fmla="*/ 0 w 635"/>
                      <a:gd name="T1" fmla="*/ 2964365 h 121"/>
                      <a:gd name="T2" fmla="*/ 2494745 w 635"/>
                      <a:gd name="T3" fmla="*/ 2964365 h 121"/>
                      <a:gd name="T4" fmla="*/ 3986446 w 635"/>
                      <a:gd name="T5" fmla="*/ 409828 h 121"/>
                      <a:gd name="T6" fmla="*/ 6975961 w 635"/>
                      <a:gd name="T7" fmla="*/ 409828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5" name="Group 623">
                  <a:extLst>
                    <a:ext uri="{FF2B5EF4-FFF2-40B4-BE49-F238E27FC236}">
                      <a16:creationId xmlns:a16="http://schemas.microsoft.com/office/drawing/2014/main" id="{19A2FFBC-4B19-9CD8-06AE-C68C527FA5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6" y="895"/>
                  <a:ext cx="1004" cy="218"/>
                  <a:chOff x="1153" y="1405"/>
                  <a:chExt cx="1004" cy="218"/>
                </a:xfrm>
              </p:grpSpPr>
              <p:grpSp>
                <p:nvGrpSpPr>
                  <p:cNvPr id="6237" name="Group 624">
                    <a:extLst>
                      <a:ext uri="{FF2B5EF4-FFF2-40B4-BE49-F238E27FC236}">
                        <a16:creationId xmlns:a16="http://schemas.microsoft.com/office/drawing/2014/main" id="{40C41B84-7D3E-675A-1D4A-027E51BFA1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461021" flipH="1" flipV="1">
                    <a:off x="1679" y="1456"/>
                    <a:ext cx="478" cy="167"/>
                    <a:chOff x="1676" y="663"/>
                    <a:chExt cx="358" cy="132"/>
                  </a:xfrm>
                </p:grpSpPr>
                <p:sp>
                  <p:nvSpPr>
                    <p:cNvPr id="6245" name="AutoShape 625">
                      <a:extLst>
                        <a:ext uri="{FF2B5EF4-FFF2-40B4-BE49-F238E27FC236}">
                          <a16:creationId xmlns:a16="http://schemas.microsoft.com/office/drawing/2014/main" id="{370B5A7F-C035-B420-CE21-FD6513C027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6246" name="Oval 626">
                      <a:extLst>
                        <a:ext uri="{FF2B5EF4-FFF2-40B4-BE49-F238E27FC236}">
                          <a16:creationId xmlns:a16="http://schemas.microsoft.com/office/drawing/2014/main" id="{1B8C6978-8AF2-B191-D27B-0530EC70C5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6247" name="Freeform 627">
                      <a:extLst>
                        <a:ext uri="{FF2B5EF4-FFF2-40B4-BE49-F238E27FC236}">
                          <a16:creationId xmlns:a16="http://schemas.microsoft.com/office/drawing/2014/main" id="{A78F1EDE-D66D-3780-15CB-EA2A262973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48" name="Freeform 628">
                      <a:extLst>
                        <a:ext uri="{FF2B5EF4-FFF2-40B4-BE49-F238E27FC236}">
                          <a16:creationId xmlns:a16="http://schemas.microsoft.com/office/drawing/2014/main" id="{1598E29D-776F-8C86-CC28-F13C780B5F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49" name="Oval 629">
                      <a:extLst>
                        <a:ext uri="{FF2B5EF4-FFF2-40B4-BE49-F238E27FC236}">
                          <a16:creationId xmlns:a16="http://schemas.microsoft.com/office/drawing/2014/main" id="{54E0F4F7-B500-C438-3B07-ADB7C02FCE5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6250" name="AutoShape 630">
                      <a:extLst>
                        <a:ext uri="{FF2B5EF4-FFF2-40B4-BE49-F238E27FC236}">
                          <a16:creationId xmlns:a16="http://schemas.microsoft.com/office/drawing/2014/main" id="{938CBC81-0073-9F0E-1417-2C5037A94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6238" name="AutoShape 631">
                    <a:extLst>
                      <a:ext uri="{FF2B5EF4-FFF2-40B4-BE49-F238E27FC236}">
                        <a16:creationId xmlns:a16="http://schemas.microsoft.com/office/drawing/2014/main" id="{8E5FA9D3-3C87-C838-5878-368985FB13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373183" flipH="1" flipV="1">
                    <a:off x="1821" y="1510"/>
                    <a:ext cx="57" cy="121"/>
                  </a:xfrm>
                  <a:prstGeom prst="can">
                    <a:avLst>
                      <a:gd name="adj" fmla="val 5307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39" name="AutoShape 632">
                    <a:extLst>
                      <a:ext uri="{FF2B5EF4-FFF2-40B4-BE49-F238E27FC236}">
                        <a16:creationId xmlns:a16="http://schemas.microsoft.com/office/drawing/2014/main" id="{F2A30A69-B9B9-CEB9-4223-618EBCC83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861021" flipH="1" flipV="1">
                    <a:off x="2010" y="1519"/>
                    <a:ext cx="57" cy="71"/>
                  </a:xfrm>
                  <a:prstGeom prst="can">
                    <a:avLst>
                      <a:gd name="adj" fmla="val 3114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40" name="AutoShape 633">
                    <a:extLst>
                      <a:ext uri="{FF2B5EF4-FFF2-40B4-BE49-F238E27FC236}">
                        <a16:creationId xmlns:a16="http://schemas.microsoft.com/office/drawing/2014/main" id="{82DE6068-E533-822E-59A4-AE881EC81B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75432" flipH="1" flipV="1">
                    <a:off x="1641" y="1457"/>
                    <a:ext cx="154" cy="84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41" name="Line 634">
                    <a:extLst>
                      <a:ext uri="{FF2B5EF4-FFF2-40B4-BE49-F238E27FC236}">
                        <a16:creationId xmlns:a16="http://schemas.microsoft.com/office/drawing/2014/main" id="{7DD4C047-7772-9BFC-0BD1-F07C2D5AD9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 flipV="1">
                    <a:off x="1517" y="1454"/>
                    <a:ext cx="232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2" name="Oval 635">
                    <a:extLst>
                      <a:ext uri="{FF2B5EF4-FFF2-40B4-BE49-F238E27FC236}">
                        <a16:creationId xmlns:a16="http://schemas.microsoft.com/office/drawing/2014/main" id="{DF9B8CF5-E520-4118-6AB3-523C121730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58" y="1405"/>
                    <a:ext cx="246" cy="167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43" name="Line 636">
                    <a:extLst>
                      <a:ext uri="{FF2B5EF4-FFF2-40B4-BE49-F238E27FC236}">
                        <a16:creationId xmlns:a16="http://schemas.microsoft.com/office/drawing/2014/main" id="{636C6F28-DF7A-B947-219B-97908B49859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>
                    <a:off x="1966" y="1533"/>
                    <a:ext cx="0" cy="82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4" name="Freeform 637">
                    <a:extLst>
                      <a:ext uri="{FF2B5EF4-FFF2-40B4-BE49-F238E27FC236}">
                        <a16:creationId xmlns:a16="http://schemas.microsoft.com/office/drawing/2014/main" id="{2DFA45CB-B951-E0AB-8153-58F2CE99B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61021" flipH="1">
                    <a:off x="1153" y="1470"/>
                    <a:ext cx="846" cy="100"/>
                  </a:xfrm>
                  <a:custGeom>
                    <a:avLst/>
                    <a:gdLst>
                      <a:gd name="T0" fmla="*/ 0 w 635"/>
                      <a:gd name="T1" fmla="*/ 2 h 121"/>
                      <a:gd name="T2" fmla="*/ 74753 w 635"/>
                      <a:gd name="T3" fmla="*/ 2 h 121"/>
                      <a:gd name="T4" fmla="*/ 112197 w 635"/>
                      <a:gd name="T5" fmla="*/ 2 h 121"/>
                      <a:gd name="T6" fmla="*/ 168930 w 635"/>
                      <a:gd name="T7" fmla="*/ 2 h 121"/>
                      <a:gd name="T8" fmla="*/ 262580 w 635"/>
                      <a:gd name="T9" fmla="*/ 2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36" name="Line 638">
                  <a:extLst>
                    <a:ext uri="{FF2B5EF4-FFF2-40B4-BE49-F238E27FC236}">
                      <a16:creationId xmlns:a16="http://schemas.microsoft.com/office/drawing/2014/main" id="{712A9F10-3CEE-F44D-4431-0F55961513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101883" flipV="1">
                  <a:off x="1963" y="1071"/>
                  <a:ext cx="91" cy="46"/>
                </a:xfrm>
                <a:prstGeom prst="line">
                  <a:avLst/>
                </a:prstGeom>
                <a:noFill/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231" name="Group 639">
                <a:extLst>
                  <a:ext uri="{FF2B5EF4-FFF2-40B4-BE49-F238E27FC236}">
                    <a16:creationId xmlns:a16="http://schemas.microsoft.com/office/drawing/2014/main" id="{68977766-9115-8B78-78EA-A65AFBF34D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89218">
                <a:off x="935" y="1096"/>
                <a:ext cx="681" cy="687"/>
                <a:chOff x="4195" y="255"/>
                <a:chExt cx="681" cy="687"/>
              </a:xfrm>
            </p:grpSpPr>
            <p:sp>
              <p:nvSpPr>
                <p:cNvPr id="6232" name="Freeform 640">
                  <a:extLst>
                    <a:ext uri="{FF2B5EF4-FFF2-40B4-BE49-F238E27FC236}">
                      <a16:creationId xmlns:a16="http://schemas.microsoft.com/office/drawing/2014/main" id="{DECB6C23-932D-8EF0-2C50-32ABC69CB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66FF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3" name="Rectangle 641">
                  <a:extLst>
                    <a:ext uri="{FF2B5EF4-FFF2-40B4-BE49-F238E27FC236}">
                      <a16:creationId xmlns:a16="http://schemas.microsoft.com/office/drawing/2014/main" id="{C98E3FB7-ED95-70F7-F7F8-95A0321501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66FF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6197" name="Freeform 642">
              <a:extLst>
                <a:ext uri="{FF2B5EF4-FFF2-40B4-BE49-F238E27FC236}">
                  <a16:creationId xmlns:a16="http://schemas.microsoft.com/office/drawing/2014/main" id="{E9BEDF88-513A-775A-B937-0591A54F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337"/>
              <a:ext cx="136" cy="544"/>
            </a:xfrm>
            <a:custGeom>
              <a:avLst/>
              <a:gdLst>
                <a:gd name="T0" fmla="*/ 136 w 136"/>
                <a:gd name="T1" fmla="*/ 0 h 544"/>
                <a:gd name="T2" fmla="*/ 91 w 136"/>
                <a:gd name="T3" fmla="*/ 90 h 544"/>
                <a:gd name="T4" fmla="*/ 91 w 136"/>
                <a:gd name="T5" fmla="*/ 272 h 544"/>
                <a:gd name="T6" fmla="*/ 0 w 136"/>
                <a:gd name="T7" fmla="*/ 544 h 5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44"/>
                <a:gd name="T14" fmla="*/ 136 w 136"/>
                <a:gd name="T15" fmla="*/ 544 h 5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44">
                  <a:moveTo>
                    <a:pt x="136" y="0"/>
                  </a:moveTo>
                  <a:cubicBezTo>
                    <a:pt x="117" y="22"/>
                    <a:pt x="98" y="45"/>
                    <a:pt x="91" y="90"/>
                  </a:cubicBezTo>
                  <a:cubicBezTo>
                    <a:pt x="84" y="135"/>
                    <a:pt x="106" y="196"/>
                    <a:pt x="91" y="272"/>
                  </a:cubicBezTo>
                  <a:cubicBezTo>
                    <a:pt x="76" y="348"/>
                    <a:pt x="38" y="446"/>
                    <a:pt x="0" y="544"/>
                  </a:cubicBezTo>
                </a:path>
              </a:pathLst>
            </a:custGeom>
            <a:noFill/>
            <a:ln w="38100" cmpd="sng">
              <a:solidFill>
                <a:srgbClr val="CC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Oval 643">
              <a:extLst>
                <a:ext uri="{FF2B5EF4-FFF2-40B4-BE49-F238E27FC236}">
                  <a16:creationId xmlns:a16="http://schemas.microsoft.com/office/drawing/2014/main" id="{73146ACE-5A2F-D2FB-EB8D-8D87531EF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" y="1625"/>
              <a:ext cx="45" cy="45"/>
            </a:xfrm>
            <a:prstGeom prst="ellipse">
              <a:avLst/>
            </a:prstGeom>
            <a:solidFill>
              <a:schemeClr val="tx1"/>
            </a:solidFill>
            <a:ln w="28575">
              <a:solidFill>
                <a:srgbClr val="CC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199" name="Rectangle 644">
              <a:extLst>
                <a:ext uri="{FF2B5EF4-FFF2-40B4-BE49-F238E27FC236}">
                  <a16:creationId xmlns:a16="http://schemas.microsoft.com/office/drawing/2014/main" id="{B99ABB69-D524-A8C2-89C3-7BEEE26CB8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3508889">
              <a:off x="5581" y="1842"/>
              <a:ext cx="136" cy="4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6200" name="Freeform 645">
              <a:extLst>
                <a:ext uri="{FF2B5EF4-FFF2-40B4-BE49-F238E27FC236}">
                  <a16:creationId xmlns:a16="http://schemas.microsoft.com/office/drawing/2014/main" id="{AB3F83C2-00F3-59B1-5906-F37BFDCFB893}"/>
                </a:ext>
              </a:extLst>
            </p:cNvPr>
            <p:cNvSpPr>
              <a:spLocks/>
            </p:cNvSpPr>
            <p:nvPr/>
          </p:nvSpPr>
          <p:spPr bwMode="auto">
            <a:xfrm rot="-326254">
              <a:off x="951" y="758"/>
              <a:ext cx="318" cy="167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solidFill>
              <a:srgbClr val="66FF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01" name="Group 648">
              <a:extLst>
                <a:ext uri="{FF2B5EF4-FFF2-40B4-BE49-F238E27FC236}">
                  <a16:creationId xmlns:a16="http://schemas.microsoft.com/office/drawing/2014/main" id="{B5E30B5F-A06D-0EEE-ACD8-DAF7E264C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9" y="231"/>
              <a:ext cx="491" cy="568"/>
              <a:chOff x="2562" y="210"/>
              <a:chExt cx="491" cy="568"/>
            </a:xfrm>
          </p:grpSpPr>
          <p:grpSp>
            <p:nvGrpSpPr>
              <p:cNvPr id="6202" name="Group 649">
                <a:extLst>
                  <a:ext uri="{FF2B5EF4-FFF2-40B4-BE49-F238E27FC236}">
                    <a16:creationId xmlns:a16="http://schemas.microsoft.com/office/drawing/2014/main" id="{96DBA197-EE7E-BE4D-6CB7-D99F9A5E63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02" y="248"/>
                <a:ext cx="451" cy="530"/>
                <a:chOff x="2454" y="1051"/>
                <a:chExt cx="451" cy="530"/>
              </a:xfrm>
            </p:grpSpPr>
            <p:sp>
              <p:nvSpPr>
                <p:cNvPr id="6206" name="Freeform 650">
                  <a:extLst>
                    <a:ext uri="{FF2B5EF4-FFF2-40B4-BE49-F238E27FC236}">
                      <a16:creationId xmlns:a16="http://schemas.microsoft.com/office/drawing/2014/main" id="{86A563C9-BC09-B810-454D-6DE942D53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56925">
                  <a:off x="2542" y="1509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7" name="Freeform 651">
                  <a:extLst>
                    <a:ext uri="{FF2B5EF4-FFF2-40B4-BE49-F238E27FC236}">
                      <a16:creationId xmlns:a16="http://schemas.microsoft.com/office/drawing/2014/main" id="{DBC29A52-9B8D-A8F4-1B2A-88EB3F0DD3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98214">
                  <a:off x="2482" y="1051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8" name="Freeform 652">
                  <a:extLst>
                    <a:ext uri="{FF2B5EF4-FFF2-40B4-BE49-F238E27FC236}">
                      <a16:creationId xmlns:a16="http://schemas.microsoft.com/office/drawing/2014/main" id="{96E6E035-4B46-6587-3D29-5978B4486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8" y="1399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209" name="Group 653">
                  <a:extLst>
                    <a:ext uri="{FF2B5EF4-FFF2-40B4-BE49-F238E27FC236}">
                      <a16:creationId xmlns:a16="http://schemas.microsoft.com/office/drawing/2014/main" id="{85B58B70-8230-2126-EEDF-395CD3854E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28" y="1252"/>
                  <a:ext cx="137" cy="51"/>
                  <a:chOff x="4537" y="194"/>
                  <a:chExt cx="137" cy="51"/>
                </a:xfrm>
              </p:grpSpPr>
              <p:sp>
                <p:nvSpPr>
                  <p:cNvPr id="6225" name="Oval 654">
                    <a:extLst>
                      <a:ext uri="{FF2B5EF4-FFF2-40B4-BE49-F238E27FC236}">
                        <a16:creationId xmlns:a16="http://schemas.microsoft.com/office/drawing/2014/main" id="{3E0524A0-1DA1-AF32-0076-25E6596D4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6226" name="Freeform 655">
                    <a:extLst>
                      <a:ext uri="{FF2B5EF4-FFF2-40B4-BE49-F238E27FC236}">
                        <a16:creationId xmlns:a16="http://schemas.microsoft.com/office/drawing/2014/main" id="{227BF63D-EFFE-9AAC-5A3C-4DC159A5A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27" name="Freeform 656">
                    <a:extLst>
                      <a:ext uri="{FF2B5EF4-FFF2-40B4-BE49-F238E27FC236}">
                        <a16:creationId xmlns:a16="http://schemas.microsoft.com/office/drawing/2014/main" id="{8F22687F-6D69-E4FC-603B-60ABC342D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28" name="Freeform 657">
                    <a:extLst>
                      <a:ext uri="{FF2B5EF4-FFF2-40B4-BE49-F238E27FC236}">
                        <a16:creationId xmlns:a16="http://schemas.microsoft.com/office/drawing/2014/main" id="{3D2BE58D-2A9E-9645-132E-0FE00D54C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29" name="Freeform 658">
                    <a:extLst>
                      <a:ext uri="{FF2B5EF4-FFF2-40B4-BE49-F238E27FC236}">
                        <a16:creationId xmlns:a16="http://schemas.microsoft.com/office/drawing/2014/main" id="{14DE09AC-45C4-C204-B431-B061919167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0" name="Group 659">
                  <a:extLst>
                    <a:ext uri="{FF2B5EF4-FFF2-40B4-BE49-F238E27FC236}">
                      <a16:creationId xmlns:a16="http://schemas.microsoft.com/office/drawing/2014/main" id="{D5AE7FA6-DA8D-A7F9-3BA6-787EF6A119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49" y="1429"/>
                  <a:ext cx="90" cy="51"/>
                  <a:chOff x="4378" y="880"/>
                  <a:chExt cx="90" cy="51"/>
                </a:xfrm>
              </p:grpSpPr>
              <p:sp>
                <p:nvSpPr>
                  <p:cNvPr id="6223" name="Freeform 660">
                    <a:extLst>
                      <a:ext uri="{FF2B5EF4-FFF2-40B4-BE49-F238E27FC236}">
                        <a16:creationId xmlns:a16="http://schemas.microsoft.com/office/drawing/2014/main" id="{4003E3BC-AD88-D250-BB5B-C0E0A205C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24" name="Freeform 661">
                    <a:extLst>
                      <a:ext uri="{FF2B5EF4-FFF2-40B4-BE49-F238E27FC236}">
                        <a16:creationId xmlns:a16="http://schemas.microsoft.com/office/drawing/2014/main" id="{29BEB318-43FC-A039-E2B8-F15782346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1" name="Group 662">
                  <a:extLst>
                    <a:ext uri="{FF2B5EF4-FFF2-40B4-BE49-F238E27FC236}">
                      <a16:creationId xmlns:a16="http://schemas.microsoft.com/office/drawing/2014/main" id="{B332E3CA-D5EC-CE57-A268-CF1C49412D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54" y="1249"/>
                  <a:ext cx="96" cy="181"/>
                  <a:chOff x="4115" y="719"/>
                  <a:chExt cx="96" cy="181"/>
                </a:xfrm>
              </p:grpSpPr>
              <p:grpSp>
                <p:nvGrpSpPr>
                  <p:cNvPr id="6219" name="Group 663">
                    <a:extLst>
                      <a:ext uri="{FF2B5EF4-FFF2-40B4-BE49-F238E27FC236}">
                        <a16:creationId xmlns:a16="http://schemas.microsoft.com/office/drawing/2014/main" id="{E1274D8C-240D-AE2B-368F-5DEEF27411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6221" name="Freeform 664">
                      <a:extLst>
                        <a:ext uri="{FF2B5EF4-FFF2-40B4-BE49-F238E27FC236}">
                          <a16:creationId xmlns:a16="http://schemas.microsoft.com/office/drawing/2014/main" id="{F0970BB6-EE68-C860-084D-FAA260DEDD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22" name="Freeform 665">
                      <a:extLst>
                        <a:ext uri="{FF2B5EF4-FFF2-40B4-BE49-F238E27FC236}">
                          <a16:creationId xmlns:a16="http://schemas.microsoft.com/office/drawing/2014/main" id="{B2355D41-2A9C-69BD-DF86-145B1309B6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220" name="Freeform 666">
                    <a:extLst>
                      <a:ext uri="{FF2B5EF4-FFF2-40B4-BE49-F238E27FC236}">
                        <a16:creationId xmlns:a16="http://schemas.microsoft.com/office/drawing/2014/main" id="{B3395DD5-73F3-07FD-B03A-EE0513D97D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2" name="Group 667">
                  <a:extLst>
                    <a:ext uri="{FF2B5EF4-FFF2-40B4-BE49-F238E27FC236}">
                      <a16:creationId xmlns:a16="http://schemas.microsoft.com/office/drawing/2014/main" id="{CA9F2581-A2B0-E63C-F804-288244BED9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61698">
                  <a:off x="2805" y="1288"/>
                  <a:ext cx="86" cy="124"/>
                  <a:chOff x="3702" y="835"/>
                  <a:chExt cx="105" cy="187"/>
                </a:xfrm>
              </p:grpSpPr>
              <p:grpSp>
                <p:nvGrpSpPr>
                  <p:cNvPr id="6213" name="Group 668">
                    <a:extLst>
                      <a:ext uri="{FF2B5EF4-FFF2-40B4-BE49-F238E27FC236}">
                        <a16:creationId xmlns:a16="http://schemas.microsoft.com/office/drawing/2014/main" id="{1CF421D8-0F2F-54EB-E8FA-574D58B1A9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6215" name="Freeform 669">
                      <a:extLst>
                        <a:ext uri="{FF2B5EF4-FFF2-40B4-BE49-F238E27FC236}">
                          <a16:creationId xmlns:a16="http://schemas.microsoft.com/office/drawing/2014/main" id="{9EE5BCCF-2E01-E303-DAC7-504D8AC888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6216" name="Group 670">
                      <a:extLst>
                        <a:ext uri="{FF2B5EF4-FFF2-40B4-BE49-F238E27FC236}">
                          <a16:creationId xmlns:a16="http://schemas.microsoft.com/office/drawing/2014/main" id="{20F10F8B-F294-6FED-2F6F-7FD58CE5C81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6217" name="Freeform 671">
                        <a:extLst>
                          <a:ext uri="{FF2B5EF4-FFF2-40B4-BE49-F238E27FC236}">
                            <a16:creationId xmlns:a16="http://schemas.microsoft.com/office/drawing/2014/main" id="{C6172496-DE35-2981-5823-5AF41FA6953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18" name="Freeform 672">
                        <a:extLst>
                          <a:ext uri="{FF2B5EF4-FFF2-40B4-BE49-F238E27FC236}">
                            <a16:creationId xmlns:a16="http://schemas.microsoft.com/office/drawing/2014/main" id="{60CB25EB-D106-D9D3-1D9F-C6D9E157C25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6214" name="Freeform 673">
                    <a:extLst>
                      <a:ext uri="{FF2B5EF4-FFF2-40B4-BE49-F238E27FC236}">
                        <a16:creationId xmlns:a16="http://schemas.microsoft.com/office/drawing/2014/main" id="{D30B9592-197A-FC0F-92DB-311CC20C6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203" name="Freeform 674">
                <a:extLst>
                  <a:ext uri="{FF2B5EF4-FFF2-40B4-BE49-F238E27FC236}">
                    <a16:creationId xmlns:a16="http://schemas.microsoft.com/office/drawing/2014/main" id="{13331E81-D569-F0CD-90E3-8788BAF611D8}"/>
                  </a:ext>
                </a:extLst>
              </p:cNvPr>
              <p:cNvSpPr>
                <a:spLocks/>
              </p:cNvSpPr>
              <p:nvPr/>
            </p:nvSpPr>
            <p:spPr bwMode="auto">
              <a:xfrm rot="-251115">
                <a:off x="2562" y="253"/>
                <a:ext cx="225" cy="328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4" name="Freeform 675">
                <a:extLst>
                  <a:ext uri="{FF2B5EF4-FFF2-40B4-BE49-F238E27FC236}">
                    <a16:creationId xmlns:a16="http://schemas.microsoft.com/office/drawing/2014/main" id="{CEC0A0B9-86A2-D6F7-03C4-B850340385F0}"/>
                  </a:ext>
                </a:extLst>
              </p:cNvPr>
              <p:cNvSpPr>
                <a:spLocks/>
              </p:cNvSpPr>
              <p:nvPr/>
            </p:nvSpPr>
            <p:spPr bwMode="auto">
              <a:xfrm rot="306992">
                <a:off x="2603" y="210"/>
                <a:ext cx="433" cy="213"/>
              </a:xfrm>
              <a:custGeom>
                <a:avLst/>
                <a:gdLst>
                  <a:gd name="T0" fmla="*/ 106 w 446"/>
                  <a:gd name="T1" fmla="*/ 1 h 303"/>
                  <a:gd name="T2" fmla="*/ 34 w 446"/>
                  <a:gd name="T3" fmla="*/ 1 h 303"/>
                  <a:gd name="T4" fmla="*/ 15 w 446"/>
                  <a:gd name="T5" fmla="*/ 1 h 303"/>
                  <a:gd name="T6" fmla="*/ 81 w 446"/>
                  <a:gd name="T7" fmla="*/ 1 h 303"/>
                  <a:gd name="T8" fmla="*/ 178 w 446"/>
                  <a:gd name="T9" fmla="*/ 1 h 303"/>
                  <a:gd name="T10" fmla="*/ 228 w 446"/>
                  <a:gd name="T11" fmla="*/ 1 h 303"/>
                  <a:gd name="T12" fmla="*/ 228 w 446"/>
                  <a:gd name="T13" fmla="*/ 1 h 303"/>
                  <a:gd name="T14" fmla="*/ 154 w 446"/>
                  <a:gd name="T15" fmla="*/ 1 h 303"/>
                  <a:gd name="T16" fmla="*/ 106 w 446"/>
                  <a:gd name="T17" fmla="*/ 1 h 3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6"/>
                  <a:gd name="T28" fmla="*/ 0 h 303"/>
                  <a:gd name="T29" fmla="*/ 446 w 446"/>
                  <a:gd name="T30" fmla="*/ 303 h 30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6" h="303">
                    <a:moveTo>
                      <a:pt x="196" y="288"/>
                    </a:moveTo>
                    <a:cubicBezTo>
                      <a:pt x="158" y="280"/>
                      <a:pt x="90" y="272"/>
                      <a:pt x="60" y="242"/>
                    </a:cubicBezTo>
                    <a:cubicBezTo>
                      <a:pt x="30" y="212"/>
                      <a:pt x="0" y="144"/>
                      <a:pt x="15" y="106"/>
                    </a:cubicBezTo>
                    <a:cubicBezTo>
                      <a:pt x="30" y="68"/>
                      <a:pt x="98" y="30"/>
                      <a:pt x="151" y="15"/>
                    </a:cubicBezTo>
                    <a:cubicBezTo>
                      <a:pt x="204" y="0"/>
                      <a:pt x="287" y="7"/>
                      <a:pt x="332" y="15"/>
                    </a:cubicBezTo>
                    <a:cubicBezTo>
                      <a:pt x="377" y="23"/>
                      <a:pt x="408" y="31"/>
                      <a:pt x="423" y="61"/>
                    </a:cubicBezTo>
                    <a:cubicBezTo>
                      <a:pt x="438" y="91"/>
                      <a:pt x="446" y="159"/>
                      <a:pt x="423" y="197"/>
                    </a:cubicBezTo>
                    <a:cubicBezTo>
                      <a:pt x="400" y="235"/>
                      <a:pt x="325" y="273"/>
                      <a:pt x="287" y="288"/>
                    </a:cubicBezTo>
                    <a:cubicBezTo>
                      <a:pt x="249" y="303"/>
                      <a:pt x="234" y="296"/>
                      <a:pt x="196" y="288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" name="Freeform 676">
                <a:extLst>
                  <a:ext uri="{FF2B5EF4-FFF2-40B4-BE49-F238E27FC236}">
                    <a16:creationId xmlns:a16="http://schemas.microsoft.com/office/drawing/2014/main" id="{B5077D81-BB67-E5D5-1251-243695404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482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47" name="Text Box 678">
            <a:extLst>
              <a:ext uri="{FF2B5EF4-FFF2-40B4-BE49-F238E27FC236}">
                <a16:creationId xmlns:a16="http://schemas.microsoft.com/office/drawing/2014/main" id="{439E3653-967B-02CD-81D5-4DA22C0BB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15888"/>
            <a:ext cx="10810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CC99FF"/>
                </a:solidFill>
              </a:rPr>
              <a:t>WORK</a:t>
            </a:r>
          </a:p>
        </p:txBody>
      </p:sp>
      <p:sp>
        <p:nvSpPr>
          <p:cNvPr id="6149" name="TextBox 47">
            <a:extLst>
              <a:ext uri="{FF2B5EF4-FFF2-40B4-BE49-F238E27FC236}">
                <a16:creationId xmlns:a16="http://schemas.microsoft.com/office/drawing/2014/main" id="{02C68C96-1E2D-BD05-8D9E-AFDEE05136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6150" name="TextBox 49">
            <a:extLst>
              <a:ext uri="{FF2B5EF4-FFF2-40B4-BE49-F238E27FC236}">
                <a16:creationId xmlns:a16="http://schemas.microsoft.com/office/drawing/2014/main" id="{20AC616B-6FAF-2345-5351-825FCAC3D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6151" name="TextBox 52">
            <a:extLst>
              <a:ext uri="{FF2B5EF4-FFF2-40B4-BE49-F238E27FC236}">
                <a16:creationId xmlns:a16="http://schemas.microsoft.com/office/drawing/2014/main" id="{E54647BD-F7BD-BCB8-2F6C-E2C7FA52B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6908C94-2ABF-A878-69BC-EC81FFF56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119063"/>
            <a:ext cx="8172450" cy="106045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chemeClr val="accent6">
                    <a:lumMod val="20000"/>
                    <a:lumOff val="80000"/>
                  </a:schemeClr>
                </a:solidFill>
              </a:rPr>
              <a:t>We define the potential energy V(x) = 0  for a spring when the system of spring and block is at equilibrium position.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00B0F0"/>
                </a:solidFill>
              </a:rPr>
              <a:t>For extension </a:t>
            </a:r>
            <a:r>
              <a:rPr lang="en-US" b="1" dirty="0" err="1">
                <a:solidFill>
                  <a:srgbClr val="00B0F0"/>
                </a:solidFill>
              </a:rPr>
              <a:t>x</a:t>
            </a:r>
            <a:r>
              <a:rPr lang="en-US" b="1" baseline="-25000" dirty="0" err="1">
                <a:solidFill>
                  <a:srgbClr val="00B0F0"/>
                </a:solidFill>
              </a:rPr>
              <a:t>e</a:t>
            </a:r>
            <a:r>
              <a:rPr lang="en-US" b="1" baseline="-25000" dirty="0">
                <a:solidFill>
                  <a:srgbClr val="00B0F0"/>
                </a:solidFill>
              </a:rPr>
              <a:t>  </a:t>
            </a:r>
            <a:r>
              <a:rPr lang="en-US" b="1" dirty="0">
                <a:solidFill>
                  <a:srgbClr val="00B0F0"/>
                </a:solidFill>
              </a:rPr>
              <a:t>or compression x</a:t>
            </a:r>
            <a:r>
              <a:rPr lang="en-US" b="1" baseline="-25000" dirty="0">
                <a:solidFill>
                  <a:srgbClr val="00B0F0"/>
                </a:solidFill>
              </a:rPr>
              <a:t>c</a:t>
            </a:r>
            <a:endParaRPr lang="en-US" b="1" dirty="0">
              <a:solidFill>
                <a:srgbClr val="00B0F0"/>
              </a:solidFill>
            </a:endParaRPr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D095B711-008D-1327-1AED-18D04B2A9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1258888"/>
            <a:ext cx="15319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V(x) = ½ kx</a:t>
            </a:r>
            <a:r>
              <a:rPr lang="en-US" altLang="en-US" b="1" baseline="30000">
                <a:solidFill>
                  <a:srgbClr val="FF00FF"/>
                </a:solidFill>
              </a:rPr>
              <a:t>2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CE6DF8-FE32-CA8F-234A-236CF9377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1719263"/>
            <a:ext cx="81724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99"/>
                </a:solidFill>
              </a:rPr>
              <a:t>The above equation easily verifies that   – dV/dx = – kx which is the spring force.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9D5D1D9-DAA7-00BA-B86D-143F2923C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2422525"/>
            <a:ext cx="81724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000"/>
                </a:solidFill>
              </a:rPr>
              <a:t>If the block of mass m is extended to x</a:t>
            </a:r>
            <a:r>
              <a:rPr lang="en-US" altLang="en-US" b="1" baseline="-25000">
                <a:solidFill>
                  <a:srgbClr val="FFC000"/>
                </a:solidFill>
              </a:rPr>
              <a:t>e</a:t>
            </a:r>
            <a:r>
              <a:rPr lang="en-US" altLang="en-US" b="1">
                <a:solidFill>
                  <a:srgbClr val="FFC000"/>
                </a:solidFill>
              </a:rPr>
              <a:t> and released from rest, then its total mechanical energy at any arbitrary point x is the sum of its potential energy V(x) and kinetic energy K. </a:t>
            </a:r>
          </a:p>
        </p:txBody>
      </p:sp>
      <p:grpSp>
        <p:nvGrpSpPr>
          <p:cNvPr id="3" name="Group 10">
            <a:extLst>
              <a:ext uri="{FF2B5EF4-FFF2-40B4-BE49-F238E27FC236}">
                <a16:creationId xmlns:a16="http://schemas.microsoft.com/office/drawing/2014/main" id="{FC625DA7-504D-8981-8692-C783C8105C35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3500438"/>
            <a:ext cx="2998788" cy="369887"/>
            <a:chOff x="1619672" y="3658276"/>
            <a:chExt cx="2999031" cy="369332"/>
          </a:xfrm>
        </p:grpSpPr>
        <p:grpSp>
          <p:nvGrpSpPr>
            <p:cNvPr id="42006" name="Group 73">
              <a:extLst>
                <a:ext uri="{FF2B5EF4-FFF2-40B4-BE49-F238E27FC236}">
                  <a16:creationId xmlns:a16="http://schemas.microsoft.com/office/drawing/2014/main" id="{6C555F57-5054-5FC3-44AC-0CBD0A8721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672" y="3789040"/>
              <a:ext cx="152400" cy="152400"/>
              <a:chOff x="3168" y="1392"/>
              <a:chExt cx="144" cy="144"/>
            </a:xfrm>
          </p:grpSpPr>
          <p:sp>
            <p:nvSpPr>
              <p:cNvPr id="42008" name="Oval 74">
                <a:extLst>
                  <a:ext uri="{FF2B5EF4-FFF2-40B4-BE49-F238E27FC236}">
                    <a16:creationId xmlns:a16="http://schemas.microsoft.com/office/drawing/2014/main" id="{6FD34C9F-4BF2-0E29-149A-EC04357F5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CC00FF"/>
                  </a:solidFill>
                </a:endParaRPr>
              </a:p>
            </p:txBody>
          </p:sp>
          <p:sp>
            <p:nvSpPr>
              <p:cNvPr id="42009" name="Oval 75">
                <a:extLst>
                  <a:ext uri="{FF2B5EF4-FFF2-40B4-BE49-F238E27FC236}">
                    <a16:creationId xmlns:a16="http://schemas.microsoft.com/office/drawing/2014/main" id="{384F5C65-D472-65B9-B46D-166C8DC4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CC00FF"/>
                  </a:solidFill>
                </a:endParaRPr>
              </a:p>
            </p:txBody>
          </p:sp>
          <p:sp>
            <p:nvSpPr>
              <p:cNvPr id="42010" name="Oval 76">
                <a:extLst>
                  <a:ext uri="{FF2B5EF4-FFF2-40B4-BE49-F238E27FC236}">
                    <a16:creationId xmlns:a16="http://schemas.microsoft.com/office/drawing/2014/main" id="{25F1DA34-BFCA-65E9-6052-CE8A3576D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CC00FF"/>
                  </a:solidFill>
                </a:endParaRPr>
              </a:p>
            </p:txBody>
          </p:sp>
        </p:grpSp>
        <p:sp>
          <p:nvSpPr>
            <p:cNvPr id="42007" name="Rectangle 9">
              <a:extLst>
                <a:ext uri="{FF2B5EF4-FFF2-40B4-BE49-F238E27FC236}">
                  <a16:creationId xmlns:a16="http://schemas.microsoft.com/office/drawing/2014/main" id="{BDDF07BD-538B-CF57-7756-E7D4135A9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3658276"/>
              <a:ext cx="27109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CC00FF"/>
                  </a:solidFill>
                </a:rPr>
                <a:t>½ kx</a:t>
              </a:r>
              <a:r>
                <a:rPr lang="en-US" altLang="en-US" b="1" baseline="-25000">
                  <a:solidFill>
                    <a:srgbClr val="CC00FF"/>
                  </a:solidFill>
                </a:rPr>
                <a:t>e</a:t>
              </a:r>
              <a:r>
                <a:rPr lang="en-US" altLang="en-US" b="1" baseline="30000">
                  <a:solidFill>
                    <a:srgbClr val="CC00FF"/>
                  </a:solidFill>
                </a:rPr>
                <a:t>2 </a:t>
              </a:r>
              <a:r>
                <a:rPr lang="en-US" altLang="en-US" b="1">
                  <a:solidFill>
                    <a:srgbClr val="CC00FF"/>
                  </a:solidFill>
                </a:rPr>
                <a:t>= ½ kx</a:t>
              </a:r>
              <a:r>
                <a:rPr lang="en-US" altLang="en-US" b="1" baseline="30000">
                  <a:solidFill>
                    <a:srgbClr val="CC00FF"/>
                  </a:solidFill>
                </a:rPr>
                <a:t>2 </a:t>
              </a:r>
              <a:r>
                <a:rPr lang="en-US" altLang="en-US" b="1">
                  <a:solidFill>
                    <a:srgbClr val="CC00FF"/>
                  </a:solidFill>
                </a:rPr>
                <a:t>+ ½ mv</a:t>
              </a:r>
              <a:r>
                <a:rPr lang="en-US" altLang="en-US" b="1" baseline="30000">
                  <a:solidFill>
                    <a:srgbClr val="CC00FF"/>
                  </a:solidFill>
                </a:rPr>
                <a:t>2 </a:t>
              </a:r>
              <a:endParaRPr lang="en-IN" altLang="en-US">
                <a:solidFill>
                  <a:srgbClr val="CC00FF"/>
                </a:solidFill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10A4290D-0FDD-0515-8144-051B20C00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005263"/>
            <a:ext cx="817245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CCFF"/>
                </a:solidFill>
              </a:rPr>
              <a:t>The above equation suggests that the speed and the kinetic energy will be maximum at the equilibrium position x = 0.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i.e., </a:t>
            </a:r>
          </a:p>
        </p:txBody>
      </p:sp>
      <p:sp>
        <p:nvSpPr>
          <p:cNvPr id="41992" name="Rectangle 14">
            <a:extLst>
              <a:ext uri="{FF2B5EF4-FFF2-40B4-BE49-F238E27FC236}">
                <a16:creationId xmlns:a16="http://schemas.microsoft.com/office/drawing/2014/main" id="{D3640963-2A1F-97CA-ACCB-4CA837C96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4727575"/>
            <a:ext cx="81200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00"/>
                </a:solidFill>
              </a:rPr>
              <a:t>½ kx</a:t>
            </a:r>
            <a:r>
              <a:rPr lang="en-US" altLang="en-US" b="1" baseline="-25000">
                <a:solidFill>
                  <a:srgbClr val="FFFF00"/>
                </a:solidFill>
              </a:rPr>
              <a:t>e</a:t>
            </a:r>
            <a:r>
              <a:rPr lang="en-US" altLang="en-US" b="1" baseline="30000">
                <a:solidFill>
                  <a:srgbClr val="FFFF00"/>
                </a:solidFill>
              </a:rPr>
              <a:t>2 </a:t>
            </a:r>
            <a:r>
              <a:rPr lang="en-US" altLang="en-US" b="1">
                <a:solidFill>
                  <a:srgbClr val="FFFF00"/>
                </a:solidFill>
              </a:rPr>
              <a:t>= ½ mv</a:t>
            </a:r>
            <a:r>
              <a:rPr lang="en-US" altLang="en-US" b="1" baseline="-25000">
                <a:solidFill>
                  <a:srgbClr val="FFFF00"/>
                </a:solidFill>
              </a:rPr>
              <a:t>m</a:t>
            </a:r>
            <a:r>
              <a:rPr lang="en-US" altLang="en-US" b="1" baseline="30000">
                <a:solidFill>
                  <a:srgbClr val="FFFF00"/>
                </a:solidFill>
              </a:rPr>
              <a:t>2           </a:t>
            </a:r>
            <a:r>
              <a:rPr lang="en-US" altLang="en-US" b="1">
                <a:solidFill>
                  <a:srgbClr val="FFCC99"/>
                </a:solidFill>
              </a:rPr>
              <a:t>where x</a:t>
            </a:r>
            <a:r>
              <a:rPr lang="en-US" altLang="en-US" b="1" baseline="-25000">
                <a:solidFill>
                  <a:srgbClr val="FFCC99"/>
                </a:solidFill>
              </a:rPr>
              <a:t>e</a:t>
            </a:r>
            <a:r>
              <a:rPr lang="en-US" altLang="en-US" b="1">
                <a:solidFill>
                  <a:srgbClr val="FFCC99"/>
                </a:solidFill>
              </a:rPr>
              <a:t> is the maximum displacement and v</a:t>
            </a:r>
            <a:r>
              <a:rPr lang="en-US" altLang="en-US" b="1" baseline="-25000">
                <a:solidFill>
                  <a:srgbClr val="FFCC99"/>
                </a:solidFill>
              </a:rPr>
              <a:t>m</a:t>
            </a:r>
            <a:r>
              <a:rPr lang="en-US" altLang="en-US" b="1">
                <a:solidFill>
                  <a:srgbClr val="FFCC99"/>
                </a:solidFill>
              </a:rPr>
              <a:t> is the   </a:t>
            </a:r>
          </a:p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                                   maximum speed as given below. </a:t>
            </a:r>
            <a:endParaRPr lang="en-IN" altLang="en-US"/>
          </a:p>
        </p:txBody>
      </p:sp>
      <p:grpSp>
        <p:nvGrpSpPr>
          <p:cNvPr id="7" name="Group 33">
            <a:extLst>
              <a:ext uri="{FF2B5EF4-FFF2-40B4-BE49-F238E27FC236}">
                <a16:creationId xmlns:a16="http://schemas.microsoft.com/office/drawing/2014/main" id="{ABEC0FD9-F665-D64B-8ABB-00D96BA89532}"/>
              </a:ext>
            </a:extLst>
          </p:cNvPr>
          <p:cNvGrpSpPr>
            <a:grpSpLocks/>
          </p:cNvGrpSpPr>
          <p:nvPr/>
        </p:nvGrpSpPr>
        <p:grpSpPr bwMode="auto">
          <a:xfrm>
            <a:off x="4302125" y="5457825"/>
            <a:ext cx="1838325" cy="923925"/>
            <a:chOff x="6660232" y="5460693"/>
            <a:chExt cx="1838026" cy="923925"/>
          </a:xfrm>
        </p:grpSpPr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4DD37639-8F41-2C72-6E41-0C41611EDE23}"/>
                </a:ext>
              </a:extLst>
            </p:cNvPr>
            <p:cNvSpPr/>
            <p:nvPr/>
          </p:nvSpPr>
          <p:spPr bwMode="auto">
            <a:xfrm>
              <a:off x="6660232" y="5460693"/>
              <a:ext cx="1838026" cy="923925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99FF"/>
                </a:solidFill>
              </a:endParaRPr>
            </a:p>
          </p:txBody>
        </p:sp>
        <p:grpSp>
          <p:nvGrpSpPr>
            <p:cNvPr id="41998" name="Group 32">
              <a:extLst>
                <a:ext uri="{FF2B5EF4-FFF2-40B4-BE49-F238E27FC236}">
                  <a16:creationId xmlns:a16="http://schemas.microsoft.com/office/drawing/2014/main" id="{F9A3DE16-5E83-16A9-0A96-DAEBA0B670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60370" y="5576922"/>
              <a:ext cx="1837888" cy="719705"/>
              <a:chOff x="6660370" y="5576922"/>
              <a:chExt cx="1837888" cy="719705"/>
            </a:xfrm>
          </p:grpSpPr>
          <p:sp>
            <p:nvSpPr>
              <p:cNvPr id="41999" name="Rectangle 4">
                <a:extLst>
                  <a:ext uri="{FF2B5EF4-FFF2-40B4-BE49-F238E27FC236}">
                    <a16:creationId xmlns:a16="http://schemas.microsoft.com/office/drawing/2014/main" id="{0E929D80-B402-9054-0CAB-A8B9BB5BE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0370" y="5752045"/>
                <a:ext cx="64793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99"/>
                    </a:solidFill>
                  </a:rPr>
                  <a:t>v</a:t>
                </a:r>
                <a:r>
                  <a:rPr lang="en-US" altLang="en-US" b="1" baseline="-25000">
                    <a:solidFill>
                      <a:srgbClr val="00FF99"/>
                    </a:solidFill>
                  </a:rPr>
                  <a:t>m</a:t>
                </a:r>
                <a:r>
                  <a:rPr lang="en-US" altLang="en-US" b="1">
                    <a:solidFill>
                      <a:srgbClr val="00FF99"/>
                    </a:solidFill>
                  </a:rPr>
                  <a:t> =</a:t>
                </a:r>
                <a:endParaRPr lang="en-IN" altLang="en-US">
                  <a:solidFill>
                    <a:srgbClr val="00FF99"/>
                  </a:solidFill>
                </a:endParaRPr>
              </a:p>
            </p:txBody>
          </p:sp>
          <p:grpSp>
            <p:nvGrpSpPr>
              <p:cNvPr id="42000" name="Group 6">
                <a:extLst>
                  <a:ext uri="{FF2B5EF4-FFF2-40B4-BE49-F238E27FC236}">
                    <a16:creationId xmlns:a16="http://schemas.microsoft.com/office/drawing/2014/main" id="{7D7ABCE5-9666-91D0-C654-16DD7467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24762" y="5576961"/>
                <a:ext cx="416005" cy="719666"/>
                <a:chOff x="2115368" y="2852738"/>
                <a:chExt cx="416241" cy="720699"/>
              </a:xfrm>
            </p:grpSpPr>
            <p:sp>
              <p:nvSpPr>
                <p:cNvPr id="42003" name="Rectangle 90">
                  <a:extLst>
                    <a:ext uri="{FF2B5EF4-FFF2-40B4-BE49-F238E27FC236}">
                      <a16:creationId xmlns:a16="http://schemas.microsoft.com/office/drawing/2014/main" id="{88F7B748-C340-F460-BBFE-430ED5BF7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5165" y="2852738"/>
                  <a:ext cx="313083" cy="369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FF99"/>
                      </a:solidFill>
                    </a:rPr>
                    <a:t>k</a:t>
                  </a:r>
                </a:p>
              </p:txBody>
            </p:sp>
            <p:sp>
              <p:nvSpPr>
                <p:cNvPr id="42004" name="Rectangle 91">
                  <a:extLst>
                    <a:ext uri="{FF2B5EF4-FFF2-40B4-BE49-F238E27FC236}">
                      <a16:creationId xmlns:a16="http://schemas.microsoft.com/office/drawing/2014/main" id="{0B1F9254-25D4-8D07-FCC1-27BC6F477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41538" y="3203575"/>
                  <a:ext cx="390071" cy="369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FF99"/>
                      </a:solidFill>
                    </a:rPr>
                    <a:t>m</a:t>
                  </a:r>
                </a:p>
              </p:txBody>
            </p: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BC5D1B91-76A0-6325-6D46-477A21B68228}"/>
                    </a:ext>
                  </a:extLst>
                </p:cNvPr>
                <p:cNvCxnSpPr/>
                <p:nvPr/>
              </p:nvCxnSpPr>
              <p:spPr>
                <a:xfrm>
                  <a:off x="2115881" y="3221186"/>
                  <a:ext cx="316041" cy="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001" name="Freeform 64">
                <a:extLst>
                  <a:ext uri="{FF2B5EF4-FFF2-40B4-BE49-F238E27FC236}">
                    <a16:creationId xmlns:a16="http://schemas.microsoft.com/office/drawing/2014/main" id="{D75B024F-0909-D54A-1719-D797D6047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2130" y="5576922"/>
                <a:ext cx="787780" cy="691468"/>
              </a:xfrm>
              <a:custGeom>
                <a:avLst/>
                <a:gdLst>
                  <a:gd name="T0" fmla="*/ 0 w 720"/>
                  <a:gd name="T1" fmla="*/ 2147483647 h 336"/>
                  <a:gd name="T2" fmla="*/ 2147483647 w 720"/>
                  <a:gd name="T3" fmla="*/ 2147483647 h 336"/>
                  <a:gd name="T4" fmla="*/ 2147483647 w 720"/>
                  <a:gd name="T5" fmla="*/ 2147483647 h 336"/>
                  <a:gd name="T6" fmla="*/ 2147483647 w 720"/>
                  <a:gd name="T7" fmla="*/ 0 h 336"/>
                  <a:gd name="T8" fmla="*/ 2147483647 w 720"/>
                  <a:gd name="T9" fmla="*/ 0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0"/>
                  <a:gd name="T16" fmla="*/ 0 h 336"/>
                  <a:gd name="T17" fmla="*/ 720 w 720"/>
                  <a:gd name="T18" fmla="*/ 336 h 3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0" h="336">
                    <a:moveTo>
                      <a:pt x="0" y="240"/>
                    </a:moveTo>
                    <a:lnTo>
                      <a:pt x="48" y="192"/>
                    </a:lnTo>
                    <a:lnTo>
                      <a:pt x="96" y="336"/>
                    </a:lnTo>
                    <a:lnTo>
                      <a:pt x="192" y="0"/>
                    </a:lnTo>
                    <a:lnTo>
                      <a:pt x="720" y="0"/>
                    </a:lnTo>
                  </a:path>
                </a:pathLst>
              </a:custGeom>
              <a:noFill/>
              <a:ln w="19050" cap="flat" cmpd="sng">
                <a:solidFill>
                  <a:srgbClr val="00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2002" name="Rectangle 31">
                <a:extLst>
                  <a:ext uri="{FF2B5EF4-FFF2-40B4-BE49-F238E27FC236}">
                    <a16:creationId xmlns:a16="http://schemas.microsoft.com/office/drawing/2014/main" id="{46ACACA4-2906-A62A-3FC5-EE885C2D2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0392" y="5752045"/>
                <a:ext cx="39786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99"/>
                    </a:solidFill>
                  </a:rPr>
                  <a:t>x</a:t>
                </a:r>
                <a:r>
                  <a:rPr lang="en-US" altLang="en-US" b="1" baseline="-25000">
                    <a:solidFill>
                      <a:srgbClr val="00FF99"/>
                    </a:solidFill>
                  </a:rPr>
                  <a:t>e</a:t>
                </a:r>
                <a:endParaRPr lang="en-IN" altLang="en-US"/>
              </a:p>
            </p:txBody>
          </p:sp>
        </p:grpSp>
      </p:grpSp>
      <p:sp>
        <p:nvSpPr>
          <p:cNvPr id="41994" name="TextBox 47">
            <a:extLst>
              <a:ext uri="{FF2B5EF4-FFF2-40B4-BE49-F238E27FC236}">
                <a16:creationId xmlns:a16="http://schemas.microsoft.com/office/drawing/2014/main" id="{8066944C-B71B-9914-D891-80BE19C19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1995" name="TextBox 49">
            <a:extLst>
              <a:ext uri="{FF2B5EF4-FFF2-40B4-BE49-F238E27FC236}">
                <a16:creationId xmlns:a16="http://schemas.microsoft.com/office/drawing/2014/main" id="{2E6FEFD0-07DF-9F35-164D-4F4684C1F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1996" name="TextBox 52">
            <a:extLst>
              <a:ext uri="{FF2B5EF4-FFF2-40B4-BE49-F238E27FC236}">
                <a16:creationId xmlns:a16="http://schemas.microsoft.com/office/drawing/2014/main" id="{0CD7D9A7-353E-6F96-5EBD-CC8DAD131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7" grpId="0"/>
      <p:bldP spid="4" grpId="0"/>
      <p:bldP spid="5" grpId="0"/>
      <p:bldP spid="12" grpId="0"/>
      <p:bldP spid="4199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CCD5D64-ACFB-D9F8-A37D-1600625EC968}"/>
              </a:ext>
            </a:extLst>
          </p:cNvPr>
          <p:cNvGrpSpPr>
            <a:grpSpLocks/>
          </p:cNvGrpSpPr>
          <p:nvPr/>
        </p:nvGrpSpPr>
        <p:grpSpPr bwMode="auto">
          <a:xfrm>
            <a:off x="3565525" y="1123950"/>
            <a:ext cx="1008063" cy="2814638"/>
            <a:chOff x="2123728" y="764995"/>
            <a:chExt cx="1008113" cy="2813584"/>
          </a:xfrm>
        </p:grpSpPr>
        <p:sp>
          <p:nvSpPr>
            <p:cNvPr id="43035" name="Line 6">
              <a:extLst>
                <a:ext uri="{FF2B5EF4-FFF2-40B4-BE49-F238E27FC236}">
                  <a16:creationId xmlns:a16="http://schemas.microsoft.com/office/drawing/2014/main" id="{81722F09-41DB-2FD2-FCCF-C2CEB77EC1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8512" y="1124318"/>
              <a:ext cx="0" cy="2454261"/>
            </a:xfrm>
            <a:prstGeom prst="line">
              <a:avLst/>
            </a:prstGeom>
            <a:noFill/>
            <a:ln w="28575">
              <a:solidFill>
                <a:srgbClr val="00B0F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Text Box 12">
              <a:extLst>
                <a:ext uri="{FF2B5EF4-FFF2-40B4-BE49-F238E27FC236}">
                  <a16:creationId xmlns:a16="http://schemas.microsoft.com/office/drawing/2014/main" id="{84CDF36D-E247-36E0-1EA6-B46429268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3728" y="764995"/>
              <a:ext cx="10081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Energy</a:t>
              </a:r>
            </a:p>
          </p:txBody>
        </p:sp>
      </p:grpSp>
      <p:grpSp>
        <p:nvGrpSpPr>
          <p:cNvPr id="3" name="Group 7">
            <a:extLst>
              <a:ext uri="{FF2B5EF4-FFF2-40B4-BE49-F238E27FC236}">
                <a16:creationId xmlns:a16="http://schemas.microsoft.com/office/drawing/2014/main" id="{EF59159E-A349-5A86-2D9C-0721C1FEEF55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419350"/>
            <a:ext cx="3557587" cy="369888"/>
            <a:chOff x="2226296" y="1426028"/>
            <a:chExt cx="3557578" cy="36933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446F86A-2E08-DAA2-189A-9031B341A0F9}"/>
                </a:ext>
              </a:extLst>
            </p:cNvPr>
            <p:cNvCxnSpPr/>
            <p:nvPr/>
          </p:nvCxnSpPr>
          <p:spPr bwMode="auto">
            <a:xfrm>
              <a:off x="2226296" y="1773168"/>
              <a:ext cx="3557578" cy="0"/>
            </a:xfrm>
            <a:prstGeom prst="line">
              <a:avLst/>
            </a:prstGeom>
            <a:ln w="28575">
              <a:solidFill>
                <a:srgbClr val="FFFF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34" name="Text Box 12">
              <a:extLst>
                <a:ext uri="{FF2B5EF4-FFF2-40B4-BE49-F238E27FC236}">
                  <a16:creationId xmlns:a16="http://schemas.microsoft.com/office/drawing/2014/main" id="{D08D5CF6-5A0B-AB7A-9139-DAE4F809C1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35267" y="1426028"/>
              <a:ext cx="126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00"/>
                  </a:solidFill>
                </a:rPr>
                <a:t>E = </a:t>
              </a:r>
              <a:r>
                <a:rPr lang="en-US" altLang="en-US" b="1">
                  <a:solidFill>
                    <a:srgbClr val="CC66FF"/>
                  </a:solidFill>
                </a:rPr>
                <a:t>K</a:t>
              </a:r>
              <a:r>
                <a:rPr lang="en-US" altLang="en-US" b="1">
                  <a:solidFill>
                    <a:srgbClr val="FFFF00"/>
                  </a:solidFill>
                </a:rPr>
                <a:t> + </a:t>
              </a:r>
              <a:r>
                <a:rPr lang="en-US" altLang="en-US" b="1">
                  <a:solidFill>
                    <a:srgbClr val="FF0066"/>
                  </a:solidFill>
                </a:rPr>
                <a:t>V</a:t>
              </a:r>
              <a:endParaRPr lang="en-US" altLang="en-US" b="1" baseline="-25000">
                <a:solidFill>
                  <a:srgbClr val="FF0066"/>
                </a:solidFill>
              </a:endParaRPr>
            </a:p>
          </p:txBody>
        </p:sp>
      </p:grpSp>
      <p:grpSp>
        <p:nvGrpSpPr>
          <p:cNvPr id="4" name="Group 10">
            <a:extLst>
              <a:ext uri="{FF2B5EF4-FFF2-40B4-BE49-F238E27FC236}">
                <a16:creationId xmlns:a16="http://schemas.microsoft.com/office/drawing/2014/main" id="{466188B0-B133-20FA-5ED5-CE0F5F46FDBA}"/>
              </a:ext>
            </a:extLst>
          </p:cNvPr>
          <p:cNvGrpSpPr>
            <a:grpSpLocks/>
          </p:cNvGrpSpPr>
          <p:nvPr/>
        </p:nvGrpSpPr>
        <p:grpSpPr bwMode="auto">
          <a:xfrm>
            <a:off x="1536700" y="3927475"/>
            <a:ext cx="5062538" cy="365125"/>
            <a:chOff x="3480016" y="2991008"/>
            <a:chExt cx="5062918" cy="366713"/>
          </a:xfrm>
        </p:grpSpPr>
        <p:sp>
          <p:nvSpPr>
            <p:cNvPr id="43031" name="Text Box 10">
              <a:extLst>
                <a:ext uri="{FF2B5EF4-FFF2-40B4-BE49-F238E27FC236}">
                  <a16:creationId xmlns:a16="http://schemas.microsoft.com/office/drawing/2014/main" id="{B3C176CF-AAE9-3580-254D-A84BF9F35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8221" y="2991008"/>
              <a:ext cx="3810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FFCC"/>
                  </a:solidFill>
                </a:rPr>
                <a:t>O</a:t>
              </a:r>
            </a:p>
          </p:txBody>
        </p:sp>
        <p:sp>
          <p:nvSpPr>
            <p:cNvPr id="43032" name="Line 5">
              <a:extLst>
                <a:ext uri="{FF2B5EF4-FFF2-40B4-BE49-F238E27FC236}">
                  <a16:creationId xmlns:a16="http://schemas.microsoft.com/office/drawing/2014/main" id="{F4D9694A-03DE-0931-5611-34DC7DB898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0016" y="2997752"/>
              <a:ext cx="5062918" cy="0"/>
            </a:xfrm>
            <a:prstGeom prst="line">
              <a:avLst/>
            </a:prstGeom>
            <a:noFill/>
            <a:ln w="28575">
              <a:solidFill>
                <a:srgbClr val="FFCC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3">
            <a:extLst>
              <a:ext uri="{FF2B5EF4-FFF2-40B4-BE49-F238E27FC236}">
                <a16:creationId xmlns:a16="http://schemas.microsoft.com/office/drawing/2014/main" id="{38DADA43-337B-1F65-0815-58BEE594401C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2770188"/>
            <a:ext cx="3090863" cy="1149350"/>
            <a:chOff x="2505075" y="2554288"/>
            <a:chExt cx="3090863" cy="1149350"/>
          </a:xfrm>
        </p:grpSpPr>
        <p:sp>
          <p:nvSpPr>
            <p:cNvPr id="43029" name="Rectangle 186">
              <a:extLst>
                <a:ext uri="{FF2B5EF4-FFF2-40B4-BE49-F238E27FC236}">
                  <a16:creationId xmlns:a16="http://schemas.microsoft.com/office/drawing/2014/main" id="{714FE660-5C1D-6F20-8AA2-9C3441F3E2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697431">
              <a:off x="4652963" y="2592388"/>
              <a:ext cx="942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>
                  <a:solidFill>
                    <a:srgbClr val="FF0066"/>
                  </a:solidFill>
                  <a:ea typeface="Times New Roman" panose="02020603050405020304" pitchFamily="18" charset="0"/>
                  <a:cs typeface="Bookman-Demi"/>
                </a:rPr>
                <a:t>P.E (V)</a:t>
              </a:r>
              <a:endParaRPr lang="en-IN" altLang="en-US" sz="1400" b="1">
                <a:solidFill>
                  <a:srgbClr val="FF0066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EB02796-53D8-0495-58C8-B921DA082B6D}"/>
                </a:ext>
              </a:extLst>
            </p:cNvPr>
            <p:cNvSpPr/>
            <p:nvPr/>
          </p:nvSpPr>
          <p:spPr>
            <a:xfrm>
              <a:off x="2505075" y="2554288"/>
              <a:ext cx="2928938" cy="1149350"/>
            </a:xfrm>
            <a:custGeom>
              <a:avLst/>
              <a:gdLst>
                <a:gd name="connsiteX0" fmla="*/ 0 w 2928731"/>
                <a:gd name="connsiteY0" fmla="*/ 13252 h 1789048"/>
                <a:gd name="connsiteX1" fmla="*/ 1497496 w 2928731"/>
                <a:gd name="connsiteY1" fmla="*/ 1789044 h 1789048"/>
                <a:gd name="connsiteX2" fmla="*/ 2928731 w 2928731"/>
                <a:gd name="connsiteY2" fmla="*/ 0 h 178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8731" h="1789048">
                  <a:moveTo>
                    <a:pt x="0" y="13252"/>
                  </a:moveTo>
                  <a:cubicBezTo>
                    <a:pt x="504687" y="902252"/>
                    <a:pt x="1009374" y="1791253"/>
                    <a:pt x="1497496" y="1789044"/>
                  </a:cubicBezTo>
                  <a:cubicBezTo>
                    <a:pt x="1985618" y="1786835"/>
                    <a:pt x="2928731" y="0"/>
                    <a:pt x="2928731" y="0"/>
                  </a:cubicBezTo>
                </a:path>
              </a:pathLst>
            </a:cu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6" name="Group 2">
            <a:extLst>
              <a:ext uri="{FF2B5EF4-FFF2-40B4-BE49-F238E27FC236}">
                <a16:creationId xmlns:a16="http://schemas.microsoft.com/office/drawing/2014/main" id="{7FA8981D-C335-E12B-92DE-9DAAB3482829}"/>
              </a:ext>
            </a:extLst>
          </p:cNvPr>
          <p:cNvGrpSpPr>
            <a:grpSpLocks/>
          </p:cNvGrpSpPr>
          <p:nvPr/>
        </p:nvGrpSpPr>
        <p:grpSpPr bwMode="auto">
          <a:xfrm>
            <a:off x="2509838" y="2781300"/>
            <a:ext cx="2928937" cy="1149350"/>
            <a:chOff x="2509838" y="2565400"/>
            <a:chExt cx="2928937" cy="1149350"/>
          </a:xfrm>
        </p:grpSpPr>
        <p:sp>
          <p:nvSpPr>
            <p:cNvPr id="43027" name="Rectangle 186">
              <a:extLst>
                <a:ext uri="{FF2B5EF4-FFF2-40B4-BE49-F238E27FC236}">
                  <a16:creationId xmlns:a16="http://schemas.microsoft.com/office/drawing/2014/main" id="{F318024A-5655-C28F-BE54-8EE41AD554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367265">
              <a:off x="3074988" y="2736850"/>
              <a:ext cx="8350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>
                  <a:solidFill>
                    <a:srgbClr val="CC66FF"/>
                  </a:solidFill>
                  <a:ea typeface="Times New Roman" panose="02020603050405020304" pitchFamily="18" charset="0"/>
                  <a:cs typeface="Bookman-Demi"/>
                </a:rPr>
                <a:t>K.E (K)</a:t>
              </a:r>
              <a:endParaRPr lang="en-IN" altLang="en-US" sz="1400" b="1">
                <a:solidFill>
                  <a:srgbClr val="CC66FF"/>
                </a:solidFill>
                <a:ea typeface="Times New Roman" panose="02020603050405020304" pitchFamily="18" charset="0"/>
                <a:cs typeface="Bookman-Demi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F3868CC8-F631-8F3F-1250-7F9BBC090B18}"/>
                </a:ext>
              </a:extLst>
            </p:cNvPr>
            <p:cNvSpPr/>
            <p:nvPr/>
          </p:nvSpPr>
          <p:spPr>
            <a:xfrm flipV="1">
              <a:off x="2509838" y="2565400"/>
              <a:ext cx="2928937" cy="1149350"/>
            </a:xfrm>
            <a:custGeom>
              <a:avLst/>
              <a:gdLst>
                <a:gd name="connsiteX0" fmla="*/ 0 w 2928731"/>
                <a:gd name="connsiteY0" fmla="*/ 13252 h 1789048"/>
                <a:gd name="connsiteX1" fmla="*/ 1497496 w 2928731"/>
                <a:gd name="connsiteY1" fmla="*/ 1789044 h 1789048"/>
                <a:gd name="connsiteX2" fmla="*/ 2928731 w 2928731"/>
                <a:gd name="connsiteY2" fmla="*/ 0 h 178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8731" h="1789048">
                  <a:moveTo>
                    <a:pt x="0" y="13252"/>
                  </a:moveTo>
                  <a:cubicBezTo>
                    <a:pt x="504687" y="902252"/>
                    <a:pt x="1009374" y="1791253"/>
                    <a:pt x="1497496" y="1789044"/>
                  </a:cubicBezTo>
                  <a:cubicBezTo>
                    <a:pt x="1985618" y="1786835"/>
                    <a:pt x="2928731" y="0"/>
                    <a:pt x="2928731" y="0"/>
                  </a:cubicBezTo>
                </a:path>
              </a:pathLst>
            </a:custGeom>
            <a:noFill/>
            <a:ln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43017" name="Rectangle 36">
            <a:extLst>
              <a:ext uri="{FF2B5EF4-FFF2-40B4-BE49-F238E27FC236}">
                <a16:creationId xmlns:a16="http://schemas.microsoft.com/office/drawing/2014/main" id="{C4AB799E-FFBC-AA8D-855B-C3FCAB85B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3860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6699"/>
                </a:solidFill>
              </a:rPr>
              <a:t>x</a:t>
            </a:r>
          </a:p>
        </p:txBody>
      </p:sp>
      <p:grpSp>
        <p:nvGrpSpPr>
          <p:cNvPr id="7" name="Group 40">
            <a:extLst>
              <a:ext uri="{FF2B5EF4-FFF2-40B4-BE49-F238E27FC236}">
                <a16:creationId xmlns:a16="http://schemas.microsoft.com/office/drawing/2014/main" id="{9ACB9206-4CAB-1B5F-5589-BB0E95775EC1}"/>
              </a:ext>
            </a:extLst>
          </p:cNvPr>
          <p:cNvGrpSpPr>
            <a:grpSpLocks/>
          </p:cNvGrpSpPr>
          <p:nvPr/>
        </p:nvGrpSpPr>
        <p:grpSpPr bwMode="auto">
          <a:xfrm>
            <a:off x="5278438" y="2801938"/>
            <a:ext cx="398462" cy="1428750"/>
            <a:chOff x="4270716" y="2442171"/>
            <a:chExt cx="397866" cy="1428169"/>
          </a:xfrm>
        </p:grpSpPr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E8A20D24-7517-AFE6-A3C5-CDA071D8290C}"/>
                </a:ext>
              </a:extLst>
            </p:cNvPr>
            <p:cNvCxnSpPr/>
            <p:nvPr/>
          </p:nvCxnSpPr>
          <p:spPr bwMode="auto">
            <a:xfrm flipH="1">
              <a:off x="4414962" y="2442171"/>
              <a:ext cx="6341" cy="1136188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26" name="Rectangle 37">
              <a:extLst>
                <a:ext uri="{FF2B5EF4-FFF2-40B4-BE49-F238E27FC236}">
                  <a16:creationId xmlns:a16="http://schemas.microsoft.com/office/drawing/2014/main" id="{74B7F42C-CEF6-7C99-0200-EAF39D73C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716" y="3501008"/>
              <a:ext cx="39786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x</a:t>
              </a:r>
              <a:r>
                <a:rPr lang="en-US" altLang="en-US" b="1" baseline="-25000">
                  <a:solidFill>
                    <a:srgbClr val="FF6699"/>
                  </a:solidFill>
                </a:rPr>
                <a:t>e</a:t>
              </a:r>
            </a:p>
          </p:txBody>
        </p:sp>
      </p:grpSp>
      <p:grpSp>
        <p:nvGrpSpPr>
          <p:cNvPr id="8" name="Group 41">
            <a:extLst>
              <a:ext uri="{FF2B5EF4-FFF2-40B4-BE49-F238E27FC236}">
                <a16:creationId xmlns:a16="http://schemas.microsoft.com/office/drawing/2014/main" id="{99A01573-90FF-B848-90EF-946C44976192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2781300"/>
            <a:ext cx="590550" cy="1449388"/>
            <a:chOff x="1187624" y="2420888"/>
            <a:chExt cx="590226" cy="1449452"/>
          </a:xfrm>
        </p:grpSpPr>
        <p:sp>
          <p:nvSpPr>
            <p:cNvPr id="43023" name="Rectangle 38">
              <a:extLst>
                <a:ext uri="{FF2B5EF4-FFF2-40B4-BE49-F238E27FC236}">
                  <a16:creationId xmlns:a16="http://schemas.microsoft.com/office/drawing/2014/main" id="{FD5608FB-487B-912F-E14F-DAFC41B2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624" y="3501008"/>
              <a:ext cx="5902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99"/>
                  </a:solidFill>
                </a:rPr>
                <a:t>– x</a:t>
              </a:r>
              <a:r>
                <a:rPr lang="en-US" altLang="en-US" b="1" baseline="-25000">
                  <a:solidFill>
                    <a:srgbClr val="FF6699"/>
                  </a:solidFill>
                </a:rPr>
                <a:t>e</a:t>
              </a: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892D6B4-8DA0-92A7-22B0-21FE519E2DE2}"/>
                </a:ext>
              </a:extLst>
            </p:cNvPr>
            <p:cNvCxnSpPr/>
            <p:nvPr/>
          </p:nvCxnSpPr>
          <p:spPr bwMode="auto">
            <a:xfrm flipH="1">
              <a:off x="1501777" y="2420888"/>
              <a:ext cx="6347" cy="1135113"/>
            </a:xfrm>
            <a:prstGeom prst="line">
              <a:avLst/>
            </a:prstGeom>
            <a:ln w="28575">
              <a:solidFill>
                <a:srgbClr val="FF669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Rectangle 7">
            <a:extLst>
              <a:ext uri="{FF2B5EF4-FFF2-40B4-BE49-F238E27FC236}">
                <a16:creationId xmlns:a16="http://schemas.microsoft.com/office/drawing/2014/main" id="{ABE611CC-8FE2-4B9F-9191-B48797647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17475"/>
            <a:ext cx="85693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CC00FF"/>
                </a:solidFill>
              </a:rPr>
              <a:t>Graphical representation of variation of PE and KE w.r.t. ‘x’ and </a:t>
            </a:r>
            <a:r>
              <a:rPr lang="en-US" altLang="en-US" sz="2000" b="1">
                <a:solidFill>
                  <a:srgbClr val="FF9900"/>
                </a:solidFill>
              </a:rPr>
              <a:t>conservation of total ME </a:t>
            </a:r>
            <a:r>
              <a:rPr lang="en-US" altLang="en-US" sz="2000" b="1">
                <a:solidFill>
                  <a:srgbClr val="CC00FF"/>
                </a:solidFill>
              </a:rPr>
              <a:t>of an oscillating spring: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B05A474F-CBEF-9DF4-1C82-68ED54769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614863"/>
            <a:ext cx="817245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00"/>
                </a:solidFill>
              </a:rPr>
              <a:t>The plots of PE and KE are parabolic.  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00FF"/>
                </a:solidFill>
              </a:rPr>
              <a:t>They are complementary. i.e. one increases at the expense of the other.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FF00"/>
                </a:solidFill>
              </a:rPr>
              <a:t>The total ME of the system remains constant at any arbitrary point between </a:t>
            </a:r>
            <a:r>
              <a:rPr lang="en-US" altLang="en-US" b="1">
                <a:solidFill>
                  <a:srgbClr val="FF6699"/>
                </a:solidFill>
              </a:rPr>
              <a:t>– x</a:t>
            </a:r>
            <a:r>
              <a:rPr lang="en-US" altLang="en-US" b="1" baseline="-25000">
                <a:solidFill>
                  <a:srgbClr val="FF6699"/>
                </a:solidFill>
              </a:rPr>
              <a:t>e </a:t>
            </a:r>
            <a:r>
              <a:rPr lang="en-US" altLang="en-US" b="1">
                <a:solidFill>
                  <a:srgbClr val="00FF00"/>
                </a:solidFill>
              </a:rPr>
              <a:t>and </a:t>
            </a:r>
            <a:r>
              <a:rPr lang="en-US" altLang="en-US" b="1">
                <a:solidFill>
                  <a:srgbClr val="FF6699"/>
                </a:solidFill>
              </a:rPr>
              <a:t>x</a:t>
            </a:r>
            <a:r>
              <a:rPr lang="en-US" altLang="en-US" b="1" baseline="-25000">
                <a:solidFill>
                  <a:srgbClr val="FF6699"/>
                </a:solidFill>
              </a:rPr>
              <a:t>e</a:t>
            </a:r>
            <a:r>
              <a:rPr lang="en-US" altLang="en-US" b="1">
                <a:solidFill>
                  <a:srgbClr val="00FF00"/>
                </a:solidFill>
              </a:rPr>
              <a:t>.</a:t>
            </a:r>
          </a:p>
        </p:txBody>
      </p:sp>
      <p:sp>
        <p:nvSpPr>
          <p:cNvPr id="43020" name="TextBox 47">
            <a:extLst>
              <a:ext uri="{FF2B5EF4-FFF2-40B4-BE49-F238E27FC236}">
                <a16:creationId xmlns:a16="http://schemas.microsoft.com/office/drawing/2014/main" id="{BA1E76D3-E71D-54C5-7B3B-9E80B96E3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3021" name="TextBox 49">
            <a:extLst>
              <a:ext uri="{FF2B5EF4-FFF2-40B4-BE49-F238E27FC236}">
                <a16:creationId xmlns:a16="http://schemas.microsoft.com/office/drawing/2014/main" id="{893939B5-CFD6-9A70-095C-804434DA1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3022" name="TextBox 52">
            <a:extLst>
              <a:ext uri="{FF2B5EF4-FFF2-40B4-BE49-F238E27FC236}">
                <a16:creationId xmlns:a16="http://schemas.microsoft.com/office/drawing/2014/main" id="{0E5D07DD-83CC-59B8-6897-A9779C0A0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17" grpId="0"/>
      <p:bldP spid="4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4F7C9C5C-068E-AB27-ECE2-612B62D22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6038"/>
            <a:ext cx="19446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33CC33"/>
                </a:solidFill>
              </a:rPr>
              <a:t>COLLISIONS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98E2FD13-F163-E4D0-D91A-20725265D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15925"/>
            <a:ext cx="21605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CC00FF"/>
                </a:solidFill>
              </a:rPr>
              <a:t>Elastic Collision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BABA16-1C8A-3F81-637E-086F26191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765175"/>
            <a:ext cx="8604250" cy="16160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9900"/>
                </a:solidFill>
              </a:rPr>
              <a:t>In elastic collision,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linear momentum is conserved, 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kinetic energy of the system is also conserved and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After the collision, the bodies completely regain from their deformities.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FBC6F0E5-A9F7-A4E8-E8AD-13DB13418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613275"/>
            <a:ext cx="2344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CC00FF"/>
                </a:solidFill>
              </a:rPr>
              <a:t>Inelastic Collision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B39D0B3-241A-79EF-6497-B73BA6827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4921250"/>
            <a:ext cx="8316913" cy="189230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9900"/>
                </a:solidFill>
              </a:rPr>
              <a:t>In inelastic collision,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linear momentum is conserved, 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</a:t>
            </a:r>
            <a:r>
              <a:rPr lang="en-US" b="1" dirty="0">
                <a:solidFill>
                  <a:srgbClr val="FF0066"/>
                </a:solidFill>
              </a:rPr>
              <a:t>kinetic energy </a:t>
            </a:r>
            <a:r>
              <a:rPr lang="en-US" b="1" dirty="0">
                <a:solidFill>
                  <a:srgbClr val="FF6699"/>
                </a:solidFill>
              </a:rPr>
              <a:t>of the system is </a:t>
            </a:r>
            <a:r>
              <a:rPr lang="en-US" b="1" dirty="0">
                <a:solidFill>
                  <a:srgbClr val="FF0066"/>
                </a:solidFill>
              </a:rPr>
              <a:t>not</a:t>
            </a:r>
            <a:r>
              <a:rPr lang="en-US" b="1" dirty="0">
                <a:solidFill>
                  <a:srgbClr val="FF6699"/>
                </a:solidFill>
              </a:rPr>
              <a:t> conserved and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After the collision, the bodies partly regain from their deformities and some of he initial KE is lost.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CAD3E01-9EFC-B224-8FBA-F22438A28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75" y="2349500"/>
            <a:ext cx="3933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CC00FF"/>
                </a:solidFill>
              </a:rPr>
              <a:t>Completely Inelastic Collision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4CBF68C-90F5-6F09-9358-E32AFB641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2709863"/>
            <a:ext cx="8172450" cy="189230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9900"/>
                </a:solidFill>
              </a:rPr>
              <a:t>In completely inelastic collision,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linear momentum is conserved,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The total </a:t>
            </a:r>
            <a:r>
              <a:rPr lang="en-US" b="1" dirty="0">
                <a:solidFill>
                  <a:srgbClr val="FF0066"/>
                </a:solidFill>
              </a:rPr>
              <a:t>kinetic energy </a:t>
            </a:r>
            <a:r>
              <a:rPr lang="en-US" b="1" dirty="0">
                <a:solidFill>
                  <a:srgbClr val="FF6699"/>
                </a:solidFill>
              </a:rPr>
              <a:t>of the system is </a:t>
            </a:r>
            <a:r>
              <a:rPr lang="en-US" b="1" dirty="0">
                <a:solidFill>
                  <a:srgbClr val="FF0066"/>
                </a:solidFill>
              </a:rPr>
              <a:t>not</a:t>
            </a:r>
            <a:r>
              <a:rPr lang="en-US" b="1" dirty="0">
                <a:solidFill>
                  <a:srgbClr val="FF6699"/>
                </a:solidFill>
              </a:rPr>
              <a:t> conserved and </a:t>
            </a:r>
          </a:p>
          <a:p>
            <a:pPr marL="342900" indent="-342900" eaLnBrk="0" hangingPunct="0">
              <a:spcBef>
                <a:spcPct val="50000"/>
              </a:spcBef>
              <a:buFontTx/>
              <a:buAutoNum type="arabicPeriod"/>
              <a:defRPr/>
            </a:pPr>
            <a:r>
              <a:rPr lang="en-US" b="1" dirty="0">
                <a:solidFill>
                  <a:srgbClr val="FF6699"/>
                </a:solidFill>
              </a:rPr>
              <a:t>After the collision, the bodies stick together and move with common velocity.</a:t>
            </a:r>
          </a:p>
        </p:txBody>
      </p:sp>
      <p:sp>
        <p:nvSpPr>
          <p:cNvPr id="44041" name="TextBox 47">
            <a:extLst>
              <a:ext uri="{FF2B5EF4-FFF2-40B4-BE49-F238E27FC236}">
                <a16:creationId xmlns:a16="http://schemas.microsoft.com/office/drawing/2014/main" id="{570FB5F0-3B14-181C-2FF2-2CE43B0853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4042" name="TextBox 49">
            <a:extLst>
              <a:ext uri="{FF2B5EF4-FFF2-40B4-BE49-F238E27FC236}">
                <a16:creationId xmlns:a16="http://schemas.microsoft.com/office/drawing/2014/main" id="{00753A47-A282-550B-076F-D553BCC83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4043" name="TextBox 52">
            <a:extLst>
              <a:ext uri="{FF2B5EF4-FFF2-40B4-BE49-F238E27FC236}">
                <a16:creationId xmlns:a16="http://schemas.microsoft.com/office/drawing/2014/main" id="{2B79ACCF-D8C1-676F-0109-311EB9CE76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8BF3279-EFAA-154B-CD5A-87B8B1173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00" y="128588"/>
            <a:ext cx="8172450" cy="300037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b="1" dirty="0">
                <a:solidFill>
                  <a:srgbClr val="FF0066"/>
                </a:solidFill>
              </a:rPr>
              <a:t>Note:</a:t>
            </a:r>
          </a:p>
          <a:p>
            <a:pPr marL="342900" indent="-342900" eaLnBrk="0" hangingPunct="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US" b="1" dirty="0">
                <a:solidFill>
                  <a:srgbClr val="33CC33"/>
                </a:solidFill>
              </a:rPr>
              <a:t>Total momentum of an isolated system is always conserved, whether the collision is elastic or inelastic.</a:t>
            </a:r>
          </a:p>
          <a:p>
            <a:pPr marL="342900" indent="-342900" eaLnBrk="0" hangingPunct="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US" b="1" dirty="0">
                <a:solidFill>
                  <a:srgbClr val="FFCC99"/>
                </a:solidFill>
              </a:rPr>
              <a:t>But, the total KE is conserved  only in elastic and not in inelastic collision.  							        </a:t>
            </a:r>
            <a:r>
              <a:rPr lang="en-US" b="1" dirty="0">
                <a:solidFill>
                  <a:srgbClr val="FF00FF"/>
                </a:solidFill>
              </a:rPr>
              <a:t>In inelastic collision, the loss of KE appears in any other form of energy (usually heat energy).</a:t>
            </a:r>
          </a:p>
          <a:p>
            <a:pPr marL="342900" indent="-342900" eaLnBrk="0" hangingPunct="0">
              <a:spcBef>
                <a:spcPct val="50000"/>
              </a:spcBef>
              <a:buFont typeface="+mj-lt"/>
              <a:buAutoNum type="arabicPeriod"/>
              <a:defRPr/>
            </a:pPr>
            <a:r>
              <a:rPr lang="en-US" b="1" dirty="0">
                <a:solidFill>
                  <a:srgbClr val="FF9900"/>
                </a:solidFill>
              </a:rPr>
              <a:t>No collision is perfectly elastic nor completely inelastic.  Most of the collisions are inelastic.  </a:t>
            </a:r>
          </a:p>
        </p:txBody>
      </p:sp>
      <p:sp>
        <p:nvSpPr>
          <p:cNvPr id="45059" name="TextBox 47">
            <a:extLst>
              <a:ext uri="{FF2B5EF4-FFF2-40B4-BE49-F238E27FC236}">
                <a16:creationId xmlns:a16="http://schemas.microsoft.com/office/drawing/2014/main" id="{B92B1158-C740-4CB4-98F9-A88D143F2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5060" name="TextBox 49">
            <a:extLst>
              <a:ext uri="{FF2B5EF4-FFF2-40B4-BE49-F238E27FC236}">
                <a16:creationId xmlns:a16="http://schemas.microsoft.com/office/drawing/2014/main" id="{2C3160CE-8F53-1558-AC91-676D04474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5061" name="TextBox 52">
            <a:extLst>
              <a:ext uri="{FF2B5EF4-FFF2-40B4-BE49-F238E27FC236}">
                <a16:creationId xmlns:a16="http://schemas.microsoft.com/office/drawing/2014/main" id="{3CBF5786-33A5-E72A-84D3-3219D0FE7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2D33BB8A-AE8E-554F-A9C0-F6D054F9D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4450"/>
            <a:ext cx="44323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FF"/>
                </a:solidFill>
              </a:rPr>
              <a:t>Elastic Collision in One Dimension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42E478B1-67D4-CF92-3CF8-1E0B996F7007}"/>
              </a:ext>
            </a:extLst>
          </p:cNvPr>
          <p:cNvCxnSpPr/>
          <p:nvPr/>
        </p:nvCxnSpPr>
        <p:spPr>
          <a:xfrm>
            <a:off x="-858838" y="2138363"/>
            <a:ext cx="10440988" cy="0"/>
          </a:xfrm>
          <a:prstGeom prst="line">
            <a:avLst/>
          </a:prstGeom>
          <a:ln w="38100">
            <a:solidFill>
              <a:srgbClr val="FFCC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F0F35EC0-A960-6077-330C-ACCC1FC44B41}"/>
              </a:ext>
            </a:extLst>
          </p:cNvPr>
          <p:cNvGrpSpPr>
            <a:grpSpLocks/>
          </p:cNvGrpSpPr>
          <p:nvPr/>
        </p:nvGrpSpPr>
        <p:grpSpPr bwMode="auto">
          <a:xfrm rot="-992491">
            <a:off x="-2498725" y="1477963"/>
            <a:ext cx="647700" cy="647700"/>
            <a:chOff x="720725" y="260648"/>
            <a:chExt cx="647700" cy="647700"/>
          </a:xfrm>
        </p:grpSpPr>
        <p:sp>
          <p:nvSpPr>
            <p:cNvPr id="5" name="Oval 248">
              <a:extLst>
                <a:ext uri="{FF2B5EF4-FFF2-40B4-BE49-F238E27FC236}">
                  <a16:creationId xmlns:a16="http://schemas.microsoft.com/office/drawing/2014/main" id="{F6070F93-C044-4CA2-B4A7-456473109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F72E06B-5C2A-EAFE-4FB6-15F769F2B6D0}"/>
                </a:ext>
              </a:extLst>
            </p:cNvPr>
            <p:cNvSpPr/>
            <p:nvPr/>
          </p:nvSpPr>
          <p:spPr>
            <a:xfrm>
              <a:off x="762606" y="377729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C266E01-2949-7814-78FA-BBAAA1ACF95E}"/>
                </a:ext>
              </a:extLst>
            </p:cNvPr>
            <p:cNvSpPr/>
            <p:nvPr/>
          </p:nvSpPr>
          <p:spPr>
            <a:xfrm rot="21215286" flipV="1">
              <a:off x="769635" y="666312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6C18559-30D1-6D40-479E-9D099B2D9DB4}"/>
              </a:ext>
            </a:extLst>
          </p:cNvPr>
          <p:cNvGrpSpPr>
            <a:grpSpLocks/>
          </p:cNvGrpSpPr>
          <p:nvPr/>
        </p:nvGrpSpPr>
        <p:grpSpPr bwMode="auto">
          <a:xfrm rot="4483689">
            <a:off x="-566738" y="1574800"/>
            <a:ext cx="539750" cy="552450"/>
            <a:chOff x="720725" y="260648"/>
            <a:chExt cx="647700" cy="647700"/>
          </a:xfrm>
        </p:grpSpPr>
        <p:sp>
          <p:nvSpPr>
            <p:cNvPr id="9" name="Oval 248">
              <a:extLst>
                <a:ext uri="{FF2B5EF4-FFF2-40B4-BE49-F238E27FC236}">
                  <a16:creationId xmlns:a16="http://schemas.microsoft.com/office/drawing/2014/main" id="{B4735CD5-A615-CEF6-1F43-07E75AC4E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A3AB566-E2FC-8FE4-AB45-DF825A30501A}"/>
                </a:ext>
              </a:extLst>
            </p:cNvPr>
            <p:cNvSpPr/>
            <p:nvPr/>
          </p:nvSpPr>
          <p:spPr>
            <a:xfrm>
              <a:off x="781355" y="419764"/>
              <a:ext cx="508634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3611994-8333-12F1-F34D-3D88FB2A9110}"/>
                </a:ext>
              </a:extLst>
            </p:cNvPr>
            <p:cNvSpPr/>
            <p:nvPr/>
          </p:nvSpPr>
          <p:spPr>
            <a:xfrm rot="21215286" flipV="1">
              <a:off x="775597" y="680618"/>
              <a:ext cx="508634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17684DE-18B4-068B-B4F7-E86458EE5BE5}"/>
              </a:ext>
            </a:extLst>
          </p:cNvPr>
          <p:cNvGrpSpPr>
            <a:grpSpLocks/>
          </p:cNvGrpSpPr>
          <p:nvPr/>
        </p:nvGrpSpPr>
        <p:grpSpPr bwMode="auto">
          <a:xfrm rot="-992491">
            <a:off x="3044825" y="1471613"/>
            <a:ext cx="647700" cy="647700"/>
            <a:chOff x="720725" y="260648"/>
            <a:chExt cx="647700" cy="647700"/>
          </a:xfrm>
        </p:grpSpPr>
        <p:sp>
          <p:nvSpPr>
            <p:cNvPr id="13" name="Oval 248">
              <a:extLst>
                <a:ext uri="{FF2B5EF4-FFF2-40B4-BE49-F238E27FC236}">
                  <a16:creationId xmlns:a16="http://schemas.microsoft.com/office/drawing/2014/main" id="{DFAAC2F0-4BA1-E5E7-D584-D56604E63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C22D3EAC-8001-B325-B5AE-64FBE0F1A8D5}"/>
                </a:ext>
              </a:extLst>
            </p:cNvPr>
            <p:cNvSpPr/>
            <p:nvPr/>
          </p:nvSpPr>
          <p:spPr>
            <a:xfrm>
              <a:off x="783791" y="395614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0E1CF7A-18B9-F277-FD6C-8BF7B8CA1BA5}"/>
                </a:ext>
              </a:extLst>
            </p:cNvPr>
            <p:cNvSpPr/>
            <p:nvPr/>
          </p:nvSpPr>
          <p:spPr>
            <a:xfrm rot="21215286" flipV="1">
              <a:off x="780288" y="669476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4FCA690-46A9-4311-BFCE-4AA315BF173F}"/>
              </a:ext>
            </a:extLst>
          </p:cNvPr>
          <p:cNvGrpSpPr>
            <a:grpSpLocks/>
          </p:cNvGrpSpPr>
          <p:nvPr/>
        </p:nvGrpSpPr>
        <p:grpSpPr bwMode="auto">
          <a:xfrm rot="4483689">
            <a:off x="3970338" y="1574800"/>
            <a:ext cx="539750" cy="552450"/>
            <a:chOff x="720725" y="260648"/>
            <a:chExt cx="647700" cy="647700"/>
          </a:xfrm>
        </p:grpSpPr>
        <p:sp>
          <p:nvSpPr>
            <p:cNvPr id="17" name="Oval 248">
              <a:extLst>
                <a:ext uri="{FF2B5EF4-FFF2-40B4-BE49-F238E27FC236}">
                  <a16:creationId xmlns:a16="http://schemas.microsoft.com/office/drawing/2014/main" id="{B9F6430E-E0E9-EB0C-BD7E-738926E73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CB07CEC-29F3-B85E-4C92-3FB6C20BBE96}"/>
                </a:ext>
              </a:extLst>
            </p:cNvPr>
            <p:cNvSpPr/>
            <p:nvPr/>
          </p:nvSpPr>
          <p:spPr>
            <a:xfrm>
              <a:off x="781355" y="419765"/>
              <a:ext cx="508634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7E5A5-E50B-25C0-E90F-873E808E5B10}"/>
                </a:ext>
              </a:extLst>
            </p:cNvPr>
            <p:cNvSpPr/>
            <p:nvPr/>
          </p:nvSpPr>
          <p:spPr>
            <a:xfrm rot="21215286" flipV="1">
              <a:off x="771589" y="673762"/>
              <a:ext cx="508636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9DE635E-1BB0-2C8A-7769-A36EEBAA4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763" y="1620838"/>
            <a:ext cx="3108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Click to see the collision…</a:t>
            </a:r>
            <a:endParaRPr lang="en-IN" altLang="en-US">
              <a:solidFill>
                <a:srgbClr val="FF00FF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5D7A97D-1397-5659-70FA-5D4731E89341}"/>
              </a:ext>
            </a:extLst>
          </p:cNvPr>
          <p:cNvGrpSpPr>
            <a:grpSpLocks/>
          </p:cNvGrpSpPr>
          <p:nvPr/>
        </p:nvGrpSpPr>
        <p:grpSpPr bwMode="auto">
          <a:xfrm>
            <a:off x="-858838" y="1125538"/>
            <a:ext cx="10440988" cy="1008062"/>
            <a:chOff x="-858838" y="-14288"/>
            <a:chExt cx="10440988" cy="1008063"/>
          </a:xfrm>
        </p:grpSpPr>
        <p:grpSp>
          <p:nvGrpSpPr>
            <p:cNvPr id="46116" name="Group 10">
              <a:extLst>
                <a:ext uri="{FF2B5EF4-FFF2-40B4-BE49-F238E27FC236}">
                  <a16:creationId xmlns:a16="http://schemas.microsoft.com/office/drawing/2014/main" id="{BD449286-7A6C-2EED-5230-006821525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58838" y="-14288"/>
              <a:ext cx="10440988" cy="1008063"/>
              <a:chOff x="-858838" y="-14288"/>
              <a:chExt cx="10440988" cy="1008063"/>
            </a:xfrm>
          </p:grpSpPr>
          <p:grpSp>
            <p:nvGrpSpPr>
              <p:cNvPr id="46119" name="Group 69">
                <a:extLst>
                  <a:ext uri="{FF2B5EF4-FFF2-40B4-BE49-F238E27FC236}">
                    <a16:creationId xmlns:a16="http://schemas.microsoft.com/office/drawing/2014/main" id="{B36DA5A6-EEC1-8991-7779-9F0E7C268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58838" y="-14288"/>
                <a:ext cx="10440988" cy="1008063"/>
                <a:chOff x="-858838" y="-14684"/>
                <a:chExt cx="10440988" cy="1008463"/>
              </a:xfrm>
            </p:grpSpPr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4F822AEC-F5AF-BD3D-093B-F0AF6A6FC39F}"/>
                    </a:ext>
                  </a:extLst>
                </p:cNvPr>
                <p:cNvCxnSpPr/>
                <p:nvPr/>
              </p:nvCxnSpPr>
              <p:spPr>
                <a:xfrm>
                  <a:off x="-858838" y="993779"/>
                  <a:ext cx="10440988" cy="0"/>
                </a:xfrm>
                <a:prstGeom prst="line">
                  <a:avLst/>
                </a:prstGeom>
                <a:ln w="38100">
                  <a:solidFill>
                    <a:srgbClr val="FFCC6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125" name="Group 71">
                  <a:extLst>
                    <a:ext uri="{FF2B5EF4-FFF2-40B4-BE49-F238E27FC236}">
                      <a16:creationId xmlns:a16="http://schemas.microsoft.com/office/drawing/2014/main" id="{AAC4E778-B3FB-BE8B-AD74-03522BF846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992491">
                  <a:off x="317107" y="320675"/>
                  <a:ext cx="647700" cy="647700"/>
                  <a:chOff x="720725" y="260648"/>
                  <a:chExt cx="647700" cy="647700"/>
                </a:xfrm>
              </p:grpSpPr>
              <p:sp>
                <p:nvSpPr>
                  <p:cNvPr id="76" name="Oval 248">
                    <a:extLst>
                      <a:ext uri="{FF2B5EF4-FFF2-40B4-BE49-F238E27FC236}">
                        <a16:creationId xmlns:a16="http://schemas.microsoft.com/office/drawing/2014/main" id="{A62FE38B-3742-3036-3633-F9322F8608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725" y="260648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77" name="Freeform 76">
                    <a:extLst>
                      <a:ext uri="{FF2B5EF4-FFF2-40B4-BE49-F238E27FC236}">
                        <a16:creationId xmlns:a16="http://schemas.microsoft.com/office/drawing/2014/main" id="{4B5023AF-39F7-463E-278A-D01AB3B4F542}"/>
                      </a:ext>
                    </a:extLst>
                  </p:cNvPr>
                  <p:cNvSpPr/>
                  <p:nvPr/>
                </p:nvSpPr>
                <p:spPr>
                  <a:xfrm>
                    <a:off x="785322" y="414077"/>
                    <a:ext cx="508000" cy="88935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F66693CF-E53A-0D9E-43C0-BCE21DA3E646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771120" y="668302"/>
                    <a:ext cx="508000" cy="88935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grpSp>
              <p:nvGrpSpPr>
                <p:cNvPr id="46126" name="Group 72">
                  <a:extLst>
                    <a:ext uri="{FF2B5EF4-FFF2-40B4-BE49-F238E27FC236}">
                      <a16:creationId xmlns:a16="http://schemas.microsoft.com/office/drawing/2014/main" id="{B3E5ED93-0CAC-8061-28DF-E346EE050F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483689">
                  <a:off x="1687353" y="430213"/>
                  <a:ext cx="539750" cy="552450"/>
                  <a:chOff x="720725" y="260648"/>
                  <a:chExt cx="647700" cy="647700"/>
                </a:xfrm>
              </p:grpSpPr>
              <p:sp>
                <p:nvSpPr>
                  <p:cNvPr id="73" name="Oval 248">
                    <a:extLst>
                      <a:ext uri="{FF2B5EF4-FFF2-40B4-BE49-F238E27FC236}">
                        <a16:creationId xmlns:a16="http://schemas.microsoft.com/office/drawing/2014/main" id="{4B8A18BA-D4B2-F733-ADA8-4857DE41E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725" y="260648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id="{C0BBBBD7-7CE8-9E4A-05A7-538B931DD18D}"/>
                      </a:ext>
                    </a:extLst>
                  </p:cNvPr>
                  <p:cNvSpPr/>
                  <p:nvPr/>
                </p:nvSpPr>
                <p:spPr>
                  <a:xfrm>
                    <a:off x="781173" y="419550"/>
                    <a:ext cx="508838" cy="89338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75" name="Freeform 74">
                    <a:extLst>
                      <a:ext uri="{FF2B5EF4-FFF2-40B4-BE49-F238E27FC236}">
                        <a16:creationId xmlns:a16="http://schemas.microsoft.com/office/drawing/2014/main" id="{E3D67711-8C76-64BF-305E-5C589A53A7A6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774076" y="678117"/>
                    <a:ext cx="508837" cy="89338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grpSp>
              <p:nvGrpSpPr>
                <p:cNvPr id="46127" name="Group 73">
                  <a:extLst>
                    <a:ext uri="{FF2B5EF4-FFF2-40B4-BE49-F238E27FC236}">
                      <a16:creationId xmlns:a16="http://schemas.microsoft.com/office/drawing/2014/main" id="{2B4FAEC6-6605-9113-07A7-4CF3FDDD24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590318">
                  <a:off x="3426665" y="314325"/>
                  <a:ext cx="647700" cy="647700"/>
                  <a:chOff x="720725" y="260648"/>
                  <a:chExt cx="647700" cy="647700"/>
                </a:xfrm>
              </p:grpSpPr>
              <p:sp>
                <p:nvSpPr>
                  <p:cNvPr id="70" name="Oval 248">
                    <a:extLst>
                      <a:ext uri="{FF2B5EF4-FFF2-40B4-BE49-F238E27FC236}">
                        <a16:creationId xmlns:a16="http://schemas.microsoft.com/office/drawing/2014/main" id="{32D5D2E7-5209-871B-52D3-A382C3BB2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725" y="260648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914CA532-BB03-DAE4-8D7F-3C19B520DDFE}"/>
                      </a:ext>
                    </a:extLst>
                  </p:cNvPr>
                  <p:cNvSpPr/>
                  <p:nvPr/>
                </p:nvSpPr>
                <p:spPr>
                  <a:xfrm>
                    <a:off x="780559" y="409876"/>
                    <a:ext cx="508000" cy="88935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3528BFF9-D66E-C1D6-2A27-7DC0058E4D98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770079" y="667958"/>
                    <a:ext cx="508000" cy="88935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grpSp>
              <p:nvGrpSpPr>
                <p:cNvPr id="46128" name="Group 74">
                  <a:extLst>
                    <a:ext uri="{FF2B5EF4-FFF2-40B4-BE49-F238E27FC236}">
                      <a16:creationId xmlns:a16="http://schemas.microsoft.com/office/drawing/2014/main" id="{319B5435-5503-8C44-179F-75C14DC7D1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0592007">
                  <a:off x="4053086" y="430211"/>
                  <a:ext cx="539750" cy="552450"/>
                  <a:chOff x="751149" y="262450"/>
                  <a:chExt cx="647700" cy="647700"/>
                </a:xfrm>
              </p:grpSpPr>
              <p:sp>
                <p:nvSpPr>
                  <p:cNvPr id="67" name="Oval 248">
                    <a:extLst>
                      <a:ext uri="{FF2B5EF4-FFF2-40B4-BE49-F238E27FC236}">
                        <a16:creationId xmlns:a16="http://schemas.microsoft.com/office/drawing/2014/main" id="{A4CD3639-C6A0-0793-EB6A-294660CE47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1149" y="262450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8F159E14-7E84-BDB1-865D-5884532C227A}"/>
                      </a:ext>
                    </a:extLst>
                  </p:cNvPr>
                  <p:cNvSpPr/>
                  <p:nvPr/>
                </p:nvSpPr>
                <p:spPr>
                  <a:xfrm>
                    <a:off x="859027" y="495513"/>
                    <a:ext cx="508634" cy="91236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68CAF969-9DC4-9D42-89D6-C5B259344678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840824" y="697758"/>
                    <a:ext cx="508636" cy="89374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grpSp>
              <p:nvGrpSpPr>
                <p:cNvPr id="46129" name="Group 75">
                  <a:extLst>
                    <a:ext uri="{FF2B5EF4-FFF2-40B4-BE49-F238E27FC236}">
                      <a16:creationId xmlns:a16="http://schemas.microsoft.com/office/drawing/2014/main" id="{81D350B4-DD29-4B1B-BB12-960305D68B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4071820">
                  <a:off x="5946945" y="326749"/>
                  <a:ext cx="647700" cy="647700"/>
                  <a:chOff x="720725" y="260648"/>
                  <a:chExt cx="647700" cy="647700"/>
                </a:xfrm>
              </p:grpSpPr>
              <p:sp>
                <p:nvSpPr>
                  <p:cNvPr id="64" name="Oval 248">
                    <a:extLst>
                      <a:ext uri="{FF2B5EF4-FFF2-40B4-BE49-F238E27FC236}">
                        <a16:creationId xmlns:a16="http://schemas.microsoft.com/office/drawing/2014/main" id="{04866289-79FC-8A34-A2C6-291FD4300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725" y="260648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A5098E51-D997-2582-96D4-A468A2B3573A}"/>
                      </a:ext>
                    </a:extLst>
                  </p:cNvPr>
                  <p:cNvSpPr/>
                  <p:nvPr/>
                </p:nvSpPr>
                <p:spPr>
                  <a:xfrm>
                    <a:off x="779827" y="417371"/>
                    <a:ext cx="508202" cy="88900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A12E101A-FEC6-B998-F40F-03685E6F9170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785905" y="638119"/>
                    <a:ext cx="514555" cy="88900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grpSp>
              <p:nvGrpSpPr>
                <p:cNvPr id="46130" name="Group 76">
                  <a:extLst>
                    <a:ext uri="{FF2B5EF4-FFF2-40B4-BE49-F238E27FC236}">
                      <a16:creationId xmlns:a16="http://schemas.microsoft.com/office/drawing/2014/main" id="{12B28C47-FF68-B0B8-7199-2BEEE0ADFB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984203">
                  <a:off x="7878932" y="423587"/>
                  <a:ext cx="539750" cy="552450"/>
                  <a:chOff x="720725" y="260648"/>
                  <a:chExt cx="647700" cy="647700"/>
                </a:xfrm>
              </p:grpSpPr>
              <p:sp>
                <p:nvSpPr>
                  <p:cNvPr id="61" name="Oval 248">
                    <a:extLst>
                      <a:ext uri="{FF2B5EF4-FFF2-40B4-BE49-F238E27FC236}">
                        <a16:creationId xmlns:a16="http://schemas.microsoft.com/office/drawing/2014/main" id="{57E91F1C-14F2-BA04-BF09-4D13F46B4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725" y="260648"/>
                    <a:ext cx="647700" cy="647700"/>
                  </a:xfrm>
                  <a:prstGeom prst="ellipse">
                    <a:avLst/>
                  </a:prstGeom>
                  <a:gradFill>
                    <a:gsLst>
                      <a:gs pos="0">
                        <a:srgbClr val="66FFFF"/>
                      </a:gs>
                      <a:gs pos="100000">
                        <a:srgbClr val="0000FF"/>
                      </a:gs>
                    </a:gsLst>
                    <a:path path="shape">
                      <a:fillToRect l="50000" t="50000" r="50000" b="50000"/>
                    </a:path>
                  </a:gradFill>
                  <a:ln w="19050">
                    <a:noFill/>
                    <a:round/>
                    <a:headEnd/>
                    <a:tailEnd/>
                  </a:ln>
                  <a:effectLst/>
                  <a:scene3d>
                    <a:camera prst="orthographicFront"/>
                    <a:lightRig rig="flat" dir="t"/>
                  </a:scene3d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IN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B0F6664B-4234-A7E2-5806-3E0B49FDBD2C}"/>
                      </a:ext>
                    </a:extLst>
                  </p:cNvPr>
                  <p:cNvSpPr/>
                  <p:nvPr/>
                </p:nvSpPr>
                <p:spPr>
                  <a:xfrm>
                    <a:off x="781279" y="407383"/>
                    <a:ext cx="508634" cy="89374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  <p:sp>
                <p:nvSpPr>
                  <p:cNvPr id="63" name="Freeform 62">
                    <a:extLst>
                      <a:ext uri="{FF2B5EF4-FFF2-40B4-BE49-F238E27FC236}">
                        <a16:creationId xmlns:a16="http://schemas.microsoft.com/office/drawing/2014/main" id="{049D5BC0-296E-4B4A-0230-B9B68F852A7B}"/>
                      </a:ext>
                    </a:extLst>
                  </p:cNvPr>
                  <p:cNvSpPr/>
                  <p:nvPr/>
                </p:nvSpPr>
                <p:spPr>
                  <a:xfrm rot="21215286" flipV="1">
                    <a:off x="760257" y="642012"/>
                    <a:ext cx="508636" cy="89374"/>
                  </a:xfrm>
                  <a:custGeom>
                    <a:avLst/>
                    <a:gdLst>
                      <a:gd name="connsiteX0" fmla="*/ 0 w 508000"/>
                      <a:gd name="connsiteY0" fmla="*/ 25400 h 89259"/>
                      <a:gd name="connsiteX1" fmla="*/ 254000 w 508000"/>
                      <a:gd name="connsiteY1" fmla="*/ 88900 h 89259"/>
                      <a:gd name="connsiteX2" fmla="*/ 508000 w 508000"/>
                      <a:gd name="connsiteY2" fmla="*/ 0 h 89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08000" h="89259">
                        <a:moveTo>
                          <a:pt x="0" y="25400"/>
                        </a:moveTo>
                        <a:cubicBezTo>
                          <a:pt x="84666" y="59266"/>
                          <a:pt x="169333" y="93133"/>
                          <a:pt x="254000" y="88900"/>
                        </a:cubicBezTo>
                        <a:cubicBezTo>
                          <a:pt x="338667" y="84667"/>
                          <a:pt x="423333" y="42333"/>
                          <a:pt x="508000" y="0"/>
                        </a:cubicBezTo>
                      </a:path>
                    </a:pathLst>
                  </a:custGeom>
                  <a:ln w="38100">
                    <a:solidFill>
                      <a:srgbClr val="00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/>
                  </a:p>
                </p:txBody>
              </p:sp>
            </p:grpSp>
            <p:cxnSp>
              <p:nvCxnSpPr>
                <p:cNvPr id="37" name="Straight Arrow Connector 36">
                  <a:extLst>
                    <a:ext uri="{FF2B5EF4-FFF2-40B4-BE49-F238E27FC236}">
                      <a16:creationId xmlns:a16="http://schemas.microsoft.com/office/drawing/2014/main" id="{501FBEF1-79EE-BBB6-BF83-433946E25E22}"/>
                    </a:ext>
                  </a:extLst>
                </p:cNvPr>
                <p:cNvCxnSpPr/>
                <p:nvPr/>
              </p:nvCxnSpPr>
              <p:spPr>
                <a:xfrm>
                  <a:off x="668338" y="666624"/>
                  <a:ext cx="722312" cy="0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Arrow Connector 37">
                  <a:extLst>
                    <a:ext uri="{FF2B5EF4-FFF2-40B4-BE49-F238E27FC236}">
                      <a16:creationId xmlns:a16="http://schemas.microsoft.com/office/drawing/2014/main" id="{FC76FD60-72C3-0567-E47D-F008FA0C1D08}"/>
                    </a:ext>
                  </a:extLst>
                </p:cNvPr>
                <p:cNvCxnSpPr/>
                <p:nvPr/>
              </p:nvCxnSpPr>
              <p:spPr>
                <a:xfrm>
                  <a:off x="1970088" y="739678"/>
                  <a:ext cx="542925" cy="0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Arrow Connector 38">
                  <a:extLst>
                    <a:ext uri="{FF2B5EF4-FFF2-40B4-BE49-F238E27FC236}">
                      <a16:creationId xmlns:a16="http://schemas.microsoft.com/office/drawing/2014/main" id="{3A656FE5-557F-7F6F-B690-733CCC00B11C}"/>
                    </a:ext>
                  </a:extLst>
                </p:cNvPr>
                <p:cNvCxnSpPr/>
                <p:nvPr/>
              </p:nvCxnSpPr>
              <p:spPr>
                <a:xfrm>
                  <a:off x="8167688" y="692034"/>
                  <a:ext cx="723900" cy="0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Straight Arrow Connector 39">
                  <a:extLst>
                    <a:ext uri="{FF2B5EF4-FFF2-40B4-BE49-F238E27FC236}">
                      <a16:creationId xmlns:a16="http://schemas.microsoft.com/office/drawing/2014/main" id="{D77D5775-7E21-CBB5-1C8C-A690A5DFAA2E}"/>
                    </a:ext>
                  </a:extLst>
                </p:cNvPr>
                <p:cNvCxnSpPr/>
                <p:nvPr/>
              </p:nvCxnSpPr>
              <p:spPr>
                <a:xfrm>
                  <a:off x="6288088" y="641214"/>
                  <a:ext cx="542925" cy="0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Straight Arrow Connector 40">
                  <a:extLst>
                    <a:ext uri="{FF2B5EF4-FFF2-40B4-BE49-F238E27FC236}">
                      <a16:creationId xmlns:a16="http://schemas.microsoft.com/office/drawing/2014/main" id="{C81F64D1-EDD8-2BF9-027E-737BAF556B5A}"/>
                    </a:ext>
                  </a:extLst>
                </p:cNvPr>
                <p:cNvCxnSpPr/>
                <p:nvPr/>
              </p:nvCxnSpPr>
              <p:spPr>
                <a:xfrm>
                  <a:off x="3517900" y="226712"/>
                  <a:ext cx="542925" cy="0"/>
                </a:xfrm>
                <a:prstGeom prst="straightConnector1">
                  <a:avLst/>
                </a:prstGeom>
                <a:ln w="38100">
                  <a:solidFill>
                    <a:srgbClr val="00FF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Arrow Connector 41">
                  <a:extLst>
                    <a:ext uri="{FF2B5EF4-FFF2-40B4-BE49-F238E27FC236}">
                      <a16:creationId xmlns:a16="http://schemas.microsoft.com/office/drawing/2014/main" id="{F9180554-2117-C6F2-03CC-521475234B95}"/>
                    </a:ext>
                  </a:extLst>
                </p:cNvPr>
                <p:cNvCxnSpPr/>
                <p:nvPr/>
              </p:nvCxnSpPr>
              <p:spPr>
                <a:xfrm>
                  <a:off x="4125913" y="221947"/>
                  <a:ext cx="542925" cy="0"/>
                </a:xfrm>
                <a:prstGeom prst="straightConnector1">
                  <a:avLst/>
                </a:prstGeom>
                <a:ln w="38100">
                  <a:solidFill>
                    <a:srgbClr val="00FF00"/>
                  </a:solidFill>
                  <a:headEnd type="triangle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137" name="Group 83">
                  <a:extLst>
                    <a:ext uri="{FF2B5EF4-FFF2-40B4-BE49-F238E27FC236}">
                      <a16:creationId xmlns:a16="http://schemas.microsoft.com/office/drawing/2014/main" id="{AFA49C72-4F9A-E1E4-4F2E-5D795C19EE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52116" y="289580"/>
                  <a:ext cx="410690" cy="369479"/>
                  <a:chOff x="4360243" y="3244334"/>
                  <a:chExt cx="410690" cy="369479"/>
                </a:xfrm>
              </p:grpSpPr>
              <p:sp>
                <p:nvSpPr>
                  <p:cNvPr id="46153" name="Rectangle 99">
                    <a:extLst>
                      <a:ext uri="{FF2B5EF4-FFF2-40B4-BE49-F238E27FC236}">
                        <a16:creationId xmlns:a16="http://schemas.microsoft.com/office/drawing/2014/main" id="{EC31B746-0952-FFAB-E3DC-397D87613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410690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u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1</a:t>
                    </a:r>
                    <a:endParaRPr lang="en-IN" altLang="en-US"/>
                  </a:p>
                </p:txBody>
              </p:sp>
              <p:cxnSp>
                <p:nvCxnSpPr>
                  <p:cNvPr id="60" name="Straight Arrow Connector 59">
                    <a:extLst>
                      <a:ext uri="{FF2B5EF4-FFF2-40B4-BE49-F238E27FC236}">
                        <a16:creationId xmlns:a16="http://schemas.microsoft.com/office/drawing/2014/main" id="{7F0A51E6-1F0B-F64C-D256-532AF475FE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1602" y="3322809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138" name="Group 84">
                  <a:extLst>
                    <a:ext uri="{FF2B5EF4-FFF2-40B4-BE49-F238E27FC236}">
                      <a16:creationId xmlns:a16="http://schemas.microsoft.com/office/drawing/2014/main" id="{25B534BF-F060-A5C6-8347-884ABFE7B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95886" y="345356"/>
                  <a:ext cx="410690" cy="369479"/>
                  <a:chOff x="4360243" y="3244334"/>
                  <a:chExt cx="410690" cy="369479"/>
                </a:xfrm>
              </p:grpSpPr>
              <p:sp>
                <p:nvSpPr>
                  <p:cNvPr id="46151" name="Rectangle 97">
                    <a:extLst>
                      <a:ext uri="{FF2B5EF4-FFF2-40B4-BE49-F238E27FC236}">
                        <a16:creationId xmlns:a16="http://schemas.microsoft.com/office/drawing/2014/main" id="{C1B7B2BE-E833-B933-0794-80BC7D436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410690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u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2</a:t>
                    </a:r>
                    <a:endParaRPr lang="en-IN" altLang="en-US"/>
                  </a:p>
                </p:txBody>
              </p:sp>
              <p:cxnSp>
                <p:nvCxnSpPr>
                  <p:cNvPr id="58" name="Straight Arrow Connector 57">
                    <a:extLst>
                      <a:ext uri="{FF2B5EF4-FFF2-40B4-BE49-F238E27FC236}">
                        <a16:creationId xmlns:a16="http://schemas.microsoft.com/office/drawing/2014/main" id="{E8A8BC8C-0383-4768-EBCF-3156DF9167D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0832" y="3322618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139" name="Group 85">
                  <a:extLst>
                    <a:ext uri="{FF2B5EF4-FFF2-40B4-BE49-F238E27FC236}">
                      <a16:creationId xmlns:a16="http://schemas.microsoft.com/office/drawing/2014/main" id="{1869A98C-781B-A9D3-F595-C3BEDA047E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33108" y="260648"/>
                  <a:ext cx="397866" cy="369479"/>
                  <a:chOff x="4360243" y="3244334"/>
                  <a:chExt cx="397866" cy="369479"/>
                </a:xfrm>
              </p:grpSpPr>
              <p:sp>
                <p:nvSpPr>
                  <p:cNvPr id="46149" name="Rectangle 95">
                    <a:extLst>
                      <a:ext uri="{FF2B5EF4-FFF2-40B4-BE49-F238E27FC236}">
                        <a16:creationId xmlns:a16="http://schemas.microsoft.com/office/drawing/2014/main" id="{50DDA713-DCC0-DCC9-0064-5CC6DB48E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397866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v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1</a:t>
                    </a:r>
                    <a:endParaRPr lang="en-IN" altLang="en-US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</p:txBody>
              </p:sp>
              <p:cxnSp>
                <p:nvCxnSpPr>
                  <p:cNvPr id="56" name="Straight Arrow Connector 55">
                    <a:extLst>
                      <a:ext uri="{FF2B5EF4-FFF2-40B4-BE49-F238E27FC236}">
                        <a16:creationId xmlns:a16="http://schemas.microsoft.com/office/drawing/2014/main" id="{AC1D764F-4933-F79A-D32F-3DCD0AD32B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0660" y="3323154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140" name="Group 86">
                  <a:extLst>
                    <a:ext uri="{FF2B5EF4-FFF2-40B4-BE49-F238E27FC236}">
                      <a16:creationId xmlns:a16="http://schemas.microsoft.com/office/drawing/2014/main" id="{AC577CD8-8C92-EB35-0001-55B978F02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540974" y="303724"/>
                  <a:ext cx="397866" cy="369479"/>
                  <a:chOff x="4360243" y="3244334"/>
                  <a:chExt cx="397866" cy="369479"/>
                </a:xfrm>
              </p:grpSpPr>
              <p:sp>
                <p:nvSpPr>
                  <p:cNvPr id="46147" name="Rectangle 93">
                    <a:extLst>
                      <a:ext uri="{FF2B5EF4-FFF2-40B4-BE49-F238E27FC236}">
                        <a16:creationId xmlns:a16="http://schemas.microsoft.com/office/drawing/2014/main" id="{49570750-9EC7-65CD-1010-965E006141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397866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v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2</a:t>
                    </a:r>
                    <a:endParaRPr lang="en-IN" altLang="en-US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</p:txBody>
              </p:sp>
              <p:cxnSp>
                <p:nvCxnSpPr>
                  <p:cNvPr id="54" name="Straight Arrow Connector 53">
                    <a:extLst>
                      <a:ext uri="{FF2B5EF4-FFF2-40B4-BE49-F238E27FC236}">
                        <a16:creationId xmlns:a16="http://schemas.microsoft.com/office/drawing/2014/main" id="{99AA94A9-806F-6D10-9DE5-E95A676757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0982" y="3322959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141" name="Group 87">
                  <a:extLst>
                    <a:ext uri="{FF2B5EF4-FFF2-40B4-BE49-F238E27FC236}">
                      <a16:creationId xmlns:a16="http://schemas.microsoft.com/office/drawing/2014/main" id="{418CF41F-8C68-7CDA-8B7D-91FCAF2BCD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59832" y="-14684"/>
                  <a:ext cx="495649" cy="369479"/>
                  <a:chOff x="4360243" y="3244334"/>
                  <a:chExt cx="495649" cy="369479"/>
                </a:xfrm>
              </p:grpSpPr>
              <p:sp>
                <p:nvSpPr>
                  <p:cNvPr id="46145" name="Rectangle 91">
                    <a:extLst>
                      <a:ext uri="{FF2B5EF4-FFF2-40B4-BE49-F238E27FC236}">
                        <a16:creationId xmlns:a16="http://schemas.microsoft.com/office/drawing/2014/main" id="{832B6900-EAF9-9D42-88BB-4531668A1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495649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F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21</a:t>
                    </a:r>
                    <a:endParaRPr lang="en-IN" altLang="en-US"/>
                  </a:p>
                </p:txBody>
              </p:sp>
              <p:cxnSp>
                <p:nvCxnSpPr>
                  <p:cNvPr id="52" name="Straight Arrow Connector 51">
                    <a:extLst>
                      <a:ext uri="{FF2B5EF4-FFF2-40B4-BE49-F238E27FC236}">
                        <a16:creationId xmlns:a16="http://schemas.microsoft.com/office/drawing/2014/main" id="{7EC54DB1-1A27-625E-1F96-2E334B584DC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0486" y="3323741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6142" name="Group 88">
                  <a:extLst>
                    <a:ext uri="{FF2B5EF4-FFF2-40B4-BE49-F238E27FC236}">
                      <a16:creationId xmlns:a16="http://schemas.microsoft.com/office/drawing/2014/main" id="{924C27D7-7E03-1ACF-B44B-E4C942A3BB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13879" y="-14684"/>
                  <a:ext cx="495649" cy="369479"/>
                  <a:chOff x="4360243" y="3244334"/>
                  <a:chExt cx="495649" cy="369479"/>
                </a:xfrm>
              </p:grpSpPr>
              <p:sp>
                <p:nvSpPr>
                  <p:cNvPr id="46143" name="Rectangle 89">
                    <a:extLst>
                      <a:ext uri="{FF2B5EF4-FFF2-40B4-BE49-F238E27FC236}">
                        <a16:creationId xmlns:a16="http://schemas.microsoft.com/office/drawing/2014/main" id="{FDD66DC4-2DC7-278B-823A-69DB6BEA62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495649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F</a:t>
                    </a:r>
                    <a:r>
                      <a:rPr lang="en-US" altLang="en-US" b="1" baseline="-25000">
                        <a:solidFill>
                          <a:srgbClr val="FF6600"/>
                        </a:solidFill>
                      </a:rPr>
                      <a:t>12</a:t>
                    </a:r>
                    <a:endParaRPr lang="en-IN" altLang="en-US"/>
                  </a:p>
                </p:txBody>
              </p:sp>
              <p:cxnSp>
                <p:nvCxnSpPr>
                  <p:cNvPr id="50" name="Straight Arrow Connector 49">
                    <a:extLst>
                      <a:ext uri="{FF2B5EF4-FFF2-40B4-BE49-F238E27FC236}">
                        <a16:creationId xmlns:a16="http://schemas.microsoft.com/office/drawing/2014/main" id="{383F18DE-D002-191E-D31A-8AA3CE9A203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0602" y="3323741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6120" name="Rectangle 8">
                <a:extLst>
                  <a:ext uri="{FF2B5EF4-FFF2-40B4-BE49-F238E27FC236}">
                    <a16:creationId xmlns:a16="http://schemas.microsoft.com/office/drawing/2014/main" id="{1898B892-198B-9EF1-4DDA-A00140A06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89" y="19530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  <p:sp>
            <p:nvSpPr>
              <p:cNvPr id="46121" name="Rectangle 123">
                <a:extLst>
                  <a:ext uri="{FF2B5EF4-FFF2-40B4-BE49-F238E27FC236}">
                    <a16:creationId xmlns:a16="http://schemas.microsoft.com/office/drawing/2014/main" id="{8EE222F3-F70E-7488-E289-9378B7994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379" y="105189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  <p:sp>
            <p:nvSpPr>
              <p:cNvPr id="46122" name="Rectangle 124">
                <a:extLst>
                  <a:ext uri="{FF2B5EF4-FFF2-40B4-BE49-F238E27FC236}">
                    <a16:creationId xmlns:a16="http://schemas.microsoft.com/office/drawing/2014/main" id="{A83B11E0-762A-CDF5-09F8-B0A59A67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3204" y="-6176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  <p:sp>
            <p:nvSpPr>
              <p:cNvPr id="46123" name="Rectangle 125">
                <a:extLst>
                  <a:ext uri="{FF2B5EF4-FFF2-40B4-BE49-F238E27FC236}">
                    <a16:creationId xmlns:a16="http://schemas.microsoft.com/office/drawing/2014/main" id="{96ED885C-E1AA-3442-2756-F10F7356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9974" y="79483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</p:grpSp>
        <p:sp>
          <p:nvSpPr>
            <p:cNvPr id="46117" name="Rectangle 127">
              <a:extLst>
                <a:ext uri="{FF2B5EF4-FFF2-40B4-BE49-F238E27FC236}">
                  <a16:creationId xmlns:a16="http://schemas.microsoft.com/office/drawing/2014/main" id="{36392923-57B4-24FA-A1E5-9DBBC446D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784" y="381721"/>
              <a:ext cx="47481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endParaRPr lang="en-IN" altLang="en-US"/>
            </a:p>
          </p:txBody>
        </p:sp>
        <p:sp>
          <p:nvSpPr>
            <p:cNvPr id="46118" name="Rectangle 128">
              <a:extLst>
                <a:ext uri="{FF2B5EF4-FFF2-40B4-BE49-F238E27FC236}">
                  <a16:creationId xmlns:a16="http://schemas.microsoft.com/office/drawing/2014/main" id="{0B2C451D-CF3A-05BE-93F8-E935B897A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498" y="467380"/>
              <a:ext cx="47481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endParaRPr lang="en-IN" altLang="en-US"/>
            </a:p>
          </p:txBody>
        </p:sp>
      </p:grpSp>
      <p:grpSp>
        <p:nvGrpSpPr>
          <p:cNvPr id="46154" name="Group 8">
            <a:extLst>
              <a:ext uri="{FF2B5EF4-FFF2-40B4-BE49-F238E27FC236}">
                <a16:creationId xmlns:a16="http://schemas.microsoft.com/office/drawing/2014/main" id="{433E2696-81E5-9482-309E-46B0CEC976BF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2362200"/>
            <a:ext cx="8856662" cy="922338"/>
            <a:chOff x="179512" y="44624"/>
            <a:chExt cx="8856984" cy="923330"/>
          </a:xfrm>
        </p:grpSpPr>
        <p:sp>
          <p:nvSpPr>
            <p:cNvPr id="46111" name="Rectangle 302">
              <a:extLst>
                <a:ext uri="{FF2B5EF4-FFF2-40B4-BE49-F238E27FC236}">
                  <a16:creationId xmlns:a16="http://schemas.microsoft.com/office/drawing/2014/main" id="{6EE7B219-499E-B06D-BE45-B6EACC9A1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12" y="44624"/>
              <a:ext cx="8856984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Consider two bodies A and B of mass 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r>
                <a:rPr lang="en-US" altLang="en-US" b="1">
                  <a:solidFill>
                    <a:srgbClr val="FF6600"/>
                  </a:solidFill>
                </a:rPr>
                <a:t> and 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r>
                <a:rPr lang="en-US" altLang="en-US" b="1">
                  <a:solidFill>
                    <a:srgbClr val="FF6600"/>
                  </a:solidFill>
                </a:rPr>
                <a:t> moving with velocities u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r>
                <a:rPr lang="en-US" altLang="en-US" b="1">
                  <a:solidFill>
                    <a:srgbClr val="FF6600"/>
                  </a:solidFill>
                </a:rPr>
                <a:t> and u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r>
                <a:rPr lang="en-US" altLang="en-US" b="1">
                  <a:solidFill>
                    <a:srgbClr val="FF6600"/>
                  </a:solidFill>
                </a:rPr>
                <a:t> respectively.  Let the bodies collide, get apart and move with final velocities v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r>
                <a:rPr lang="en-US" altLang="en-US" b="1">
                  <a:solidFill>
                    <a:srgbClr val="FF6600"/>
                  </a:solidFill>
                </a:rPr>
                <a:t> and v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r>
                <a:rPr lang="en-US" altLang="en-US" b="1">
                  <a:solidFill>
                    <a:srgbClr val="FF6600"/>
                  </a:solidFill>
                </a:rPr>
                <a:t> respectively along the same direction as that before collision.</a:t>
              </a:r>
            </a:p>
          </p:txBody>
        </p: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3F3B8624-2B48-8EFB-EB00-89C1B128867D}"/>
                </a:ext>
              </a:extLst>
            </p:cNvPr>
            <p:cNvCxnSpPr/>
            <p:nvPr/>
          </p:nvCxnSpPr>
          <p:spPr bwMode="auto">
            <a:xfrm>
              <a:off x="8091900" y="141566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9EA8DB86-BF08-711D-0096-1C3284D34988}"/>
                </a:ext>
              </a:extLst>
            </p:cNvPr>
            <p:cNvCxnSpPr/>
            <p:nvPr/>
          </p:nvCxnSpPr>
          <p:spPr bwMode="auto">
            <a:xfrm>
              <a:off x="263652" y="405375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ED71C952-8918-4935-07DC-82C109E904B5}"/>
                </a:ext>
              </a:extLst>
            </p:cNvPr>
            <p:cNvCxnSpPr/>
            <p:nvPr/>
          </p:nvCxnSpPr>
          <p:spPr bwMode="auto">
            <a:xfrm>
              <a:off x="250952" y="680307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8EFCB0B3-8C11-E473-428F-F759E5D609DB}"/>
                </a:ext>
              </a:extLst>
            </p:cNvPr>
            <p:cNvCxnSpPr/>
            <p:nvPr/>
          </p:nvCxnSpPr>
          <p:spPr bwMode="auto">
            <a:xfrm>
              <a:off x="1017742" y="680307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Rectangle 86">
            <a:extLst>
              <a:ext uri="{FF2B5EF4-FFF2-40B4-BE49-F238E27FC236}">
                <a16:creationId xmlns:a16="http://schemas.microsoft.com/office/drawing/2014/main" id="{9E2B5144-F3EC-3383-5CAC-920D6E9D0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3" y="3368675"/>
            <a:ext cx="87503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33CC33"/>
                </a:solidFill>
              </a:rPr>
              <a:t>Let us consider the scalar treatment of the quantities for simplicity and because the motion is in one dimension (in the same direction) and energy is a scalar concept.</a:t>
            </a:r>
          </a:p>
        </p:txBody>
      </p:sp>
      <p:sp>
        <p:nvSpPr>
          <p:cNvPr id="46092" name="Rectangle 124">
            <a:extLst>
              <a:ext uri="{FF2B5EF4-FFF2-40B4-BE49-F238E27FC236}">
                <a16:creationId xmlns:a16="http://schemas.microsoft.com/office/drawing/2014/main" id="{1483EB63-66B7-E427-F616-6C3659EF3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4681538"/>
            <a:ext cx="46767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99"/>
                </a:solidFill>
              </a:rPr>
              <a:t>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v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 +</a:t>
            </a:r>
            <a:r>
              <a:rPr lang="en-US" altLang="en-US">
                <a:solidFill>
                  <a:srgbClr val="00FF99"/>
                </a:solidFill>
              </a:rPr>
              <a:t>  </a:t>
            </a:r>
            <a:r>
              <a:rPr lang="en-US" altLang="en-US" b="1">
                <a:solidFill>
                  <a:srgbClr val="00FF99"/>
                </a:solidFill>
              </a:rPr>
              <a:t>m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v</a:t>
            </a:r>
            <a:r>
              <a:rPr lang="en-US" altLang="en-US" b="1" baseline="-25000">
                <a:solidFill>
                  <a:srgbClr val="00FF99"/>
                </a:solidFill>
              </a:rPr>
              <a:t>2   </a:t>
            </a:r>
            <a:r>
              <a:rPr lang="en-US" altLang="en-US" b="1">
                <a:solidFill>
                  <a:srgbClr val="00FF99"/>
                </a:solidFill>
              </a:rPr>
              <a:t>=</a:t>
            </a:r>
            <a:r>
              <a:rPr lang="en-US" altLang="en-US" b="1" baseline="-25000">
                <a:solidFill>
                  <a:srgbClr val="00FF99"/>
                </a:solidFill>
              </a:rPr>
              <a:t>  </a:t>
            </a:r>
            <a:r>
              <a:rPr lang="en-US" altLang="en-US" b="1">
                <a:solidFill>
                  <a:srgbClr val="00FF99"/>
                </a:solidFill>
              </a:rPr>
              <a:t>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u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>
                <a:solidFill>
                  <a:srgbClr val="00FF99"/>
                </a:solidFill>
              </a:rPr>
              <a:t> </a:t>
            </a:r>
            <a:r>
              <a:rPr lang="en-US" altLang="en-US" b="1">
                <a:solidFill>
                  <a:srgbClr val="00FF99"/>
                </a:solidFill>
              </a:rPr>
              <a:t>+ m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u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>
                <a:solidFill>
                  <a:srgbClr val="00FF99"/>
                </a:solidFill>
              </a:rPr>
              <a:t>        </a:t>
            </a:r>
            <a:r>
              <a:rPr lang="en-US" altLang="en-US" b="1">
                <a:solidFill>
                  <a:srgbClr val="00FF99"/>
                </a:solidFill>
              </a:rPr>
              <a:t>……….(1)</a:t>
            </a:r>
            <a:r>
              <a:rPr lang="en-US" altLang="en-US">
                <a:solidFill>
                  <a:srgbClr val="00FF99"/>
                </a:solidFill>
              </a:rPr>
              <a:t>                  </a:t>
            </a:r>
          </a:p>
        </p:txBody>
      </p:sp>
      <p:sp>
        <p:nvSpPr>
          <p:cNvPr id="46093" name="Rectangle 124">
            <a:extLst>
              <a:ext uri="{FF2B5EF4-FFF2-40B4-BE49-F238E27FC236}">
                <a16:creationId xmlns:a16="http://schemas.microsoft.com/office/drawing/2014/main" id="{7EEAA6F2-9649-3327-522C-1BEADB237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3" y="4335463"/>
            <a:ext cx="36941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99"/>
                </a:solidFill>
              </a:rPr>
              <a:t>Since momentum is conserved,</a:t>
            </a:r>
            <a:endParaRPr lang="en-US" altLang="en-US">
              <a:solidFill>
                <a:srgbClr val="FFFF99"/>
              </a:solidFill>
            </a:endParaRPr>
          </a:p>
        </p:txBody>
      </p:sp>
      <p:grpSp>
        <p:nvGrpSpPr>
          <p:cNvPr id="46155" name="Group 96">
            <a:extLst>
              <a:ext uri="{FF2B5EF4-FFF2-40B4-BE49-F238E27FC236}">
                <a16:creationId xmlns:a16="http://schemas.microsoft.com/office/drawing/2014/main" id="{BB0A58AE-91A7-D805-C252-209B0FAA019C}"/>
              </a:ext>
            </a:extLst>
          </p:cNvPr>
          <p:cNvGrpSpPr>
            <a:grpSpLocks/>
          </p:cNvGrpSpPr>
          <p:nvPr/>
        </p:nvGrpSpPr>
        <p:grpSpPr bwMode="auto">
          <a:xfrm>
            <a:off x="1116013" y="5062538"/>
            <a:ext cx="5195887" cy="382587"/>
            <a:chOff x="1115616" y="4447916"/>
            <a:chExt cx="5196841" cy="383331"/>
          </a:xfrm>
        </p:grpSpPr>
        <p:sp>
          <p:nvSpPr>
            <p:cNvPr id="46109" name="Rectangle 94">
              <a:extLst>
                <a:ext uri="{FF2B5EF4-FFF2-40B4-BE49-F238E27FC236}">
                  <a16:creationId xmlns:a16="http://schemas.microsoft.com/office/drawing/2014/main" id="{19DF4A91-887D-D7B3-288B-B4703CB9D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200" y="4447916"/>
              <a:ext cx="44502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m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(v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 </a:t>
              </a:r>
              <a:r>
                <a:rPr lang="en-US" altLang="en-US" b="1">
                  <a:solidFill>
                    <a:srgbClr val="FF00FF"/>
                  </a:solidFill>
                </a:rPr>
                <a:t>–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) = m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(v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 –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)           ……….(2)</a:t>
              </a:r>
            </a:p>
          </p:txBody>
        </p:sp>
        <p:sp>
          <p:nvSpPr>
            <p:cNvPr id="46110" name="Rectangle 27">
              <a:extLst>
                <a:ext uri="{FF2B5EF4-FFF2-40B4-BE49-F238E27FC236}">
                  <a16:creationId xmlns:a16="http://schemas.microsoft.com/office/drawing/2014/main" id="{44DB66DF-B7DB-6240-0F55-BDBAB81E9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6" y="4461359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C99"/>
                  </a:solidFill>
                </a:rPr>
                <a:t>or</a:t>
              </a:r>
              <a:endParaRPr lang="en-IN" altLang="en-US">
                <a:solidFill>
                  <a:srgbClr val="FFCC99"/>
                </a:solidFill>
              </a:endParaRPr>
            </a:p>
          </p:txBody>
        </p:sp>
      </p:grpSp>
      <p:sp>
        <p:nvSpPr>
          <p:cNvPr id="46095" name="Rectangle 124">
            <a:extLst>
              <a:ext uri="{FF2B5EF4-FFF2-40B4-BE49-F238E27FC236}">
                <a16:creationId xmlns:a16="http://schemas.microsoft.com/office/drawing/2014/main" id="{961826AB-1363-59FE-3789-DAA58C54F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" y="5435600"/>
            <a:ext cx="6027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000"/>
                </a:solidFill>
              </a:rPr>
              <a:t>In elastic collision, kinetic energy is also conserved.</a:t>
            </a:r>
            <a:endParaRPr lang="en-US" altLang="en-US">
              <a:solidFill>
                <a:srgbClr val="FFC000"/>
              </a:solidFill>
            </a:endParaRPr>
          </a:p>
        </p:txBody>
      </p:sp>
      <p:grpSp>
        <p:nvGrpSpPr>
          <p:cNvPr id="46156" name="Group 102">
            <a:extLst>
              <a:ext uri="{FF2B5EF4-FFF2-40B4-BE49-F238E27FC236}">
                <a16:creationId xmlns:a16="http://schemas.microsoft.com/office/drawing/2014/main" id="{C49033A3-24BC-6338-2C9D-650A5EDE3E7B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5867400"/>
            <a:ext cx="4621213" cy="369888"/>
            <a:chOff x="1619672" y="3658276"/>
            <a:chExt cx="4621270" cy="369332"/>
          </a:xfrm>
        </p:grpSpPr>
        <p:grpSp>
          <p:nvGrpSpPr>
            <p:cNvPr id="46104" name="Group 73">
              <a:extLst>
                <a:ext uri="{FF2B5EF4-FFF2-40B4-BE49-F238E27FC236}">
                  <a16:creationId xmlns:a16="http://schemas.microsoft.com/office/drawing/2014/main" id="{F14EE4E3-2D61-9191-D114-7A4775A9A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672" y="3789040"/>
              <a:ext cx="152400" cy="152400"/>
              <a:chOff x="3168" y="1392"/>
              <a:chExt cx="144" cy="144"/>
            </a:xfrm>
          </p:grpSpPr>
          <p:sp>
            <p:nvSpPr>
              <p:cNvPr id="46106" name="Oval 74">
                <a:extLst>
                  <a:ext uri="{FF2B5EF4-FFF2-40B4-BE49-F238E27FC236}">
                    <a16:creationId xmlns:a16="http://schemas.microsoft.com/office/drawing/2014/main" id="{08B644D3-AD18-59B5-16B1-698A47D1B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92D050"/>
                  </a:solidFill>
                </a:endParaRPr>
              </a:p>
            </p:txBody>
          </p:sp>
          <p:sp>
            <p:nvSpPr>
              <p:cNvPr id="46107" name="Oval 75">
                <a:extLst>
                  <a:ext uri="{FF2B5EF4-FFF2-40B4-BE49-F238E27FC236}">
                    <a16:creationId xmlns:a16="http://schemas.microsoft.com/office/drawing/2014/main" id="{D09A94CF-9AFC-B358-2B5A-62CA06925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92D050"/>
                  </a:solidFill>
                </a:endParaRPr>
              </a:p>
            </p:txBody>
          </p:sp>
          <p:sp>
            <p:nvSpPr>
              <p:cNvPr id="46108" name="Oval 76">
                <a:extLst>
                  <a:ext uri="{FF2B5EF4-FFF2-40B4-BE49-F238E27FC236}">
                    <a16:creationId xmlns:a16="http://schemas.microsoft.com/office/drawing/2014/main" id="{8B83C747-F2ED-8C14-0573-BCF17FBD0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92D050"/>
                  </a:solidFill>
                </a:endParaRPr>
              </a:p>
            </p:txBody>
          </p:sp>
        </p:grpSp>
        <p:sp>
          <p:nvSpPr>
            <p:cNvPr id="46105" name="Rectangle 104">
              <a:extLst>
                <a:ext uri="{FF2B5EF4-FFF2-40B4-BE49-F238E27FC236}">
                  <a16:creationId xmlns:a16="http://schemas.microsoft.com/office/drawing/2014/main" id="{E960CEB9-4A00-C12E-F1D9-235C1013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3658276"/>
              <a:ext cx="433323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92D050"/>
                  </a:solidFill>
                </a:rPr>
                <a:t>½ m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1</a:t>
              </a:r>
              <a:r>
                <a:rPr lang="en-US" altLang="en-US" b="1">
                  <a:solidFill>
                    <a:srgbClr val="92D050"/>
                  </a:solidFill>
                </a:rPr>
                <a:t>v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1</a:t>
              </a:r>
              <a:r>
                <a:rPr lang="en-US" altLang="en-US" b="1" baseline="30000">
                  <a:solidFill>
                    <a:srgbClr val="92D050"/>
                  </a:solidFill>
                </a:rPr>
                <a:t>2 </a:t>
              </a:r>
              <a:r>
                <a:rPr lang="en-US" altLang="en-US" b="1">
                  <a:solidFill>
                    <a:srgbClr val="92D050"/>
                  </a:solidFill>
                </a:rPr>
                <a:t>+ ½ m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2</a:t>
              </a:r>
              <a:r>
                <a:rPr lang="en-US" altLang="en-US" b="1">
                  <a:solidFill>
                    <a:srgbClr val="92D050"/>
                  </a:solidFill>
                </a:rPr>
                <a:t>v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2</a:t>
              </a:r>
              <a:r>
                <a:rPr lang="en-US" altLang="en-US" b="1" baseline="30000">
                  <a:solidFill>
                    <a:srgbClr val="92D050"/>
                  </a:solidFill>
                </a:rPr>
                <a:t>2 </a:t>
              </a:r>
              <a:r>
                <a:rPr lang="en-US" altLang="en-US" b="1">
                  <a:solidFill>
                    <a:srgbClr val="92D050"/>
                  </a:solidFill>
                </a:rPr>
                <a:t>= ½ m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1</a:t>
              </a:r>
              <a:r>
                <a:rPr lang="en-US" altLang="en-US" b="1">
                  <a:solidFill>
                    <a:srgbClr val="92D050"/>
                  </a:solidFill>
                </a:rPr>
                <a:t>u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1</a:t>
              </a:r>
              <a:r>
                <a:rPr lang="en-US" altLang="en-US" b="1" baseline="30000">
                  <a:solidFill>
                    <a:srgbClr val="92D050"/>
                  </a:solidFill>
                </a:rPr>
                <a:t>2 </a:t>
              </a:r>
              <a:r>
                <a:rPr lang="en-US" altLang="en-US" b="1">
                  <a:solidFill>
                    <a:srgbClr val="92D050"/>
                  </a:solidFill>
                </a:rPr>
                <a:t>+ ½ m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2</a:t>
              </a:r>
              <a:r>
                <a:rPr lang="en-US" altLang="en-US" b="1">
                  <a:solidFill>
                    <a:srgbClr val="92D050"/>
                  </a:solidFill>
                </a:rPr>
                <a:t>u</a:t>
              </a:r>
              <a:r>
                <a:rPr lang="en-US" altLang="en-US" b="1" baseline="-25000">
                  <a:solidFill>
                    <a:srgbClr val="92D050"/>
                  </a:solidFill>
                </a:rPr>
                <a:t>2</a:t>
              </a:r>
              <a:r>
                <a:rPr lang="en-US" altLang="en-US" b="1" baseline="30000">
                  <a:solidFill>
                    <a:srgbClr val="92D050"/>
                  </a:solidFill>
                </a:rPr>
                <a:t>2 </a:t>
              </a:r>
              <a:endParaRPr lang="en-IN" altLang="en-US">
                <a:solidFill>
                  <a:srgbClr val="92D050"/>
                </a:solidFill>
              </a:endParaRPr>
            </a:p>
          </p:txBody>
        </p:sp>
      </p:grpSp>
      <p:grpSp>
        <p:nvGrpSpPr>
          <p:cNvPr id="46158" name="Group 108">
            <a:extLst>
              <a:ext uri="{FF2B5EF4-FFF2-40B4-BE49-F238E27FC236}">
                <a16:creationId xmlns:a16="http://schemas.microsoft.com/office/drawing/2014/main" id="{C8D0AE35-4EE0-2D39-76E9-C607E5FCAF7E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6286500"/>
            <a:ext cx="5165725" cy="392113"/>
            <a:chOff x="1294766" y="4447916"/>
            <a:chExt cx="5165168" cy="392748"/>
          </a:xfrm>
        </p:grpSpPr>
        <p:sp>
          <p:nvSpPr>
            <p:cNvPr id="46102" name="Rectangle 109">
              <a:extLst>
                <a:ext uri="{FF2B5EF4-FFF2-40B4-BE49-F238E27FC236}">
                  <a16:creationId xmlns:a16="http://schemas.microsoft.com/office/drawing/2014/main" id="{E0015506-98E2-72C7-B7A0-17FF23D25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200" y="4447916"/>
              <a:ext cx="459773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m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(v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 baseline="30000">
                  <a:solidFill>
                    <a:srgbClr val="FF00FF"/>
                  </a:solidFill>
                </a:rPr>
                <a:t>2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 </a:t>
              </a:r>
              <a:r>
                <a:rPr lang="en-US" altLang="en-US" b="1">
                  <a:solidFill>
                    <a:srgbClr val="FF00FF"/>
                  </a:solidFill>
                </a:rPr>
                <a:t>–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 baseline="30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) = m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(v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 baseline="30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 –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 baseline="30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)        ……….(3)</a:t>
              </a:r>
            </a:p>
          </p:txBody>
        </p:sp>
        <p:sp>
          <p:nvSpPr>
            <p:cNvPr id="46103" name="Rectangle 27">
              <a:extLst>
                <a:ext uri="{FF2B5EF4-FFF2-40B4-BE49-F238E27FC236}">
                  <a16:creationId xmlns:a16="http://schemas.microsoft.com/office/drawing/2014/main" id="{E705FA5F-2D45-AC4C-103B-D6D868D4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766" y="4470776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C99"/>
                  </a:solidFill>
                </a:rPr>
                <a:t>or</a:t>
              </a:r>
              <a:endParaRPr lang="en-IN" altLang="en-US">
                <a:solidFill>
                  <a:srgbClr val="FFCC99"/>
                </a:solidFill>
              </a:endParaRPr>
            </a:p>
          </p:txBody>
        </p:sp>
      </p:grp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86BE249-73CD-0D15-7F31-424327452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404813"/>
            <a:ext cx="8748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CC99"/>
                </a:solidFill>
              </a:rPr>
              <a:t>If the initial and final velocities of both the bodies are along the same straight line, then the collision is called ‘one-dimensional’ or ‘head-on’ collision.</a:t>
            </a:r>
          </a:p>
        </p:txBody>
      </p:sp>
      <p:sp>
        <p:nvSpPr>
          <p:cNvPr id="46099" name="TextBox 47">
            <a:extLst>
              <a:ext uri="{FF2B5EF4-FFF2-40B4-BE49-F238E27FC236}">
                <a16:creationId xmlns:a16="http://schemas.microsoft.com/office/drawing/2014/main" id="{21B26D89-3463-1514-E4CC-91ACE0421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6100" name="TextBox 49">
            <a:extLst>
              <a:ext uri="{FF2B5EF4-FFF2-40B4-BE49-F238E27FC236}">
                <a16:creationId xmlns:a16="http://schemas.microsoft.com/office/drawing/2014/main" id="{0A8B8754-1B0B-5CE0-3308-08BB20617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6101" name="TextBox 52">
            <a:extLst>
              <a:ext uri="{FF2B5EF4-FFF2-40B4-BE49-F238E27FC236}">
                <a16:creationId xmlns:a16="http://schemas.microsoft.com/office/drawing/2014/main" id="{D9903085-2F14-60CE-56D9-ED0C1BC89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285 0.00139 L 0.6125 -0.00023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67" y="-93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0023 L 0.47465 0.00139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889" y="6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25 -0.00116 L 0.36684 -0.00047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21" y="23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5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73 2.59259E-6 L 0.49167 0.00185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288" y="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0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4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46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6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46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46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" grpId="0"/>
      <p:bldP spid="20" grpId="1"/>
      <p:bldP spid="87" grpId="0"/>
      <p:bldP spid="87" grpId="1"/>
      <p:bldP spid="46092" grpId="0"/>
      <p:bldP spid="46093" grpId="0"/>
      <p:bldP spid="46095" grpId="0"/>
      <p:bldP spid="1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>
            <a:extLst>
              <a:ext uri="{FF2B5EF4-FFF2-40B4-BE49-F238E27FC236}">
                <a16:creationId xmlns:a16="http://schemas.microsoft.com/office/drawing/2014/main" id="{07B8A5F7-3777-3937-89EA-8D8ECD439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8113" y="765175"/>
            <a:ext cx="40386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99"/>
                </a:solidFill>
              </a:rPr>
              <a:t>v</a:t>
            </a:r>
            <a:r>
              <a:rPr lang="en-US" altLang="en-US" b="1" baseline="-25000">
                <a:solidFill>
                  <a:srgbClr val="FFFF99"/>
                </a:solidFill>
              </a:rPr>
              <a:t>2 </a:t>
            </a:r>
            <a:r>
              <a:rPr lang="en-US" altLang="en-US" b="1">
                <a:solidFill>
                  <a:srgbClr val="FFFF99"/>
                </a:solidFill>
              </a:rPr>
              <a:t>+ u</a:t>
            </a:r>
            <a:r>
              <a:rPr lang="en-US" altLang="en-US" b="1" baseline="-25000">
                <a:solidFill>
                  <a:srgbClr val="FFFF99"/>
                </a:solidFill>
              </a:rPr>
              <a:t>2</a:t>
            </a:r>
            <a:r>
              <a:rPr lang="en-US" altLang="en-US" b="1">
                <a:solidFill>
                  <a:srgbClr val="FFFF99"/>
                </a:solidFill>
              </a:rPr>
              <a:t> = v</a:t>
            </a:r>
            <a:r>
              <a:rPr lang="en-US" altLang="en-US" b="1" baseline="-25000">
                <a:solidFill>
                  <a:srgbClr val="FFFF99"/>
                </a:solidFill>
              </a:rPr>
              <a:t>1</a:t>
            </a:r>
            <a:r>
              <a:rPr lang="en-US" altLang="en-US" b="1">
                <a:solidFill>
                  <a:srgbClr val="FFFF99"/>
                </a:solidFill>
              </a:rPr>
              <a:t> + u</a:t>
            </a:r>
            <a:r>
              <a:rPr lang="en-US" altLang="en-US" b="1" baseline="-25000">
                <a:solidFill>
                  <a:srgbClr val="FFFF99"/>
                </a:solidFill>
              </a:rPr>
              <a:t>1                           </a:t>
            </a:r>
            <a:r>
              <a:rPr lang="en-US" altLang="en-US" b="1">
                <a:solidFill>
                  <a:srgbClr val="FFFF99"/>
                </a:solidFill>
              </a:rPr>
              <a:t>……….(4)</a:t>
            </a:r>
          </a:p>
        </p:txBody>
      </p:sp>
      <p:sp>
        <p:nvSpPr>
          <p:cNvPr id="47107" name="Rectangle 124">
            <a:extLst>
              <a:ext uri="{FF2B5EF4-FFF2-40B4-BE49-F238E27FC236}">
                <a16:creationId xmlns:a16="http://schemas.microsoft.com/office/drawing/2014/main" id="{F489DF8C-0829-599F-134C-6C27FEC93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3" y="260350"/>
            <a:ext cx="36941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Dividing eqn. (3)  by eqn. (2),</a:t>
            </a:r>
            <a:endParaRPr lang="en-US" altLang="en-US">
              <a:solidFill>
                <a:srgbClr val="FF9900"/>
              </a:solidFill>
            </a:endParaRPr>
          </a:p>
        </p:txBody>
      </p:sp>
      <p:grpSp>
        <p:nvGrpSpPr>
          <p:cNvPr id="2" name="Group 12">
            <a:extLst>
              <a:ext uri="{FF2B5EF4-FFF2-40B4-BE49-F238E27FC236}">
                <a16:creationId xmlns:a16="http://schemas.microsoft.com/office/drawing/2014/main" id="{FAB696B7-EEBE-4807-5AA0-DD69DAC0357C}"/>
              </a:ext>
            </a:extLst>
          </p:cNvPr>
          <p:cNvGrpSpPr>
            <a:grpSpLocks/>
          </p:cNvGrpSpPr>
          <p:nvPr/>
        </p:nvGrpSpPr>
        <p:grpSpPr bwMode="auto">
          <a:xfrm>
            <a:off x="827088" y="1258888"/>
            <a:ext cx="8067675" cy="379412"/>
            <a:chOff x="1038536" y="1043444"/>
            <a:chExt cx="8066452" cy="379180"/>
          </a:xfrm>
        </p:grpSpPr>
        <p:sp>
          <p:nvSpPr>
            <p:cNvPr id="47138" name="Rectangle 27">
              <a:extLst>
                <a:ext uri="{FF2B5EF4-FFF2-40B4-BE49-F238E27FC236}">
                  <a16:creationId xmlns:a16="http://schemas.microsoft.com/office/drawing/2014/main" id="{658845F2-5DD2-4386-286E-4D1D1AD7B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536" y="1052736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or</a:t>
              </a:r>
              <a:endParaRPr lang="en-IN" altLang="en-US">
                <a:solidFill>
                  <a:srgbClr val="FF00FF"/>
                </a:solidFill>
              </a:endParaRPr>
            </a:p>
          </p:txBody>
        </p:sp>
        <p:sp>
          <p:nvSpPr>
            <p:cNvPr id="47139" name="Rectangle 11">
              <a:extLst>
                <a:ext uri="{FF2B5EF4-FFF2-40B4-BE49-F238E27FC236}">
                  <a16:creationId xmlns:a16="http://schemas.microsoft.com/office/drawing/2014/main" id="{0EBCB664-56ED-50A5-4EF2-793087BCB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178" y="1043444"/>
              <a:ext cx="698781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 </a:t>
              </a:r>
              <a:r>
                <a:rPr lang="en-US" altLang="en-US" b="1">
                  <a:solidFill>
                    <a:srgbClr val="FF00FF"/>
                  </a:solidFill>
                </a:rPr>
                <a:t>=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 +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 </a:t>
              </a:r>
              <a:r>
                <a:rPr lang="en-US" altLang="en-US" b="1">
                  <a:solidFill>
                    <a:srgbClr val="FF00FF"/>
                  </a:solidFill>
                </a:rPr>
                <a:t>– 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 </a:t>
              </a:r>
              <a:r>
                <a:rPr lang="en-US" altLang="en-US" b="1">
                  <a:solidFill>
                    <a:srgbClr val="FF00FF"/>
                  </a:solidFill>
                </a:rPr>
                <a:t>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               </a:t>
              </a:r>
              <a:r>
                <a:rPr lang="en-US" altLang="en-US" b="1">
                  <a:solidFill>
                    <a:srgbClr val="FF00FF"/>
                  </a:solidFill>
                </a:rPr>
                <a:t>……….(5)            (to eliminate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 to get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</a:t>
              </a:r>
              <a:r>
                <a:rPr lang="en-US" altLang="en-US" b="1">
                  <a:solidFill>
                    <a:srgbClr val="FF00FF"/>
                  </a:solidFill>
                </a:rPr>
                <a:t>)</a:t>
              </a:r>
            </a:p>
          </p:txBody>
        </p:sp>
      </p:grpSp>
      <p:sp>
        <p:nvSpPr>
          <p:cNvPr id="47109" name="Rectangle 124">
            <a:extLst>
              <a:ext uri="{FF2B5EF4-FFF2-40B4-BE49-F238E27FC236}">
                <a16:creationId xmlns:a16="http://schemas.microsoft.com/office/drawing/2014/main" id="{C8868BCA-51FB-1AC9-5D37-2C4947C00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1835150"/>
            <a:ext cx="50815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Substituting for 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r>
              <a:rPr lang="en-US" altLang="en-US" b="1" baseline="-25000">
                <a:solidFill>
                  <a:srgbClr val="9999FF"/>
                </a:solidFill>
              </a:rPr>
              <a:t> </a:t>
            </a:r>
            <a:r>
              <a:rPr lang="en-US" altLang="en-US" b="1">
                <a:solidFill>
                  <a:srgbClr val="00FF00"/>
                </a:solidFill>
              </a:rPr>
              <a:t> from eqn. (5)  in eqn. (1),</a:t>
            </a:r>
            <a:endParaRPr lang="en-US" altLang="en-US"/>
          </a:p>
        </p:txBody>
      </p:sp>
      <p:sp>
        <p:nvSpPr>
          <p:cNvPr id="47110" name="Rectangle 124">
            <a:extLst>
              <a:ext uri="{FF2B5EF4-FFF2-40B4-BE49-F238E27FC236}">
                <a16:creationId xmlns:a16="http://schemas.microsoft.com/office/drawing/2014/main" id="{8C894031-52B3-1332-A544-1CA1AF6D4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2349500"/>
            <a:ext cx="44640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v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 +</a:t>
            </a:r>
            <a:r>
              <a:rPr lang="en-US" altLang="en-US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2 </a:t>
            </a:r>
            <a:r>
              <a:rPr lang="en-US" altLang="en-US" b="1">
                <a:solidFill>
                  <a:srgbClr val="FFCC99"/>
                </a:solidFill>
              </a:rPr>
              <a:t>(v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 + u</a:t>
            </a:r>
            <a:r>
              <a:rPr lang="en-US" altLang="en-US" b="1" baseline="-25000">
                <a:solidFill>
                  <a:srgbClr val="FFCC99"/>
                </a:solidFill>
              </a:rPr>
              <a:t>1 </a:t>
            </a:r>
            <a:r>
              <a:rPr lang="en-US" altLang="en-US" b="1">
                <a:solidFill>
                  <a:srgbClr val="FFCC99"/>
                </a:solidFill>
              </a:rPr>
              <a:t>– 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)</a:t>
            </a:r>
            <a:r>
              <a:rPr lang="en-US" altLang="en-US" b="1" baseline="-25000">
                <a:solidFill>
                  <a:srgbClr val="FFCC99"/>
                </a:solidFill>
              </a:rPr>
              <a:t>   </a:t>
            </a:r>
            <a:r>
              <a:rPr lang="en-US" altLang="en-US" b="1">
                <a:solidFill>
                  <a:srgbClr val="FFCC99"/>
                </a:solidFill>
              </a:rPr>
              <a:t>=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+ 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endParaRPr lang="en-US" altLang="en-US">
              <a:solidFill>
                <a:srgbClr val="FFCC99"/>
              </a:solidFill>
            </a:endParaRPr>
          </a:p>
        </p:txBody>
      </p:sp>
      <p:sp>
        <p:nvSpPr>
          <p:cNvPr id="47111" name="Rectangle 124">
            <a:extLst>
              <a:ext uri="{FF2B5EF4-FFF2-40B4-BE49-F238E27FC236}">
                <a16:creationId xmlns:a16="http://schemas.microsoft.com/office/drawing/2014/main" id="{F40229AB-B192-309B-835B-371D465D7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" y="2843213"/>
            <a:ext cx="446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v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 (m</a:t>
            </a:r>
            <a:r>
              <a:rPr lang="en-US" altLang="en-US" b="1" baseline="-25000">
                <a:solidFill>
                  <a:srgbClr val="FFCC99"/>
                </a:solidFill>
              </a:rPr>
              <a:t>1 </a:t>
            </a:r>
            <a:r>
              <a:rPr lang="en-US" altLang="en-US" b="1">
                <a:solidFill>
                  <a:srgbClr val="FFCC99"/>
                </a:solidFill>
              </a:rPr>
              <a:t>+</a:t>
            </a:r>
            <a:r>
              <a:rPr lang="en-US" altLang="en-US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)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=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 </a:t>
            </a:r>
            <a:r>
              <a:rPr lang="en-US" altLang="en-US" b="1">
                <a:solidFill>
                  <a:srgbClr val="FFCC99"/>
                </a:solidFill>
              </a:rPr>
              <a:t>(m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– 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)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+ 2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endParaRPr lang="en-US" altLang="en-US">
              <a:solidFill>
                <a:srgbClr val="FFCC99"/>
              </a:solidFill>
            </a:endParaRPr>
          </a:p>
        </p:txBody>
      </p:sp>
      <p:grpSp>
        <p:nvGrpSpPr>
          <p:cNvPr id="3" name="Group 26">
            <a:extLst>
              <a:ext uri="{FF2B5EF4-FFF2-40B4-BE49-F238E27FC236}">
                <a16:creationId xmlns:a16="http://schemas.microsoft.com/office/drawing/2014/main" id="{34FB4A63-CF5C-F937-5EDB-6F893D5F889C}"/>
              </a:ext>
            </a:extLst>
          </p:cNvPr>
          <p:cNvGrpSpPr>
            <a:grpSpLocks/>
          </p:cNvGrpSpPr>
          <p:nvPr/>
        </p:nvGrpSpPr>
        <p:grpSpPr bwMode="auto">
          <a:xfrm>
            <a:off x="3254375" y="3429000"/>
            <a:ext cx="3046413" cy="771525"/>
            <a:chOff x="2123728" y="3567302"/>
            <a:chExt cx="3045625" cy="771298"/>
          </a:xfrm>
        </p:grpSpPr>
        <p:sp>
          <p:nvSpPr>
            <p:cNvPr id="47134" name="Rectangle 124">
              <a:extLst>
                <a:ext uri="{FF2B5EF4-FFF2-40B4-BE49-F238E27FC236}">
                  <a16:creationId xmlns:a16="http://schemas.microsoft.com/office/drawing/2014/main" id="{956EAE2B-E803-837D-7E73-34C7E6202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728" y="3766496"/>
              <a:ext cx="680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v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b="1">
                  <a:solidFill>
                    <a:srgbClr val="FF9900"/>
                  </a:solidFill>
                </a:rPr>
                <a:t> =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  <p:sp>
          <p:nvSpPr>
            <p:cNvPr id="47135" name="Rectangle 18">
              <a:extLst>
                <a:ext uri="{FF2B5EF4-FFF2-40B4-BE49-F238E27FC236}">
                  <a16:creationId xmlns:a16="http://schemas.microsoft.com/office/drawing/2014/main" id="{F6EFD522-14A3-4144-3D51-700AA9B7D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856" y="3969268"/>
              <a:ext cx="126829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(m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 </a:t>
              </a:r>
              <a:r>
                <a:rPr lang="en-US" altLang="en-US" b="1">
                  <a:solidFill>
                    <a:srgbClr val="FF9900"/>
                  </a:solidFill>
                </a:rPr>
                <a:t>+</a:t>
              </a:r>
              <a:r>
                <a:rPr lang="en-US" altLang="en-US">
                  <a:solidFill>
                    <a:srgbClr val="FF9900"/>
                  </a:solidFill>
                </a:rPr>
                <a:t>  </a:t>
              </a:r>
              <a:r>
                <a:rPr lang="en-US" altLang="en-US" b="1">
                  <a:solidFill>
                    <a:srgbClr val="FF99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b="1">
                  <a:solidFill>
                    <a:srgbClr val="FF9900"/>
                  </a:solidFill>
                </a:rPr>
                <a:t>)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endParaRPr lang="en-IN" altLang="en-US">
                <a:solidFill>
                  <a:srgbClr val="FF9900"/>
                </a:solidFill>
              </a:endParaRPr>
            </a:p>
          </p:txBody>
        </p:sp>
        <p:sp>
          <p:nvSpPr>
            <p:cNvPr id="47136" name="Rectangle 19">
              <a:extLst>
                <a:ext uri="{FF2B5EF4-FFF2-40B4-BE49-F238E27FC236}">
                  <a16:creationId xmlns:a16="http://schemas.microsoft.com/office/drawing/2014/main" id="{524A89BE-A232-4439-0DE5-25A8D3A5C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985" y="3567302"/>
              <a:ext cx="23743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u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 </a:t>
              </a:r>
              <a:r>
                <a:rPr lang="en-US" altLang="en-US" b="1">
                  <a:solidFill>
                    <a:srgbClr val="FF9900"/>
                  </a:solidFill>
                </a:rPr>
                <a:t>(m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– 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b="1">
                  <a:solidFill>
                    <a:srgbClr val="FF9900"/>
                  </a:solidFill>
                </a:rPr>
                <a:t>)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+ 2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b="1">
                  <a:solidFill>
                    <a:srgbClr val="FF9900"/>
                  </a:solidFill>
                </a:rPr>
                <a:t>u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FBE09284-3083-8B24-CA4C-3A171B708325}"/>
                </a:ext>
              </a:extLst>
            </p:cNvPr>
            <p:cNvCxnSpPr/>
            <p:nvPr/>
          </p:nvCxnSpPr>
          <p:spPr>
            <a:xfrm>
              <a:off x="2850615" y="3964060"/>
              <a:ext cx="2231448" cy="0"/>
            </a:xfrm>
            <a:prstGeom prst="line">
              <a:avLst/>
            </a:prstGeom>
            <a:ln w="19050">
              <a:solidFill>
                <a:srgbClr val="FF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47">
            <a:extLst>
              <a:ext uri="{FF2B5EF4-FFF2-40B4-BE49-F238E27FC236}">
                <a16:creationId xmlns:a16="http://schemas.microsoft.com/office/drawing/2014/main" id="{04BE0BBC-321E-EC61-9B6E-E3EAB4D57DF9}"/>
              </a:ext>
            </a:extLst>
          </p:cNvPr>
          <p:cNvGrpSpPr>
            <a:grpSpLocks/>
          </p:cNvGrpSpPr>
          <p:nvPr/>
        </p:nvGrpSpPr>
        <p:grpSpPr bwMode="auto">
          <a:xfrm>
            <a:off x="2673350" y="4506913"/>
            <a:ext cx="6249988" cy="1154112"/>
            <a:chOff x="2673949" y="3760019"/>
            <a:chExt cx="6249584" cy="1154645"/>
          </a:xfrm>
        </p:grpSpPr>
        <p:grpSp>
          <p:nvGrpSpPr>
            <p:cNvPr id="47117" name="Group 45">
              <a:extLst>
                <a:ext uri="{FF2B5EF4-FFF2-40B4-BE49-F238E27FC236}">
                  <a16:creationId xmlns:a16="http://schemas.microsoft.com/office/drawing/2014/main" id="{81EDA20B-8BCE-E1E3-1228-8B57CC1038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3949" y="3861666"/>
              <a:ext cx="6249584" cy="935469"/>
              <a:chOff x="2673949" y="3789658"/>
              <a:chExt cx="6249584" cy="935469"/>
            </a:xfrm>
          </p:grpSpPr>
          <p:sp>
            <p:nvSpPr>
              <p:cNvPr id="47119" name="Rectangle 41">
                <a:extLst>
                  <a:ext uri="{FF2B5EF4-FFF2-40B4-BE49-F238E27FC236}">
                    <a16:creationId xmlns:a16="http://schemas.microsoft.com/office/drawing/2014/main" id="{3BB64249-58B7-CF0A-CB68-6DBA4F752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121" y="3991812"/>
                <a:ext cx="122341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CC00FF"/>
                    </a:solidFill>
                  </a:rPr>
                  <a:t>……….(6)</a:t>
                </a:r>
              </a:p>
            </p:txBody>
          </p:sp>
          <p:grpSp>
            <p:nvGrpSpPr>
              <p:cNvPr id="47120" name="Group 44">
                <a:extLst>
                  <a:ext uri="{FF2B5EF4-FFF2-40B4-BE49-F238E27FC236}">
                    <a16:creationId xmlns:a16="http://schemas.microsoft.com/office/drawing/2014/main" id="{ADA934EC-5786-75DE-66CE-C90F0D4B7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3949" y="3789658"/>
                <a:ext cx="5047403" cy="935469"/>
                <a:chOff x="2673949" y="3789658"/>
                <a:chExt cx="5047403" cy="935469"/>
              </a:xfrm>
            </p:grpSpPr>
            <p:grpSp>
              <p:nvGrpSpPr>
                <p:cNvPr id="47121" name="Group 34">
                  <a:extLst>
                    <a:ext uri="{FF2B5EF4-FFF2-40B4-BE49-F238E27FC236}">
                      <a16:creationId xmlns:a16="http://schemas.microsoft.com/office/drawing/2014/main" id="{F987D65B-4BF5-2F89-D75A-D4237AF7BE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75856" y="3789658"/>
                  <a:ext cx="4445496" cy="935469"/>
                  <a:chOff x="2843808" y="4077690"/>
                  <a:chExt cx="4445496" cy="935469"/>
                </a:xfrm>
              </p:grpSpPr>
              <p:sp>
                <p:nvSpPr>
                  <p:cNvPr id="47123" name="Rectangle 124">
                    <a:extLst>
                      <a:ext uri="{FF2B5EF4-FFF2-40B4-BE49-F238E27FC236}">
                        <a16:creationId xmlns:a16="http://schemas.microsoft.com/office/drawing/2014/main" id="{8FE012DB-3AEB-DD30-0388-CED6C3154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43808" y="4297056"/>
                    <a:ext cx="680324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v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1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 =</a:t>
                    </a:r>
                    <a:endParaRPr lang="en-US" altLang="en-US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47124" name="Rectangle 23">
                    <a:extLst>
                      <a:ext uri="{FF2B5EF4-FFF2-40B4-BE49-F238E27FC236}">
                        <a16:creationId xmlns:a16="http://schemas.microsoft.com/office/drawing/2014/main" id="{B0FAE9B9-0D19-156B-0918-8975C8377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75384" y="4499828"/>
                    <a:ext cx="126829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(m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1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+</a:t>
                    </a:r>
                    <a:r>
                      <a:rPr lang="en-US" altLang="en-US">
                        <a:solidFill>
                          <a:srgbClr val="CC00FF"/>
                        </a:solidFill>
                      </a:rPr>
                      <a:t> 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2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)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 </a:t>
                    </a:r>
                    <a:endParaRPr lang="en-IN" altLang="en-US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47125" name="Rectangle 24">
                    <a:extLst>
                      <a:ext uri="{FF2B5EF4-FFF2-40B4-BE49-F238E27FC236}">
                        <a16:creationId xmlns:a16="http://schemas.microsoft.com/office/drawing/2014/main" id="{29C15DD5-44E0-DF5D-5454-BAC0C86000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52532" y="4097862"/>
                    <a:ext cx="1218603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(m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1</a:t>
                    </a:r>
                    <a:r>
                      <a:rPr lang="en-US" altLang="en-US">
                        <a:solidFill>
                          <a:srgbClr val="CC00FF"/>
                        </a:solidFill>
                      </a:rPr>
                      <a:t>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– 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2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)</a:t>
                    </a:r>
                    <a:endParaRPr lang="en-US" altLang="en-US">
                      <a:solidFill>
                        <a:srgbClr val="CC00FF"/>
                      </a:solidFill>
                    </a:endParaRPr>
                  </a:p>
                </p:txBody>
              </p:sp>
              <p:cxnSp>
                <p:nvCxnSpPr>
                  <p:cNvPr id="26" name="Straight Connector 25">
                    <a:extLst>
                      <a:ext uri="{FF2B5EF4-FFF2-40B4-BE49-F238E27FC236}">
                        <a16:creationId xmlns:a16="http://schemas.microsoft.com/office/drawing/2014/main" id="{C3F41806-63AE-154D-A4E1-4515ED8F3013}"/>
                      </a:ext>
                    </a:extLst>
                  </p:cNvPr>
                  <p:cNvCxnSpPr/>
                  <p:nvPr/>
                </p:nvCxnSpPr>
                <p:spPr>
                  <a:xfrm>
                    <a:off x="3589602" y="4495395"/>
                    <a:ext cx="1144513" cy="0"/>
                  </a:xfrm>
                  <a:prstGeom prst="line">
                    <a:avLst/>
                  </a:prstGeom>
                  <a:ln w="19050">
                    <a:solidFill>
                      <a:srgbClr val="CC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7127" name="Rectangle 27">
                    <a:extLst>
                      <a:ext uri="{FF2B5EF4-FFF2-40B4-BE49-F238E27FC236}">
                        <a16:creationId xmlns:a16="http://schemas.microsoft.com/office/drawing/2014/main" id="{7C3661A1-DBA6-ECC4-56B8-C54CAD5AC9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73977" y="4301910"/>
                    <a:ext cx="588623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u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1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+</a:t>
                    </a:r>
                    <a:endParaRPr lang="en-IN" altLang="en-US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47128" name="Rectangle 28">
                    <a:extLst>
                      <a:ext uri="{FF2B5EF4-FFF2-40B4-BE49-F238E27FC236}">
                        <a16:creationId xmlns:a16="http://schemas.microsoft.com/office/drawing/2014/main" id="{0D7DCB09-47B3-B7F5-E4DA-C7496AD80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4625" y="4097862"/>
                    <a:ext cx="646331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2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2</a:t>
                    </a:r>
                    <a:endParaRPr lang="en-US" altLang="en-US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47129" name="Rectangle 29">
                    <a:extLst>
                      <a:ext uri="{FF2B5EF4-FFF2-40B4-BE49-F238E27FC236}">
                        <a16:creationId xmlns:a16="http://schemas.microsoft.com/office/drawing/2014/main" id="{685ED110-08FD-8677-98F3-519412253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8614" y="4302818"/>
                    <a:ext cx="410690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u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2</a:t>
                    </a:r>
                    <a:endParaRPr lang="en-US" altLang="en-US">
                      <a:solidFill>
                        <a:srgbClr val="CC00FF"/>
                      </a:solidFill>
                    </a:endParaRPr>
                  </a:p>
                </p:txBody>
              </p:sp>
              <p:cxnSp>
                <p:nvCxnSpPr>
                  <p:cNvPr id="31" name="Straight Connector 30">
                    <a:extLst>
                      <a:ext uri="{FF2B5EF4-FFF2-40B4-BE49-F238E27FC236}">
                        <a16:creationId xmlns:a16="http://schemas.microsoft.com/office/drawing/2014/main" id="{3E84BDF7-3453-EE31-2085-8908C0687A14}"/>
                      </a:ext>
                    </a:extLst>
                  </p:cNvPr>
                  <p:cNvCxnSpPr/>
                  <p:nvPr/>
                </p:nvCxnSpPr>
                <p:spPr>
                  <a:xfrm>
                    <a:off x="5573849" y="4501748"/>
                    <a:ext cx="1146101" cy="0"/>
                  </a:xfrm>
                  <a:prstGeom prst="line">
                    <a:avLst/>
                  </a:prstGeom>
                  <a:ln w="19050">
                    <a:solidFill>
                      <a:srgbClr val="CC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7131" name="Rectangle 31">
                    <a:extLst>
                      <a:ext uri="{FF2B5EF4-FFF2-40B4-BE49-F238E27FC236}">
                        <a16:creationId xmlns:a16="http://schemas.microsoft.com/office/drawing/2014/main" id="{CBDA3905-2D5E-B34B-C951-C27C1DC0F1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68204" y="4482292"/>
                    <a:ext cx="1268296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(m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1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+</a:t>
                    </a:r>
                    <a:r>
                      <a:rPr lang="en-US" altLang="en-US">
                        <a:solidFill>
                          <a:srgbClr val="CC00FF"/>
                        </a:solidFill>
                      </a:rPr>
                      <a:t>  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m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2</a:t>
                    </a:r>
                    <a:r>
                      <a:rPr lang="en-US" altLang="en-US" b="1">
                        <a:solidFill>
                          <a:srgbClr val="CC00FF"/>
                        </a:solidFill>
                      </a:rPr>
                      <a:t>)</a:t>
                    </a:r>
                    <a:r>
                      <a:rPr lang="en-US" altLang="en-US" b="1" baseline="-25000">
                        <a:solidFill>
                          <a:srgbClr val="CC00FF"/>
                        </a:solidFill>
                      </a:rPr>
                      <a:t> </a:t>
                    </a:r>
                    <a:endParaRPr lang="en-IN" altLang="en-US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33" name="Double Bracket 32">
                    <a:extLst>
                      <a:ext uri="{FF2B5EF4-FFF2-40B4-BE49-F238E27FC236}">
                        <a16:creationId xmlns:a16="http://schemas.microsoft.com/office/drawing/2014/main" id="{32842077-A07C-5601-46B1-EAE873B4DB9E}"/>
                      </a:ext>
                    </a:extLst>
                  </p:cNvPr>
                  <p:cNvSpPr/>
                  <p:nvPr/>
                </p:nvSpPr>
                <p:spPr>
                  <a:xfrm>
                    <a:off x="3486421" y="4098337"/>
                    <a:ext cx="1381036" cy="914822"/>
                  </a:xfrm>
                  <a:prstGeom prst="bracketPair">
                    <a:avLst/>
                  </a:prstGeom>
                  <a:ln>
                    <a:solidFill>
                      <a:srgbClr val="CC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>
                      <a:solidFill>
                        <a:srgbClr val="CC00FF"/>
                      </a:solidFill>
                    </a:endParaRPr>
                  </a:p>
                </p:txBody>
              </p:sp>
              <p:sp>
                <p:nvSpPr>
                  <p:cNvPr id="34" name="Double Bracket 33">
                    <a:extLst>
                      <a:ext uri="{FF2B5EF4-FFF2-40B4-BE49-F238E27FC236}">
                        <a16:creationId xmlns:a16="http://schemas.microsoft.com/office/drawing/2014/main" id="{0DDF07BB-6C56-44C7-1E3D-B68569968257}"/>
                      </a:ext>
                    </a:extLst>
                  </p:cNvPr>
                  <p:cNvSpPr/>
                  <p:nvPr/>
                </p:nvSpPr>
                <p:spPr>
                  <a:xfrm>
                    <a:off x="5478605" y="4077690"/>
                    <a:ext cx="1379448" cy="914822"/>
                  </a:xfrm>
                  <a:prstGeom prst="bracketPair">
                    <a:avLst/>
                  </a:prstGeom>
                  <a:ln>
                    <a:solidFill>
                      <a:srgbClr val="CC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IN">
                      <a:solidFill>
                        <a:srgbClr val="CC00FF"/>
                      </a:solidFill>
                    </a:endParaRPr>
                  </a:p>
                </p:txBody>
              </p:sp>
            </p:grpSp>
            <p:sp>
              <p:nvSpPr>
                <p:cNvPr id="47122" name="Rectangle 27">
                  <a:extLst>
                    <a:ext uri="{FF2B5EF4-FFF2-40B4-BE49-F238E27FC236}">
                      <a16:creationId xmlns:a16="http://schemas.microsoft.com/office/drawing/2014/main" id="{3C86D348-FDB2-4DB4-69D2-CF21CA9C4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3949" y="4027468"/>
                  <a:ext cx="415925" cy="3698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FF99"/>
                      </a:solidFill>
                    </a:rPr>
                    <a:t>or</a:t>
                  </a:r>
                  <a:endParaRPr lang="en-IN" altLang="en-US">
                    <a:solidFill>
                      <a:srgbClr val="FFFF99"/>
                    </a:solidFill>
                  </a:endParaRPr>
                </a:p>
              </p:txBody>
            </p:sp>
          </p:grpSp>
        </p:grpSp>
        <p:sp>
          <p:nvSpPr>
            <p:cNvPr id="47" name="Rounded Rectangle 46">
              <a:extLst>
                <a:ext uri="{FF2B5EF4-FFF2-40B4-BE49-F238E27FC236}">
                  <a16:creationId xmlns:a16="http://schemas.microsoft.com/office/drawing/2014/main" id="{E402EC7C-E260-F520-E136-AF729B53CD1B}"/>
                </a:ext>
              </a:extLst>
            </p:cNvPr>
            <p:cNvSpPr/>
            <p:nvPr/>
          </p:nvSpPr>
          <p:spPr bwMode="auto">
            <a:xfrm>
              <a:off x="3242237" y="3760019"/>
              <a:ext cx="4497097" cy="1154645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CC00FF"/>
                </a:solidFill>
              </a:endParaRPr>
            </a:p>
          </p:txBody>
        </p:sp>
      </p:grpSp>
      <p:sp>
        <p:nvSpPr>
          <p:cNvPr id="47114" name="TextBox 47">
            <a:extLst>
              <a:ext uri="{FF2B5EF4-FFF2-40B4-BE49-F238E27FC236}">
                <a16:creationId xmlns:a16="http://schemas.microsoft.com/office/drawing/2014/main" id="{B9C72A08-4F6A-A619-2241-90FB09397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7115" name="TextBox 49">
            <a:extLst>
              <a:ext uri="{FF2B5EF4-FFF2-40B4-BE49-F238E27FC236}">
                <a16:creationId xmlns:a16="http://schemas.microsoft.com/office/drawing/2014/main" id="{B08EF61D-862D-BE60-1246-93A4AA5D6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7116" name="TextBox 52">
            <a:extLst>
              <a:ext uri="{FF2B5EF4-FFF2-40B4-BE49-F238E27FC236}">
                <a16:creationId xmlns:a16="http://schemas.microsoft.com/office/drawing/2014/main" id="{1577F11C-5F90-5F90-C739-237A8FCAF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7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7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6" grpId="0"/>
      <p:bldP spid="47107" grpId="0"/>
      <p:bldP spid="47109" grpId="0"/>
      <p:bldP spid="47110" grpId="0"/>
      <p:bldP spid="4711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24">
            <a:extLst>
              <a:ext uri="{FF2B5EF4-FFF2-40B4-BE49-F238E27FC236}">
                <a16:creationId xmlns:a16="http://schemas.microsoft.com/office/drawing/2014/main" id="{386B2930-B487-1466-95E6-C4DF5FFF2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1414463"/>
            <a:ext cx="50815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Substituting for 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1 </a:t>
            </a:r>
            <a:r>
              <a:rPr lang="en-US" altLang="en-US" b="1">
                <a:solidFill>
                  <a:srgbClr val="00FF00"/>
                </a:solidFill>
              </a:rPr>
              <a:t> from eqn. (7)  in eqn. (1),</a:t>
            </a:r>
            <a:endParaRPr lang="en-US" altLang="en-US"/>
          </a:p>
        </p:txBody>
      </p:sp>
      <p:sp>
        <p:nvSpPr>
          <p:cNvPr id="48131" name="Rectangle 124">
            <a:extLst>
              <a:ext uri="{FF2B5EF4-FFF2-40B4-BE49-F238E27FC236}">
                <a16:creationId xmlns:a16="http://schemas.microsoft.com/office/drawing/2014/main" id="{88988AFA-DB72-9ECB-ECA3-C243BEA84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927225"/>
            <a:ext cx="44656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 (v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 + u</a:t>
            </a:r>
            <a:r>
              <a:rPr lang="en-US" altLang="en-US" b="1" baseline="-25000">
                <a:solidFill>
                  <a:srgbClr val="FFCC99"/>
                </a:solidFill>
              </a:rPr>
              <a:t>2 </a:t>
            </a:r>
            <a:r>
              <a:rPr lang="en-US" altLang="en-US" b="1">
                <a:solidFill>
                  <a:srgbClr val="FFCC99"/>
                </a:solidFill>
              </a:rPr>
              <a:t>– 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) +</a:t>
            </a:r>
            <a:r>
              <a:rPr lang="en-US" altLang="en-US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2 </a:t>
            </a:r>
            <a:r>
              <a:rPr lang="en-US" altLang="en-US" b="1">
                <a:solidFill>
                  <a:srgbClr val="FFCC99"/>
                </a:solidFill>
              </a:rPr>
              <a:t>v</a:t>
            </a:r>
            <a:r>
              <a:rPr lang="en-US" altLang="en-US" b="1" baseline="-25000">
                <a:solidFill>
                  <a:srgbClr val="FFCC99"/>
                </a:solidFill>
              </a:rPr>
              <a:t>2  </a:t>
            </a:r>
            <a:r>
              <a:rPr lang="en-US" altLang="en-US" b="1">
                <a:solidFill>
                  <a:srgbClr val="FFCC99"/>
                </a:solidFill>
              </a:rPr>
              <a:t>=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+ 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endParaRPr lang="en-US" altLang="en-US">
              <a:solidFill>
                <a:srgbClr val="FFCC99"/>
              </a:solidFill>
            </a:endParaRPr>
          </a:p>
        </p:txBody>
      </p:sp>
      <p:sp>
        <p:nvSpPr>
          <p:cNvPr id="48132" name="Rectangle 124">
            <a:extLst>
              <a:ext uri="{FF2B5EF4-FFF2-40B4-BE49-F238E27FC236}">
                <a16:creationId xmlns:a16="http://schemas.microsoft.com/office/drawing/2014/main" id="{3EB5DB08-1321-ED09-3C12-D3FA56C71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" y="2492375"/>
            <a:ext cx="44640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v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 (m</a:t>
            </a:r>
            <a:r>
              <a:rPr lang="en-US" altLang="en-US" b="1" baseline="-25000">
                <a:solidFill>
                  <a:srgbClr val="FFCC99"/>
                </a:solidFill>
              </a:rPr>
              <a:t>1 </a:t>
            </a:r>
            <a:r>
              <a:rPr lang="en-US" altLang="en-US" b="1">
                <a:solidFill>
                  <a:srgbClr val="FFCC99"/>
                </a:solidFill>
              </a:rPr>
              <a:t>+</a:t>
            </a:r>
            <a:r>
              <a:rPr lang="en-US" altLang="en-US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)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=</a:t>
            </a:r>
            <a:r>
              <a:rPr lang="en-US" altLang="en-US" b="1" baseline="-25000">
                <a:solidFill>
                  <a:srgbClr val="FFCC99"/>
                </a:solidFill>
              </a:rPr>
              <a:t>  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 </a:t>
            </a:r>
            <a:r>
              <a:rPr lang="en-US" altLang="en-US" b="1">
                <a:solidFill>
                  <a:srgbClr val="FFCC99"/>
                </a:solidFill>
              </a:rPr>
              <a:t>(m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– 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)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+ 2</a:t>
            </a:r>
            <a:r>
              <a:rPr lang="en-US" altLang="en-US" b="1" baseline="-25000">
                <a:solidFill>
                  <a:srgbClr val="FFCC99"/>
                </a:solidFill>
              </a:rPr>
              <a:t> </a:t>
            </a:r>
            <a:r>
              <a:rPr lang="en-US" altLang="en-US" b="1">
                <a:solidFill>
                  <a:srgbClr val="FFCC99"/>
                </a:solidFill>
              </a:rPr>
              <a:t>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endParaRPr lang="en-US" altLang="en-US">
              <a:solidFill>
                <a:srgbClr val="FFCC99"/>
              </a:solidFill>
            </a:endParaRPr>
          </a:p>
        </p:txBody>
      </p:sp>
      <p:grpSp>
        <p:nvGrpSpPr>
          <p:cNvPr id="2" name="Group 11">
            <a:extLst>
              <a:ext uri="{FF2B5EF4-FFF2-40B4-BE49-F238E27FC236}">
                <a16:creationId xmlns:a16="http://schemas.microsoft.com/office/drawing/2014/main" id="{7C8E5212-F7B4-1CDF-3C36-3AF16D23B17D}"/>
              </a:ext>
            </a:extLst>
          </p:cNvPr>
          <p:cNvGrpSpPr>
            <a:grpSpLocks/>
          </p:cNvGrpSpPr>
          <p:nvPr/>
        </p:nvGrpSpPr>
        <p:grpSpPr bwMode="auto">
          <a:xfrm>
            <a:off x="3260725" y="3090863"/>
            <a:ext cx="2967038" cy="769937"/>
            <a:chOff x="2224449" y="3567302"/>
            <a:chExt cx="2967346" cy="771298"/>
          </a:xfrm>
        </p:grpSpPr>
        <p:sp>
          <p:nvSpPr>
            <p:cNvPr id="48162" name="Rectangle 124">
              <a:extLst>
                <a:ext uri="{FF2B5EF4-FFF2-40B4-BE49-F238E27FC236}">
                  <a16:creationId xmlns:a16="http://schemas.microsoft.com/office/drawing/2014/main" id="{4FCE1B77-6F1E-0709-4DA5-3777F49F6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449" y="3766496"/>
              <a:ext cx="680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v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b="1">
                  <a:solidFill>
                    <a:srgbClr val="FF9900"/>
                  </a:solidFill>
                </a:rPr>
                <a:t> =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  <p:sp>
          <p:nvSpPr>
            <p:cNvPr id="48163" name="Rectangle 13">
              <a:extLst>
                <a:ext uri="{FF2B5EF4-FFF2-40B4-BE49-F238E27FC236}">
                  <a16:creationId xmlns:a16="http://schemas.microsoft.com/office/drawing/2014/main" id="{26B39ECE-FDD1-ADAF-1AA2-07C8F3BA0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856" y="3969268"/>
              <a:ext cx="126829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(m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 </a:t>
              </a:r>
              <a:r>
                <a:rPr lang="en-US" altLang="en-US" b="1">
                  <a:solidFill>
                    <a:srgbClr val="FF9900"/>
                  </a:solidFill>
                </a:rPr>
                <a:t>+</a:t>
              </a:r>
              <a:r>
                <a:rPr lang="en-US" altLang="en-US">
                  <a:solidFill>
                    <a:srgbClr val="FF9900"/>
                  </a:solidFill>
                </a:rPr>
                <a:t>  </a:t>
              </a:r>
              <a:r>
                <a:rPr lang="en-US" altLang="en-US" b="1">
                  <a:solidFill>
                    <a:srgbClr val="FF99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 b="1">
                  <a:solidFill>
                    <a:srgbClr val="FF9900"/>
                  </a:solidFill>
                </a:rPr>
                <a:t>)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endParaRPr lang="en-IN" altLang="en-US">
                <a:solidFill>
                  <a:srgbClr val="FF9900"/>
                </a:solidFill>
              </a:endParaRPr>
            </a:p>
          </p:txBody>
        </p:sp>
        <p:sp>
          <p:nvSpPr>
            <p:cNvPr id="48164" name="Rectangle 14">
              <a:extLst>
                <a:ext uri="{FF2B5EF4-FFF2-40B4-BE49-F238E27FC236}">
                  <a16:creationId xmlns:a16="http://schemas.microsoft.com/office/drawing/2014/main" id="{EF236FFA-11B9-4FB9-4A9F-04DA53ED1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985" y="3567302"/>
              <a:ext cx="239681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9900"/>
                  </a:solidFill>
                </a:rPr>
                <a:t>2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b="1">
                  <a:solidFill>
                    <a:srgbClr val="FF9900"/>
                  </a:solidFill>
                </a:rPr>
                <a:t>u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 </a:t>
              </a:r>
              <a:r>
                <a:rPr lang="en-US" altLang="en-US" b="1">
                  <a:solidFill>
                    <a:srgbClr val="FF9900"/>
                  </a:solidFill>
                </a:rPr>
                <a:t>+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u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 </a:t>
              </a:r>
              <a:r>
                <a:rPr lang="en-US" altLang="en-US" b="1">
                  <a:solidFill>
                    <a:srgbClr val="FF9900"/>
                  </a:solidFill>
                </a:rPr>
                <a:t>(m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2</a:t>
              </a:r>
              <a:r>
                <a:rPr lang="en-US" altLang="en-US">
                  <a:solidFill>
                    <a:srgbClr val="FF9900"/>
                  </a:solidFill>
                </a:rPr>
                <a:t> </a:t>
              </a:r>
              <a:r>
                <a:rPr lang="en-US" altLang="en-US" b="1">
                  <a:solidFill>
                    <a:srgbClr val="FF9900"/>
                  </a:solidFill>
                </a:rPr>
                <a:t>– m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1</a:t>
              </a:r>
              <a:r>
                <a:rPr lang="en-US" altLang="en-US" b="1">
                  <a:solidFill>
                    <a:srgbClr val="FF9900"/>
                  </a:solidFill>
                </a:rPr>
                <a:t>)</a:t>
              </a:r>
              <a:r>
                <a:rPr lang="en-US" altLang="en-US" b="1" baseline="-25000">
                  <a:solidFill>
                    <a:srgbClr val="FF9900"/>
                  </a:solidFill>
                </a:rPr>
                <a:t> </a:t>
              </a:r>
              <a:endParaRPr lang="en-US" altLang="en-US">
                <a:solidFill>
                  <a:srgbClr val="FF9900"/>
                </a:solidFill>
              </a:endParaRP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6772B1AC-E4B7-C121-BBB0-4ACA5E68F1B0}"/>
                </a:ext>
              </a:extLst>
            </p:cNvPr>
            <p:cNvCxnSpPr/>
            <p:nvPr/>
          </p:nvCxnSpPr>
          <p:spPr>
            <a:xfrm>
              <a:off x="2849989" y="3964879"/>
              <a:ext cx="2230670" cy="0"/>
            </a:xfrm>
            <a:prstGeom prst="line">
              <a:avLst/>
            </a:prstGeom>
            <a:ln w="19050">
              <a:solidFill>
                <a:srgbClr val="FF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32">
            <a:extLst>
              <a:ext uri="{FF2B5EF4-FFF2-40B4-BE49-F238E27FC236}">
                <a16:creationId xmlns:a16="http://schemas.microsoft.com/office/drawing/2014/main" id="{BF09B58B-645D-26D2-AC6C-2FE2FC4A492F}"/>
              </a:ext>
            </a:extLst>
          </p:cNvPr>
          <p:cNvGrpSpPr>
            <a:grpSpLocks/>
          </p:cNvGrpSpPr>
          <p:nvPr/>
        </p:nvGrpSpPr>
        <p:grpSpPr bwMode="auto">
          <a:xfrm>
            <a:off x="323850" y="261938"/>
            <a:ext cx="4910138" cy="368300"/>
            <a:chOff x="899592" y="5075336"/>
            <a:chExt cx="4910765" cy="369332"/>
          </a:xfrm>
        </p:grpSpPr>
        <p:sp>
          <p:nvSpPr>
            <p:cNvPr id="48160" name="Rectangle 27">
              <a:extLst>
                <a:ext uri="{FF2B5EF4-FFF2-40B4-BE49-F238E27FC236}">
                  <a16:creationId xmlns:a16="http://schemas.microsoft.com/office/drawing/2014/main" id="{BCBA8854-7BD4-28DA-22B7-AC72E719C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5075336"/>
              <a:ext cx="88998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FF"/>
                  </a:solidFill>
                </a:rPr>
                <a:t>Again,</a:t>
              </a:r>
              <a:endParaRPr lang="en-IN" altLang="en-US">
                <a:solidFill>
                  <a:srgbClr val="00FFFF"/>
                </a:solidFill>
              </a:endParaRPr>
            </a:p>
          </p:txBody>
        </p:sp>
        <p:sp>
          <p:nvSpPr>
            <p:cNvPr id="48161" name="Rectangle 34">
              <a:extLst>
                <a:ext uri="{FF2B5EF4-FFF2-40B4-BE49-F238E27FC236}">
                  <a16:creationId xmlns:a16="http://schemas.microsoft.com/office/drawing/2014/main" id="{CA8E3F34-38F7-98E4-734D-DA5F4B3A8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072" y="5075336"/>
              <a:ext cx="403828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FF99"/>
                  </a:solidFill>
                </a:rPr>
                <a:t>v</a:t>
              </a:r>
              <a:r>
                <a:rPr lang="en-US" altLang="en-US" b="1" baseline="-25000">
                  <a:solidFill>
                    <a:srgbClr val="FFFF99"/>
                  </a:solidFill>
                </a:rPr>
                <a:t>2 </a:t>
              </a:r>
              <a:r>
                <a:rPr lang="en-US" altLang="en-US" b="1">
                  <a:solidFill>
                    <a:srgbClr val="FFFF99"/>
                  </a:solidFill>
                </a:rPr>
                <a:t>+ u</a:t>
              </a:r>
              <a:r>
                <a:rPr lang="en-US" altLang="en-US" b="1" baseline="-25000">
                  <a:solidFill>
                    <a:srgbClr val="FFFF99"/>
                  </a:solidFill>
                </a:rPr>
                <a:t>2</a:t>
              </a:r>
              <a:r>
                <a:rPr lang="en-US" altLang="en-US" b="1">
                  <a:solidFill>
                    <a:srgbClr val="FFFF99"/>
                  </a:solidFill>
                </a:rPr>
                <a:t> = v</a:t>
              </a:r>
              <a:r>
                <a:rPr lang="en-US" altLang="en-US" b="1" baseline="-25000">
                  <a:solidFill>
                    <a:srgbClr val="FFFF99"/>
                  </a:solidFill>
                </a:rPr>
                <a:t>1</a:t>
              </a:r>
              <a:r>
                <a:rPr lang="en-US" altLang="en-US" b="1">
                  <a:solidFill>
                    <a:srgbClr val="FFFF99"/>
                  </a:solidFill>
                </a:rPr>
                <a:t> + u</a:t>
              </a:r>
              <a:r>
                <a:rPr lang="en-US" altLang="en-US" b="1" baseline="-25000">
                  <a:solidFill>
                    <a:srgbClr val="FFFF99"/>
                  </a:solidFill>
                </a:rPr>
                <a:t>1                           </a:t>
              </a:r>
              <a:r>
                <a:rPr lang="en-US" altLang="en-US" b="1">
                  <a:solidFill>
                    <a:srgbClr val="FFFF99"/>
                  </a:solidFill>
                </a:rPr>
                <a:t>……….(4)</a:t>
              </a:r>
            </a:p>
          </p:txBody>
        </p:sp>
      </p:grpSp>
      <p:grpSp>
        <p:nvGrpSpPr>
          <p:cNvPr id="4" name="Group 35">
            <a:extLst>
              <a:ext uri="{FF2B5EF4-FFF2-40B4-BE49-F238E27FC236}">
                <a16:creationId xmlns:a16="http://schemas.microsoft.com/office/drawing/2014/main" id="{4206E65D-9CEF-5752-3B36-53FB36FB53A4}"/>
              </a:ext>
            </a:extLst>
          </p:cNvPr>
          <p:cNvGrpSpPr>
            <a:grpSpLocks/>
          </p:cNvGrpSpPr>
          <p:nvPr/>
        </p:nvGrpSpPr>
        <p:grpSpPr bwMode="auto">
          <a:xfrm>
            <a:off x="614363" y="765175"/>
            <a:ext cx="8323262" cy="379413"/>
            <a:chOff x="1038536" y="1043444"/>
            <a:chExt cx="8322933" cy="379180"/>
          </a:xfrm>
        </p:grpSpPr>
        <p:sp>
          <p:nvSpPr>
            <p:cNvPr id="48158" name="Rectangle 27">
              <a:extLst>
                <a:ext uri="{FF2B5EF4-FFF2-40B4-BE49-F238E27FC236}">
                  <a16:creationId xmlns:a16="http://schemas.microsoft.com/office/drawing/2014/main" id="{F1E8BA1C-B3C3-21B9-DFD8-40732A5DE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536" y="1052736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or</a:t>
              </a:r>
              <a:endParaRPr lang="en-IN" altLang="en-US">
                <a:solidFill>
                  <a:srgbClr val="FF00FF"/>
                </a:solidFill>
              </a:endParaRPr>
            </a:p>
          </p:txBody>
        </p:sp>
        <p:sp>
          <p:nvSpPr>
            <p:cNvPr id="48159" name="Rectangle 37">
              <a:extLst>
                <a:ext uri="{FF2B5EF4-FFF2-40B4-BE49-F238E27FC236}">
                  <a16:creationId xmlns:a16="http://schemas.microsoft.com/office/drawing/2014/main" id="{B5EB125B-95C6-40A5-7D47-A171EF6C0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178" y="1043444"/>
              <a:ext cx="72442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 </a:t>
              </a:r>
              <a:r>
                <a:rPr lang="en-US" altLang="en-US" b="1">
                  <a:solidFill>
                    <a:srgbClr val="FF00FF"/>
                  </a:solidFill>
                </a:rPr>
                <a:t>=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 +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 </a:t>
              </a:r>
              <a:r>
                <a:rPr lang="en-US" altLang="en-US" b="1">
                  <a:solidFill>
                    <a:srgbClr val="FF00FF"/>
                  </a:solidFill>
                </a:rPr>
                <a:t>– 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 </a:t>
              </a:r>
              <a:r>
                <a:rPr lang="en-US" altLang="en-US" b="1">
                  <a:solidFill>
                    <a:srgbClr val="FF00FF"/>
                  </a:solidFill>
                </a:rPr>
                <a:t>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               </a:t>
              </a:r>
              <a:r>
                <a:rPr lang="en-US" altLang="en-US" b="1">
                  <a:solidFill>
                    <a:srgbClr val="FF00FF"/>
                  </a:solidFill>
                </a:rPr>
                <a:t>……….(7)              (to eliminate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1 </a:t>
              </a:r>
              <a:r>
                <a:rPr lang="en-US" altLang="en-US" b="1">
                  <a:solidFill>
                    <a:srgbClr val="FF00FF"/>
                  </a:solidFill>
                </a:rPr>
                <a:t>to get v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</a:t>
              </a:r>
              <a:r>
                <a:rPr lang="en-US" altLang="en-US" b="1">
                  <a:solidFill>
                    <a:srgbClr val="FF00FF"/>
                  </a:solidFill>
                </a:rPr>
                <a:t>)</a:t>
              </a:r>
            </a:p>
          </p:txBody>
        </p:sp>
      </p:grpSp>
      <p:sp>
        <p:nvSpPr>
          <p:cNvPr id="48136" name="Rectangle 124">
            <a:extLst>
              <a:ext uri="{FF2B5EF4-FFF2-40B4-BE49-F238E27FC236}">
                <a16:creationId xmlns:a16="http://schemas.microsoft.com/office/drawing/2014/main" id="{04A337EE-998A-0346-387F-A51960173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" y="5591175"/>
            <a:ext cx="86979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66FF"/>
                </a:solidFill>
              </a:rPr>
              <a:t>Eqns. (6)  and (8) give the final velocities after collision in terms of their masses and initial velocities.</a:t>
            </a:r>
            <a:endParaRPr lang="en-US" altLang="en-US">
              <a:solidFill>
                <a:srgbClr val="FF66FF"/>
              </a:solidFill>
            </a:endParaRPr>
          </a:p>
        </p:txBody>
      </p:sp>
      <p:grpSp>
        <p:nvGrpSpPr>
          <p:cNvPr id="5" name="Group 40">
            <a:extLst>
              <a:ext uri="{FF2B5EF4-FFF2-40B4-BE49-F238E27FC236}">
                <a16:creationId xmlns:a16="http://schemas.microsoft.com/office/drawing/2014/main" id="{6ED9BF85-CD08-D49D-F044-CE073480CD20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4157663"/>
            <a:ext cx="6151563" cy="1154112"/>
            <a:chOff x="2771800" y="3733515"/>
            <a:chExt cx="6151733" cy="1154645"/>
          </a:xfrm>
        </p:grpSpPr>
        <p:grpSp>
          <p:nvGrpSpPr>
            <p:cNvPr id="48141" name="Group 31">
              <a:extLst>
                <a:ext uri="{FF2B5EF4-FFF2-40B4-BE49-F238E27FC236}">
                  <a16:creationId xmlns:a16="http://schemas.microsoft.com/office/drawing/2014/main" id="{630671AE-A1FF-4DA2-2366-20F406E5F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800" y="3861048"/>
              <a:ext cx="6151733" cy="936104"/>
              <a:chOff x="2771800" y="2358172"/>
              <a:chExt cx="6151733" cy="936104"/>
            </a:xfrm>
          </p:grpSpPr>
          <p:sp>
            <p:nvSpPr>
              <p:cNvPr id="48143" name="Rectangle 27">
                <a:extLst>
                  <a:ext uri="{FF2B5EF4-FFF2-40B4-BE49-F238E27FC236}">
                    <a16:creationId xmlns:a16="http://schemas.microsoft.com/office/drawing/2014/main" id="{051CF28E-568A-8355-24AC-CA2711B0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800" y="2578156"/>
                <a:ext cx="415925" cy="369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CC99"/>
                    </a:solidFill>
                  </a:rPr>
                  <a:t>or</a:t>
                </a:r>
                <a:endParaRPr lang="en-IN" altLang="en-US">
                  <a:solidFill>
                    <a:srgbClr val="FFCC99"/>
                  </a:solidFill>
                </a:endParaRPr>
              </a:p>
            </p:txBody>
          </p:sp>
          <p:sp>
            <p:nvSpPr>
              <p:cNvPr id="48144" name="Rectangle 124">
                <a:extLst>
                  <a:ext uri="{FF2B5EF4-FFF2-40B4-BE49-F238E27FC236}">
                    <a16:creationId xmlns:a16="http://schemas.microsoft.com/office/drawing/2014/main" id="{7F031CE9-B96A-FFF5-C5A4-15E9D9C5A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856" y="2578156"/>
                <a:ext cx="68032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CC00FF"/>
                    </a:solidFill>
                  </a:rPr>
                  <a:t>v</a:t>
                </a:r>
                <a:r>
                  <a:rPr lang="en-US" altLang="en-US" b="1" baseline="-25000">
                    <a:solidFill>
                      <a:srgbClr val="CC00FF"/>
                    </a:solidFill>
                  </a:rPr>
                  <a:t>2</a:t>
                </a:r>
                <a:r>
                  <a:rPr lang="en-US" altLang="en-US" b="1">
                    <a:solidFill>
                      <a:srgbClr val="CC00FF"/>
                    </a:solidFill>
                  </a:rPr>
                  <a:t> =</a:t>
                </a:r>
                <a:endParaRPr lang="en-US" altLang="en-US">
                  <a:solidFill>
                    <a:srgbClr val="CC00FF"/>
                  </a:solidFill>
                </a:endParaRPr>
              </a:p>
            </p:txBody>
          </p:sp>
          <p:grpSp>
            <p:nvGrpSpPr>
              <p:cNvPr id="48145" name="Group 30">
                <a:extLst>
                  <a:ext uri="{FF2B5EF4-FFF2-40B4-BE49-F238E27FC236}">
                    <a16:creationId xmlns:a16="http://schemas.microsoft.com/office/drawing/2014/main" id="{03CCD1C2-4BBD-E9E5-C472-EAE926DF7B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36902" y="2378962"/>
                <a:ext cx="1797525" cy="915314"/>
                <a:chOff x="3919190" y="2378962"/>
                <a:chExt cx="1797525" cy="915314"/>
              </a:xfrm>
            </p:grpSpPr>
            <p:sp>
              <p:nvSpPr>
                <p:cNvPr id="48153" name="Rectangle 18">
                  <a:extLst>
                    <a:ext uri="{FF2B5EF4-FFF2-40B4-BE49-F238E27FC236}">
                      <a16:creationId xmlns:a16="http://schemas.microsoft.com/office/drawing/2014/main" id="{CE6F1E11-1464-8F92-2B5C-37B29B7891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7432" y="2780928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00FF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CC00FF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 </a:t>
                  </a:r>
                  <a:endParaRPr lang="en-IN" altLang="en-US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48154" name="Rectangle 19">
                  <a:extLst>
                    <a:ext uri="{FF2B5EF4-FFF2-40B4-BE49-F238E27FC236}">
                      <a16:creationId xmlns:a16="http://schemas.microsoft.com/office/drawing/2014/main" id="{C020F4A2-288C-25AE-FCC1-C5776E0AB5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4580" y="2378962"/>
                  <a:ext cx="121860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2</a:t>
                  </a:r>
                  <a:r>
                    <a:rPr lang="en-US" altLang="en-US">
                      <a:solidFill>
                        <a:srgbClr val="CC00FF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– 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1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)</a:t>
                  </a:r>
                  <a:endParaRPr lang="en-US" altLang="en-US">
                    <a:solidFill>
                      <a:srgbClr val="CC00FF"/>
                    </a:solidFill>
                  </a:endParaRPr>
                </a:p>
              </p:txBody>
            </p: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30F89E61-0D90-A8A9-4C51-A8E2147C46A4}"/>
                    </a:ext>
                  </a:extLst>
                </p:cNvPr>
                <p:cNvCxnSpPr/>
                <p:nvPr/>
              </p:nvCxnSpPr>
              <p:spPr>
                <a:xfrm>
                  <a:off x="4022826" y="2775403"/>
                  <a:ext cx="1144620" cy="0"/>
                </a:xfrm>
                <a:prstGeom prst="line">
                  <a:avLst/>
                </a:prstGeom>
                <a:ln w="19050">
                  <a:solidFill>
                    <a:srgbClr val="CC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8156" name="Rectangle 21">
                  <a:extLst>
                    <a:ext uri="{FF2B5EF4-FFF2-40B4-BE49-F238E27FC236}">
                      <a16:creationId xmlns:a16="http://schemas.microsoft.com/office/drawing/2014/main" id="{A96971E3-4FCE-6563-DFF6-91A528766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6025" y="2583010"/>
                  <a:ext cx="410690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00FF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2</a:t>
                  </a:r>
                  <a:endParaRPr lang="en-IN" altLang="en-US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7" name="Double Bracket 26">
                  <a:extLst>
                    <a:ext uri="{FF2B5EF4-FFF2-40B4-BE49-F238E27FC236}">
                      <a16:creationId xmlns:a16="http://schemas.microsoft.com/office/drawing/2014/main" id="{72557F27-68D2-2B41-888E-95516AD9DA34}"/>
                    </a:ext>
                  </a:extLst>
                </p:cNvPr>
                <p:cNvSpPr/>
                <p:nvPr/>
              </p:nvSpPr>
              <p:spPr>
                <a:xfrm>
                  <a:off x="3919636" y="2378345"/>
                  <a:ext cx="1379575" cy="916411"/>
                </a:xfrm>
                <a:prstGeom prst="bracketPair">
                  <a:avLst/>
                </a:prstGeom>
                <a:ln>
                  <a:solidFill>
                    <a:srgbClr val="CC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CC00FF"/>
                    </a:solidFill>
                  </a:endParaRPr>
                </a:p>
              </p:txBody>
            </p:sp>
          </p:grpSp>
          <p:grpSp>
            <p:nvGrpSpPr>
              <p:cNvPr id="48146" name="Group 29">
                <a:extLst>
                  <a:ext uri="{FF2B5EF4-FFF2-40B4-BE49-F238E27FC236}">
                    <a16:creationId xmlns:a16="http://schemas.microsoft.com/office/drawing/2014/main" id="{9B481FD9-0FA3-A7B3-7A8B-3A96C84C4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51920" y="2358172"/>
                <a:ext cx="1989467" cy="915314"/>
                <a:chOff x="5909818" y="2358172"/>
                <a:chExt cx="1989467" cy="915314"/>
              </a:xfrm>
            </p:grpSpPr>
            <p:sp>
              <p:nvSpPr>
                <p:cNvPr id="48148" name="Rectangle 22">
                  <a:extLst>
                    <a:ext uri="{FF2B5EF4-FFF2-40B4-BE49-F238E27FC236}">
                      <a16:creationId xmlns:a16="http://schemas.microsoft.com/office/drawing/2014/main" id="{5DBCC5BD-D7CF-786F-8470-55764B91A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6673" y="2378962"/>
                  <a:ext cx="64633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00FF"/>
                      </a:solidFill>
                    </a:rPr>
                    <a:t>2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1</a:t>
                  </a:r>
                  <a:endParaRPr lang="en-US" altLang="en-US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48149" name="Rectangle 23">
                  <a:extLst>
                    <a:ext uri="{FF2B5EF4-FFF2-40B4-BE49-F238E27FC236}">
                      <a16:creationId xmlns:a16="http://schemas.microsoft.com/office/drawing/2014/main" id="{C63C1AA8-035B-6558-73F5-9B89C8CBC4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10662" y="2583918"/>
                  <a:ext cx="58862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00FF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+</a:t>
                  </a:r>
                  <a:endParaRPr lang="en-US" altLang="en-US">
                    <a:solidFill>
                      <a:srgbClr val="CC00FF"/>
                    </a:solidFill>
                  </a:endParaRPr>
                </a:p>
              </p:txBody>
            </p: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33C7F64B-FA21-8668-48C4-8D422D7FA892}"/>
                    </a:ext>
                  </a:extLst>
                </p:cNvPr>
                <p:cNvCxnSpPr/>
                <p:nvPr/>
              </p:nvCxnSpPr>
              <p:spPr>
                <a:xfrm>
                  <a:off x="6006069" y="2781755"/>
                  <a:ext cx="1144619" cy="0"/>
                </a:xfrm>
                <a:prstGeom prst="line">
                  <a:avLst/>
                </a:prstGeom>
                <a:ln w="19050">
                  <a:solidFill>
                    <a:srgbClr val="CC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8151" name="Rectangle 25">
                  <a:extLst>
                    <a:ext uri="{FF2B5EF4-FFF2-40B4-BE49-F238E27FC236}">
                      <a16:creationId xmlns:a16="http://schemas.microsoft.com/office/drawing/2014/main" id="{3BCE0815-6036-7445-278F-1E75F7806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00252" y="2768584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CC00FF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CC00FF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 </a:t>
                  </a:r>
                  <a:endParaRPr lang="en-IN" altLang="en-US">
                    <a:solidFill>
                      <a:srgbClr val="CC00FF"/>
                    </a:solidFill>
                  </a:endParaRPr>
                </a:p>
              </p:txBody>
            </p:sp>
            <p:sp>
              <p:nvSpPr>
                <p:cNvPr id="28" name="Double Bracket 27">
                  <a:extLst>
                    <a:ext uri="{FF2B5EF4-FFF2-40B4-BE49-F238E27FC236}">
                      <a16:creationId xmlns:a16="http://schemas.microsoft.com/office/drawing/2014/main" id="{61105F7D-A6C8-C9ED-B859-0BF50E687285}"/>
                    </a:ext>
                  </a:extLst>
                </p:cNvPr>
                <p:cNvSpPr/>
                <p:nvPr/>
              </p:nvSpPr>
              <p:spPr>
                <a:xfrm>
                  <a:off x="5909228" y="2357698"/>
                  <a:ext cx="1381163" cy="916410"/>
                </a:xfrm>
                <a:prstGeom prst="bracketPair">
                  <a:avLst/>
                </a:prstGeom>
                <a:ln>
                  <a:solidFill>
                    <a:srgbClr val="CC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CC00FF"/>
                    </a:solidFill>
                  </a:endParaRPr>
                </a:p>
              </p:txBody>
            </p:sp>
          </p:grpSp>
          <p:sp>
            <p:nvSpPr>
              <p:cNvPr id="48147" name="Rectangle 28">
                <a:extLst>
                  <a:ext uri="{FF2B5EF4-FFF2-40B4-BE49-F238E27FC236}">
                    <a16:creationId xmlns:a16="http://schemas.microsoft.com/office/drawing/2014/main" id="{53AE1C10-92C1-1A4E-2008-70032CB93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0121" y="2560944"/>
                <a:ext cx="122341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CC00FF"/>
                    </a:solidFill>
                  </a:rPr>
                  <a:t>……….(8)</a:t>
                </a:r>
              </a:p>
            </p:txBody>
          </p:sp>
        </p:grpSp>
        <p:sp>
          <p:nvSpPr>
            <p:cNvPr id="40" name="Rounded Rectangle 39">
              <a:extLst>
                <a:ext uri="{FF2B5EF4-FFF2-40B4-BE49-F238E27FC236}">
                  <a16:creationId xmlns:a16="http://schemas.microsoft.com/office/drawing/2014/main" id="{CE431E77-5EE4-1004-7D0C-19845B1B0B7A}"/>
                </a:ext>
              </a:extLst>
            </p:cNvPr>
            <p:cNvSpPr/>
            <p:nvPr/>
          </p:nvSpPr>
          <p:spPr bwMode="auto">
            <a:xfrm>
              <a:off x="3216312" y="3733515"/>
              <a:ext cx="4497512" cy="1154645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CC00FF"/>
                </a:solidFill>
              </a:endParaRPr>
            </a:p>
          </p:txBody>
        </p:sp>
      </p:grpSp>
      <p:sp>
        <p:nvSpPr>
          <p:cNvPr id="48138" name="TextBox 47">
            <a:extLst>
              <a:ext uri="{FF2B5EF4-FFF2-40B4-BE49-F238E27FC236}">
                <a16:creationId xmlns:a16="http://schemas.microsoft.com/office/drawing/2014/main" id="{0CD335FD-7065-A9DF-35B3-C2B128BD8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8139" name="TextBox 49">
            <a:extLst>
              <a:ext uri="{FF2B5EF4-FFF2-40B4-BE49-F238E27FC236}">
                <a16:creationId xmlns:a16="http://schemas.microsoft.com/office/drawing/2014/main" id="{5622A49C-FCA7-9BAE-1383-27A7718896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8140" name="TextBox 52">
            <a:extLst>
              <a:ext uri="{FF2B5EF4-FFF2-40B4-BE49-F238E27FC236}">
                <a16:creationId xmlns:a16="http://schemas.microsoft.com/office/drawing/2014/main" id="{EC39B852-CCE2-49CD-FDB6-BBFB1BA68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8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0" grpId="0"/>
      <p:bldP spid="48131" grpId="0"/>
      <p:bldP spid="48132" grpId="0"/>
      <p:bldP spid="4813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>
            <a:extLst>
              <a:ext uri="{FF2B5EF4-FFF2-40B4-BE49-F238E27FC236}">
                <a16:creationId xmlns:a16="http://schemas.microsoft.com/office/drawing/2014/main" id="{3D6491E6-3F76-28CE-EABF-426BBF8FD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2092325"/>
            <a:ext cx="21605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Special Cases: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grpSp>
        <p:nvGrpSpPr>
          <p:cNvPr id="2" name="Group 45">
            <a:extLst>
              <a:ext uri="{FF2B5EF4-FFF2-40B4-BE49-F238E27FC236}">
                <a16:creationId xmlns:a16="http://schemas.microsoft.com/office/drawing/2014/main" id="{7D82BBF4-A2B6-1B4D-0ABF-C1A0674FDE9A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25538"/>
            <a:ext cx="5614988" cy="935037"/>
            <a:chOff x="1907704" y="1412776"/>
            <a:chExt cx="5615900" cy="936104"/>
          </a:xfrm>
        </p:grpSpPr>
        <p:sp>
          <p:nvSpPr>
            <p:cNvPr id="49182" name="Rectangle 124">
              <a:extLst>
                <a:ext uri="{FF2B5EF4-FFF2-40B4-BE49-F238E27FC236}">
                  <a16:creationId xmlns:a16="http://schemas.microsoft.com/office/drawing/2014/main" id="{68322930-EE30-380F-B18F-A5C1F3AE2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1632760"/>
              <a:ext cx="680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v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2</a:t>
              </a:r>
              <a:r>
                <a:rPr lang="en-US" altLang="en-US" b="1">
                  <a:solidFill>
                    <a:srgbClr val="00FF00"/>
                  </a:solidFill>
                </a:rPr>
                <a:t> =</a:t>
              </a:r>
              <a:endParaRPr lang="en-US" altLang="en-US">
                <a:solidFill>
                  <a:srgbClr val="00FF00"/>
                </a:solidFill>
              </a:endParaRPr>
            </a:p>
          </p:txBody>
        </p:sp>
        <p:grpSp>
          <p:nvGrpSpPr>
            <p:cNvPr id="49183" name="Group 12">
              <a:extLst>
                <a:ext uri="{FF2B5EF4-FFF2-40B4-BE49-F238E27FC236}">
                  <a16:creationId xmlns:a16="http://schemas.microsoft.com/office/drawing/2014/main" id="{E1EC8F9C-0185-77BF-F3EC-A54A7E247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9705" y="1433566"/>
              <a:ext cx="1797525" cy="915314"/>
              <a:chOff x="3919190" y="2378962"/>
              <a:chExt cx="1797525" cy="915314"/>
            </a:xfrm>
          </p:grpSpPr>
          <p:sp>
            <p:nvSpPr>
              <p:cNvPr id="49191" name="Rectangle 20">
                <a:extLst>
                  <a:ext uri="{FF2B5EF4-FFF2-40B4-BE49-F238E27FC236}">
                    <a16:creationId xmlns:a16="http://schemas.microsoft.com/office/drawing/2014/main" id="{5C429CDB-21F6-34CB-B0EA-486C19D67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432" y="27809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92" name="Rectangle 21">
                <a:extLst>
                  <a:ext uri="{FF2B5EF4-FFF2-40B4-BE49-F238E27FC236}">
                    <a16:creationId xmlns:a16="http://schemas.microsoft.com/office/drawing/2014/main" id="{B7C4DB42-5E15-3B71-C5A7-295B0A8D0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580" y="23789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D3E5183A-A85D-F446-12B5-8F6456EED7E3}"/>
                  </a:ext>
                </a:extLst>
              </p:cNvPr>
              <p:cNvCxnSpPr/>
              <p:nvPr/>
            </p:nvCxnSpPr>
            <p:spPr>
              <a:xfrm>
                <a:off x="4022729" y="2776161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94" name="Rectangle 23">
                <a:extLst>
                  <a:ext uri="{FF2B5EF4-FFF2-40B4-BE49-F238E27FC236}">
                    <a16:creationId xmlns:a16="http://schemas.microsoft.com/office/drawing/2014/main" id="{CEAE45DF-CECF-14F3-0581-A5E9E4347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25" y="2583010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5" name="Double Bracket 24">
                <a:extLst>
                  <a:ext uri="{FF2B5EF4-FFF2-40B4-BE49-F238E27FC236}">
                    <a16:creationId xmlns:a16="http://schemas.microsoft.com/office/drawing/2014/main" id="{BC7F2971-353A-BD59-C3D6-1B6B3B7EE700}"/>
                  </a:ext>
                </a:extLst>
              </p:cNvPr>
              <p:cNvSpPr/>
              <p:nvPr/>
            </p:nvSpPr>
            <p:spPr>
              <a:xfrm>
                <a:off x="3919525" y="2378833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grpSp>
          <p:nvGrpSpPr>
            <p:cNvPr id="49184" name="Group 13">
              <a:extLst>
                <a:ext uri="{FF2B5EF4-FFF2-40B4-BE49-F238E27FC236}">
                  <a16:creationId xmlns:a16="http://schemas.microsoft.com/office/drawing/2014/main" id="{31B9B3D2-9915-25D2-D915-62099126F4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4723" y="1412776"/>
              <a:ext cx="1989467" cy="915314"/>
              <a:chOff x="5909818" y="2358172"/>
              <a:chExt cx="1989467" cy="915314"/>
            </a:xfrm>
          </p:grpSpPr>
          <p:sp>
            <p:nvSpPr>
              <p:cNvPr id="49186" name="Rectangle 15">
                <a:extLst>
                  <a:ext uri="{FF2B5EF4-FFF2-40B4-BE49-F238E27FC236}">
                    <a16:creationId xmlns:a16="http://schemas.microsoft.com/office/drawing/2014/main" id="{6870BBAC-7782-E749-3551-01D3FEF4A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6673" y="23789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87" name="Rectangle 16">
                <a:extLst>
                  <a:ext uri="{FF2B5EF4-FFF2-40B4-BE49-F238E27FC236}">
                    <a16:creationId xmlns:a16="http://schemas.microsoft.com/office/drawing/2014/main" id="{D1D51C41-47B2-04D3-DEE0-FB49168D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0662" y="2583918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1EAFE8F8-689E-FFC1-48F0-5F884068CAF8}"/>
                  </a:ext>
                </a:extLst>
              </p:cNvPr>
              <p:cNvCxnSpPr/>
              <p:nvPr/>
            </p:nvCxnSpPr>
            <p:spPr>
              <a:xfrm>
                <a:off x="6007290" y="2782518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89" name="Rectangle 18">
                <a:extLst>
                  <a:ext uri="{FF2B5EF4-FFF2-40B4-BE49-F238E27FC236}">
                    <a16:creationId xmlns:a16="http://schemas.microsoft.com/office/drawing/2014/main" id="{C0A38346-6E0B-A276-7DC0-AF17BFAA0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0252" y="27685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0" name="Double Bracket 19">
                <a:extLst>
                  <a:ext uri="{FF2B5EF4-FFF2-40B4-BE49-F238E27FC236}">
                    <a16:creationId xmlns:a16="http://schemas.microsoft.com/office/drawing/2014/main" id="{1DA41F78-9E25-CA47-749A-FE4C7E7DC0FF}"/>
                  </a:ext>
                </a:extLst>
              </p:cNvPr>
              <p:cNvSpPr/>
              <p:nvPr/>
            </p:nvSpPr>
            <p:spPr>
              <a:xfrm>
                <a:off x="5910437" y="2358172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sp>
          <p:nvSpPr>
            <p:cNvPr id="49185" name="Rectangle 14">
              <a:extLst>
                <a:ext uri="{FF2B5EF4-FFF2-40B4-BE49-F238E27FC236}">
                  <a16:creationId xmlns:a16="http://schemas.microsoft.com/office/drawing/2014/main" id="{0BFFB9E1-5903-049F-9677-48FB635D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192" y="1615548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……….(8)</a:t>
              </a:r>
            </a:p>
          </p:txBody>
        </p:sp>
      </p:grpSp>
      <p:grpSp>
        <p:nvGrpSpPr>
          <p:cNvPr id="5" name="Group 26">
            <a:extLst>
              <a:ext uri="{FF2B5EF4-FFF2-40B4-BE49-F238E27FC236}">
                <a16:creationId xmlns:a16="http://schemas.microsoft.com/office/drawing/2014/main" id="{BAEFA46C-5DDE-CBC4-AADD-6DD71EA4A82D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5888"/>
            <a:ext cx="5646738" cy="936625"/>
            <a:chOff x="3275856" y="3789040"/>
            <a:chExt cx="5647677" cy="936104"/>
          </a:xfrm>
        </p:grpSpPr>
        <p:sp>
          <p:nvSpPr>
            <p:cNvPr id="49169" name="Rectangle 28">
              <a:extLst>
                <a:ext uri="{FF2B5EF4-FFF2-40B4-BE49-F238E27FC236}">
                  <a16:creationId xmlns:a16="http://schemas.microsoft.com/office/drawing/2014/main" id="{1F8ED15D-E0DC-F5E8-D25C-CEC7FEEF2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0121" y="3991812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……….(6)</a:t>
              </a:r>
            </a:p>
          </p:txBody>
        </p:sp>
        <p:grpSp>
          <p:nvGrpSpPr>
            <p:cNvPr id="49170" name="Group 30">
              <a:extLst>
                <a:ext uri="{FF2B5EF4-FFF2-40B4-BE49-F238E27FC236}">
                  <a16:creationId xmlns:a16="http://schemas.microsoft.com/office/drawing/2014/main" id="{0B4FFC74-1330-F45B-DFD3-402400CBE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5856" y="3789040"/>
              <a:ext cx="4445496" cy="936104"/>
              <a:chOff x="2843808" y="4077072"/>
              <a:chExt cx="4445496" cy="936104"/>
            </a:xfrm>
          </p:grpSpPr>
          <p:sp>
            <p:nvSpPr>
              <p:cNvPr id="49171" name="Rectangle 124">
                <a:extLst>
                  <a:ext uri="{FF2B5EF4-FFF2-40B4-BE49-F238E27FC236}">
                    <a16:creationId xmlns:a16="http://schemas.microsoft.com/office/drawing/2014/main" id="{A72C1D8B-A920-69A1-2B5E-BFBC198B0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808" y="4297056"/>
                <a:ext cx="68032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v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 =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72" name="Rectangle 33">
                <a:extLst>
                  <a:ext uri="{FF2B5EF4-FFF2-40B4-BE49-F238E27FC236}">
                    <a16:creationId xmlns:a16="http://schemas.microsoft.com/office/drawing/2014/main" id="{9F13409F-2DF3-ACB9-E035-5A1A36CC2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384" y="44998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73" name="Rectangle 34">
                <a:extLst>
                  <a:ext uri="{FF2B5EF4-FFF2-40B4-BE49-F238E27FC236}">
                    <a16:creationId xmlns:a16="http://schemas.microsoft.com/office/drawing/2014/main" id="{56406D3A-8617-BBA9-1AA8-90F92D25F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532" y="40978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AB180DFF-E7FA-6DDB-6BB3-D437FF572A46}"/>
                  </a:ext>
                </a:extLst>
              </p:cNvPr>
              <p:cNvCxnSpPr/>
              <p:nvPr/>
            </p:nvCxnSpPr>
            <p:spPr>
              <a:xfrm>
                <a:off x="3590057" y="4494352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75" name="Rectangle 36">
                <a:extLst>
                  <a:ext uri="{FF2B5EF4-FFF2-40B4-BE49-F238E27FC236}">
                    <a16:creationId xmlns:a16="http://schemas.microsoft.com/office/drawing/2014/main" id="{BE77E3E2-6499-93E5-EC52-57919E0BB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977" y="4301910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76" name="Rectangle 37">
                <a:extLst>
                  <a:ext uri="{FF2B5EF4-FFF2-40B4-BE49-F238E27FC236}">
                    <a16:creationId xmlns:a16="http://schemas.microsoft.com/office/drawing/2014/main" id="{3341D64E-0534-77A1-B7A9-3C93CF9CB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625" y="40978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9177" name="Rectangle 38">
                <a:extLst>
                  <a:ext uri="{FF2B5EF4-FFF2-40B4-BE49-F238E27FC236}">
                    <a16:creationId xmlns:a16="http://schemas.microsoft.com/office/drawing/2014/main" id="{4CB60B78-1595-44C9-8F7D-141F8AA0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8614" y="4302818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6249412C-87C1-B4E2-A1A3-DEC9F83D38BF}"/>
                  </a:ext>
                </a:extLst>
              </p:cNvPr>
              <p:cNvCxnSpPr/>
              <p:nvPr/>
            </p:nvCxnSpPr>
            <p:spPr>
              <a:xfrm>
                <a:off x="5574762" y="4500698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179" name="Rectangle 40">
                <a:extLst>
                  <a:ext uri="{FF2B5EF4-FFF2-40B4-BE49-F238E27FC236}">
                    <a16:creationId xmlns:a16="http://schemas.microsoft.com/office/drawing/2014/main" id="{3C17DB22-D642-D5D8-63E1-4552D6713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204" y="44874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42" name="Double Bracket 41">
                <a:extLst>
                  <a:ext uri="{FF2B5EF4-FFF2-40B4-BE49-F238E27FC236}">
                    <a16:creationId xmlns:a16="http://schemas.microsoft.com/office/drawing/2014/main" id="{A8F881F1-8C4E-2F5D-5156-4D447364980D}"/>
                  </a:ext>
                </a:extLst>
              </p:cNvPr>
              <p:cNvSpPr/>
              <p:nvPr/>
            </p:nvSpPr>
            <p:spPr>
              <a:xfrm>
                <a:off x="3486853" y="4097698"/>
                <a:ext cx="1379766" cy="915478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  <p:sp>
            <p:nvSpPr>
              <p:cNvPr id="43" name="Double Bracket 42">
                <a:extLst>
                  <a:ext uri="{FF2B5EF4-FFF2-40B4-BE49-F238E27FC236}">
                    <a16:creationId xmlns:a16="http://schemas.microsoft.com/office/drawing/2014/main" id="{9FF282A0-F288-BA56-5FA6-2FB46BFEDFC1}"/>
                  </a:ext>
                </a:extLst>
              </p:cNvPr>
              <p:cNvSpPr/>
              <p:nvPr/>
            </p:nvSpPr>
            <p:spPr>
              <a:xfrm>
                <a:off x="5477909" y="4077072"/>
                <a:ext cx="1379766" cy="915477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</p:grpSp>
      <p:sp>
        <p:nvSpPr>
          <p:cNvPr id="44" name="Rectangle 7">
            <a:extLst>
              <a:ext uri="{FF2B5EF4-FFF2-40B4-BE49-F238E27FC236}">
                <a16:creationId xmlns:a16="http://schemas.microsoft.com/office/drawing/2014/main" id="{C051CFCD-99D0-678E-90F8-F1AF838F7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2447925"/>
            <a:ext cx="10810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Case I: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49158" name="Rectangle 124">
            <a:extLst>
              <a:ext uri="{FF2B5EF4-FFF2-40B4-BE49-F238E27FC236}">
                <a16:creationId xmlns:a16="http://schemas.microsoft.com/office/drawing/2014/main" id="{D6B3FD85-BDBF-4E2C-3030-E6F418BC0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" y="2806700"/>
            <a:ext cx="64246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If the two masses are equal, i.e. 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 = 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 = m (say), then</a:t>
            </a:r>
            <a:endParaRPr lang="en-US" altLang="en-US">
              <a:solidFill>
                <a:srgbClr val="FFCC99"/>
              </a:solidFill>
            </a:endParaRPr>
          </a:p>
        </p:txBody>
      </p:sp>
      <p:sp>
        <p:nvSpPr>
          <p:cNvPr id="49159" name="Rectangle 46">
            <a:extLst>
              <a:ext uri="{FF2B5EF4-FFF2-40B4-BE49-F238E27FC236}">
                <a16:creationId xmlns:a16="http://schemas.microsoft.com/office/drawing/2014/main" id="{7B6442B4-338C-7B49-5BEA-3D49D93E0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3186113"/>
            <a:ext cx="27733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v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r>
              <a:rPr lang="en-US" altLang="en-US" b="1">
                <a:solidFill>
                  <a:srgbClr val="FF9900"/>
                </a:solidFill>
              </a:rPr>
              <a:t> = u</a:t>
            </a:r>
            <a:r>
              <a:rPr lang="en-US" altLang="en-US" b="1" baseline="-25000">
                <a:solidFill>
                  <a:srgbClr val="FF9900"/>
                </a:solidFill>
              </a:rPr>
              <a:t>2         </a:t>
            </a:r>
            <a:r>
              <a:rPr lang="en-US" altLang="en-US" b="1">
                <a:solidFill>
                  <a:srgbClr val="FF9900"/>
                </a:solidFill>
              </a:rPr>
              <a:t>and      v</a:t>
            </a:r>
            <a:r>
              <a:rPr lang="en-US" altLang="en-US" b="1" baseline="-25000">
                <a:solidFill>
                  <a:srgbClr val="FF9900"/>
                </a:solidFill>
              </a:rPr>
              <a:t>2</a:t>
            </a:r>
            <a:r>
              <a:rPr lang="en-US" altLang="en-US" b="1">
                <a:solidFill>
                  <a:srgbClr val="FF9900"/>
                </a:solidFill>
              </a:rPr>
              <a:t> = u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49160" name="Rectangle 124">
            <a:extLst>
              <a:ext uri="{FF2B5EF4-FFF2-40B4-BE49-F238E27FC236}">
                <a16:creationId xmlns:a16="http://schemas.microsoft.com/office/drawing/2014/main" id="{F252C251-4714-23E4-0A12-02CA9A0D3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3602038"/>
            <a:ext cx="793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FF66FF"/>
                </a:solidFill>
              </a:rPr>
              <a:t>It is clear that the bodies interchange their velocities after the collision.</a:t>
            </a:r>
            <a:endParaRPr lang="en-US" altLang="en-US" i="1">
              <a:solidFill>
                <a:srgbClr val="FF66FF"/>
              </a:solidFill>
            </a:endParaRPr>
          </a:p>
        </p:txBody>
      </p:sp>
      <p:sp>
        <p:nvSpPr>
          <p:cNvPr id="50" name="Rectangle 7">
            <a:extLst>
              <a:ext uri="{FF2B5EF4-FFF2-40B4-BE49-F238E27FC236}">
                <a16:creationId xmlns:a16="http://schemas.microsoft.com/office/drawing/2014/main" id="{3EDFDA4B-C066-0F76-FAD6-D8DAC55D1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4032250"/>
            <a:ext cx="17605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Sub - Case: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49162" name="Rectangle 124">
            <a:extLst>
              <a:ext uri="{FF2B5EF4-FFF2-40B4-BE49-F238E27FC236}">
                <a16:creationId xmlns:a16="http://schemas.microsoft.com/office/drawing/2014/main" id="{A22A8D9E-925E-D960-870E-9D501AA6D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4465638"/>
            <a:ext cx="70739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99"/>
                </a:solidFill>
              </a:rPr>
              <a:t>If the second body was at rest before collision i.e. u</a:t>
            </a:r>
            <a:r>
              <a:rPr lang="en-US" altLang="en-US" b="1" baseline="-25000">
                <a:solidFill>
                  <a:srgbClr val="FFFF99"/>
                </a:solidFill>
              </a:rPr>
              <a:t>2</a:t>
            </a:r>
            <a:r>
              <a:rPr lang="en-US" altLang="en-US" b="1">
                <a:solidFill>
                  <a:srgbClr val="FFFF99"/>
                </a:solidFill>
              </a:rPr>
              <a:t> = 0, then</a:t>
            </a:r>
            <a:endParaRPr lang="en-US" altLang="en-US">
              <a:solidFill>
                <a:srgbClr val="FFFF99"/>
              </a:solidFill>
            </a:endParaRPr>
          </a:p>
        </p:txBody>
      </p:sp>
      <p:sp>
        <p:nvSpPr>
          <p:cNvPr id="49163" name="Rectangle 51">
            <a:extLst>
              <a:ext uri="{FF2B5EF4-FFF2-40B4-BE49-F238E27FC236}">
                <a16:creationId xmlns:a16="http://schemas.microsoft.com/office/drawing/2014/main" id="{28B03294-602D-7452-6EB8-C55DFC70F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4868863"/>
            <a:ext cx="28003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v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r>
              <a:rPr lang="en-US" altLang="en-US" b="1">
                <a:solidFill>
                  <a:srgbClr val="FF9900"/>
                </a:solidFill>
              </a:rPr>
              <a:t> = 0        and      v</a:t>
            </a:r>
            <a:r>
              <a:rPr lang="en-US" altLang="en-US" b="1" baseline="-25000">
                <a:solidFill>
                  <a:srgbClr val="FF9900"/>
                </a:solidFill>
              </a:rPr>
              <a:t>2</a:t>
            </a:r>
            <a:r>
              <a:rPr lang="en-US" altLang="en-US" b="1">
                <a:solidFill>
                  <a:srgbClr val="FF9900"/>
                </a:solidFill>
              </a:rPr>
              <a:t> = u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49164" name="Rectangle 124">
            <a:extLst>
              <a:ext uri="{FF2B5EF4-FFF2-40B4-BE49-F238E27FC236}">
                <a16:creationId xmlns:a16="http://schemas.microsoft.com/office/drawing/2014/main" id="{5EC912A7-C433-A8D8-193E-1F2C32596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25" y="5300663"/>
            <a:ext cx="81502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FF66FF"/>
                </a:solidFill>
              </a:rPr>
              <a:t>The first body comes to rest and pushes the second body with its (first) initial speed.</a:t>
            </a:r>
            <a:endParaRPr lang="en-US" altLang="en-US" i="1">
              <a:solidFill>
                <a:srgbClr val="FF66FF"/>
              </a:solidFill>
            </a:endParaRPr>
          </a:p>
        </p:txBody>
      </p:sp>
      <p:sp>
        <p:nvSpPr>
          <p:cNvPr id="49165" name="Rectangle 124">
            <a:extLst>
              <a:ext uri="{FF2B5EF4-FFF2-40B4-BE49-F238E27FC236}">
                <a16:creationId xmlns:a16="http://schemas.microsoft.com/office/drawing/2014/main" id="{05FC08F0-044D-FC7D-B815-20EDD160B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6011863"/>
            <a:ext cx="70739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 b="1" i="1">
                <a:solidFill>
                  <a:srgbClr val="00FF99"/>
                </a:solidFill>
              </a:rPr>
              <a:t>Next time when you play carom…..   just enjoy Physics!</a:t>
            </a:r>
            <a:endParaRPr lang="en-US" altLang="en-US" sz="2000" i="1">
              <a:solidFill>
                <a:srgbClr val="00FF99"/>
              </a:solidFill>
            </a:endParaRPr>
          </a:p>
        </p:txBody>
      </p:sp>
      <p:sp>
        <p:nvSpPr>
          <p:cNvPr id="49166" name="TextBox 47">
            <a:extLst>
              <a:ext uri="{FF2B5EF4-FFF2-40B4-BE49-F238E27FC236}">
                <a16:creationId xmlns:a16="http://schemas.microsoft.com/office/drawing/2014/main" id="{C2E72281-C770-D658-C83F-16DFCFD750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9167" name="TextBox 49">
            <a:extLst>
              <a:ext uri="{FF2B5EF4-FFF2-40B4-BE49-F238E27FC236}">
                <a16:creationId xmlns:a16="http://schemas.microsoft.com/office/drawing/2014/main" id="{09F668B2-0D82-041A-EE82-43AC226D3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49168" name="TextBox 52">
            <a:extLst>
              <a:ext uri="{FF2B5EF4-FFF2-40B4-BE49-F238E27FC236}">
                <a16:creationId xmlns:a16="http://schemas.microsoft.com/office/drawing/2014/main" id="{EE507A2A-770F-951F-B08C-300EA6D70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9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9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9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9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9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491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491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4" grpId="0"/>
      <p:bldP spid="49158" grpId="0"/>
      <p:bldP spid="49159" grpId="0"/>
      <p:bldP spid="49160" grpId="0"/>
      <p:bldP spid="50" grpId="0"/>
      <p:bldP spid="49162" grpId="0"/>
      <p:bldP spid="49163" grpId="0"/>
      <p:bldP spid="49164" grpId="0"/>
      <p:bldP spid="49165" grpId="0"/>
      <p:bldP spid="49165" grpId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>
            <a:extLst>
              <a:ext uri="{FF2B5EF4-FFF2-40B4-BE49-F238E27FC236}">
                <a16:creationId xmlns:a16="http://schemas.microsoft.com/office/drawing/2014/main" id="{22D31D20-A6FB-8CC7-26F4-E6EC805F6ACD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57288"/>
            <a:ext cx="5614988" cy="935037"/>
            <a:chOff x="1907704" y="1412776"/>
            <a:chExt cx="5615900" cy="936104"/>
          </a:xfrm>
        </p:grpSpPr>
        <p:sp>
          <p:nvSpPr>
            <p:cNvPr id="50207" name="Rectangle 124">
              <a:extLst>
                <a:ext uri="{FF2B5EF4-FFF2-40B4-BE49-F238E27FC236}">
                  <a16:creationId xmlns:a16="http://schemas.microsoft.com/office/drawing/2014/main" id="{E7581586-6B0F-A7D5-689B-BC83A242C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1632760"/>
              <a:ext cx="680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v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2</a:t>
              </a:r>
              <a:r>
                <a:rPr lang="en-US" altLang="en-US" b="1">
                  <a:solidFill>
                    <a:srgbClr val="00FF00"/>
                  </a:solidFill>
                </a:rPr>
                <a:t> =</a:t>
              </a:r>
              <a:endParaRPr lang="en-US" altLang="en-US">
                <a:solidFill>
                  <a:srgbClr val="00FF00"/>
                </a:solidFill>
              </a:endParaRPr>
            </a:p>
          </p:txBody>
        </p:sp>
        <p:grpSp>
          <p:nvGrpSpPr>
            <p:cNvPr id="50208" name="Group 13">
              <a:extLst>
                <a:ext uri="{FF2B5EF4-FFF2-40B4-BE49-F238E27FC236}">
                  <a16:creationId xmlns:a16="http://schemas.microsoft.com/office/drawing/2014/main" id="{E3666D7F-52C2-89A2-B37A-57614B11B9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9705" y="1433566"/>
              <a:ext cx="1797525" cy="915314"/>
              <a:chOff x="3919190" y="2378962"/>
              <a:chExt cx="1797525" cy="915314"/>
            </a:xfrm>
          </p:grpSpPr>
          <p:sp>
            <p:nvSpPr>
              <p:cNvPr id="50216" name="Rectangle 21">
                <a:extLst>
                  <a:ext uri="{FF2B5EF4-FFF2-40B4-BE49-F238E27FC236}">
                    <a16:creationId xmlns:a16="http://schemas.microsoft.com/office/drawing/2014/main" id="{E4358FB8-9C4E-EA1A-62E5-84F16F6E2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432" y="27809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217" name="Rectangle 22">
                <a:extLst>
                  <a:ext uri="{FF2B5EF4-FFF2-40B4-BE49-F238E27FC236}">
                    <a16:creationId xmlns:a16="http://schemas.microsoft.com/office/drawing/2014/main" id="{6185091E-F701-3CEB-FEA9-E1EC9FC85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580" y="23789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820CDE41-5639-005D-235B-BA31EBF2519E}"/>
                  </a:ext>
                </a:extLst>
              </p:cNvPr>
              <p:cNvCxnSpPr/>
              <p:nvPr/>
            </p:nvCxnSpPr>
            <p:spPr>
              <a:xfrm>
                <a:off x="4022729" y="2776161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19" name="Rectangle 24">
                <a:extLst>
                  <a:ext uri="{FF2B5EF4-FFF2-40B4-BE49-F238E27FC236}">
                    <a16:creationId xmlns:a16="http://schemas.microsoft.com/office/drawing/2014/main" id="{88ACDF47-9750-2391-CC9A-7DA5B410A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25" y="2583010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6" name="Double Bracket 25">
                <a:extLst>
                  <a:ext uri="{FF2B5EF4-FFF2-40B4-BE49-F238E27FC236}">
                    <a16:creationId xmlns:a16="http://schemas.microsoft.com/office/drawing/2014/main" id="{77B5CBE4-50A6-F152-C955-43A1072C1E13}"/>
                  </a:ext>
                </a:extLst>
              </p:cNvPr>
              <p:cNvSpPr/>
              <p:nvPr/>
            </p:nvSpPr>
            <p:spPr>
              <a:xfrm>
                <a:off x="3919525" y="2378833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grpSp>
          <p:nvGrpSpPr>
            <p:cNvPr id="50209" name="Group 14">
              <a:extLst>
                <a:ext uri="{FF2B5EF4-FFF2-40B4-BE49-F238E27FC236}">
                  <a16:creationId xmlns:a16="http://schemas.microsoft.com/office/drawing/2014/main" id="{87BC9DF4-81C8-4AD3-35F7-52E88E4EC1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4723" y="1412776"/>
              <a:ext cx="1989467" cy="915314"/>
              <a:chOff x="5909818" y="2358172"/>
              <a:chExt cx="1989467" cy="915314"/>
            </a:xfrm>
          </p:grpSpPr>
          <p:sp>
            <p:nvSpPr>
              <p:cNvPr id="50211" name="Rectangle 16">
                <a:extLst>
                  <a:ext uri="{FF2B5EF4-FFF2-40B4-BE49-F238E27FC236}">
                    <a16:creationId xmlns:a16="http://schemas.microsoft.com/office/drawing/2014/main" id="{E317C958-425F-1B89-D6B6-C4E45050B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6673" y="23789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212" name="Rectangle 17">
                <a:extLst>
                  <a:ext uri="{FF2B5EF4-FFF2-40B4-BE49-F238E27FC236}">
                    <a16:creationId xmlns:a16="http://schemas.microsoft.com/office/drawing/2014/main" id="{E6D28F2A-94CA-A68E-E03A-B07372B2F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0662" y="2583918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7A3899CC-E402-B077-64F2-783C07E5303C}"/>
                  </a:ext>
                </a:extLst>
              </p:cNvPr>
              <p:cNvCxnSpPr/>
              <p:nvPr/>
            </p:nvCxnSpPr>
            <p:spPr>
              <a:xfrm>
                <a:off x="6007290" y="2782518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14" name="Rectangle 19">
                <a:extLst>
                  <a:ext uri="{FF2B5EF4-FFF2-40B4-BE49-F238E27FC236}">
                    <a16:creationId xmlns:a16="http://schemas.microsoft.com/office/drawing/2014/main" id="{566E6D9A-DB09-B826-3E98-473CEEDF5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0252" y="27685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1" name="Double Bracket 20">
                <a:extLst>
                  <a:ext uri="{FF2B5EF4-FFF2-40B4-BE49-F238E27FC236}">
                    <a16:creationId xmlns:a16="http://schemas.microsoft.com/office/drawing/2014/main" id="{AC2CFF1F-FC3D-179F-6C53-20FFC1AB0021}"/>
                  </a:ext>
                </a:extLst>
              </p:cNvPr>
              <p:cNvSpPr/>
              <p:nvPr/>
            </p:nvSpPr>
            <p:spPr>
              <a:xfrm>
                <a:off x="5910437" y="2358172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sp>
          <p:nvSpPr>
            <p:cNvPr id="50210" name="Rectangle 15">
              <a:extLst>
                <a:ext uri="{FF2B5EF4-FFF2-40B4-BE49-F238E27FC236}">
                  <a16:creationId xmlns:a16="http://schemas.microsoft.com/office/drawing/2014/main" id="{ADE14BDC-9630-7BDA-DBF4-F1B5F88F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192" y="1615548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……….(8)</a:t>
              </a:r>
            </a:p>
          </p:txBody>
        </p:sp>
      </p:grpSp>
      <p:grpSp>
        <p:nvGrpSpPr>
          <p:cNvPr id="5" name="Group 26">
            <a:extLst>
              <a:ext uri="{FF2B5EF4-FFF2-40B4-BE49-F238E27FC236}">
                <a16:creationId xmlns:a16="http://schemas.microsoft.com/office/drawing/2014/main" id="{3EC88E06-510C-9D8B-AD6D-E184B29CE232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49225"/>
            <a:ext cx="5646738" cy="935038"/>
            <a:chOff x="3275856" y="3789040"/>
            <a:chExt cx="5647677" cy="936104"/>
          </a:xfrm>
        </p:grpSpPr>
        <p:sp>
          <p:nvSpPr>
            <p:cNvPr id="50194" name="Rectangle 27">
              <a:extLst>
                <a:ext uri="{FF2B5EF4-FFF2-40B4-BE49-F238E27FC236}">
                  <a16:creationId xmlns:a16="http://schemas.microsoft.com/office/drawing/2014/main" id="{5A4C5C9C-1BC4-8769-2E12-DD64CE81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0121" y="3991812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……….(6)</a:t>
              </a:r>
            </a:p>
          </p:txBody>
        </p:sp>
        <p:grpSp>
          <p:nvGrpSpPr>
            <p:cNvPr id="50195" name="Group 28">
              <a:extLst>
                <a:ext uri="{FF2B5EF4-FFF2-40B4-BE49-F238E27FC236}">
                  <a16:creationId xmlns:a16="http://schemas.microsoft.com/office/drawing/2014/main" id="{84F3FC4A-1BAA-3CE2-4621-04003FDCD3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5856" y="3789040"/>
              <a:ext cx="4445496" cy="936104"/>
              <a:chOff x="2843808" y="4077072"/>
              <a:chExt cx="4445496" cy="936104"/>
            </a:xfrm>
          </p:grpSpPr>
          <p:sp>
            <p:nvSpPr>
              <p:cNvPr id="50196" name="Rectangle 124">
                <a:extLst>
                  <a:ext uri="{FF2B5EF4-FFF2-40B4-BE49-F238E27FC236}">
                    <a16:creationId xmlns:a16="http://schemas.microsoft.com/office/drawing/2014/main" id="{3AC63CED-493F-CD80-4A81-E7CFB9B03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808" y="4297056"/>
                <a:ext cx="68032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v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 =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197" name="Rectangle 30">
                <a:extLst>
                  <a:ext uri="{FF2B5EF4-FFF2-40B4-BE49-F238E27FC236}">
                    <a16:creationId xmlns:a16="http://schemas.microsoft.com/office/drawing/2014/main" id="{FAD4E887-5ED1-24E7-F128-CDDBA4159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384" y="44998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198" name="Rectangle 31">
                <a:extLst>
                  <a:ext uri="{FF2B5EF4-FFF2-40B4-BE49-F238E27FC236}">
                    <a16:creationId xmlns:a16="http://schemas.microsoft.com/office/drawing/2014/main" id="{766FA213-7841-72B0-AA61-4012A19B2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532" y="40978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A5A36588-8B30-877B-06A7-C440FB17A2CF}"/>
                  </a:ext>
                </a:extLst>
              </p:cNvPr>
              <p:cNvCxnSpPr/>
              <p:nvPr/>
            </p:nvCxnSpPr>
            <p:spPr>
              <a:xfrm>
                <a:off x="3590057" y="4495061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00" name="Rectangle 33">
                <a:extLst>
                  <a:ext uri="{FF2B5EF4-FFF2-40B4-BE49-F238E27FC236}">
                    <a16:creationId xmlns:a16="http://schemas.microsoft.com/office/drawing/2014/main" id="{50EEE6D1-30DB-E886-2E88-0B9A2A3D4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977" y="4301910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201" name="Rectangle 34">
                <a:extLst>
                  <a:ext uri="{FF2B5EF4-FFF2-40B4-BE49-F238E27FC236}">
                    <a16:creationId xmlns:a16="http://schemas.microsoft.com/office/drawing/2014/main" id="{A765B231-76BC-2619-CD7C-F19A28FF1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625" y="40978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0202" name="Rectangle 35">
                <a:extLst>
                  <a:ext uri="{FF2B5EF4-FFF2-40B4-BE49-F238E27FC236}">
                    <a16:creationId xmlns:a16="http://schemas.microsoft.com/office/drawing/2014/main" id="{DFF7A078-388C-8D8F-EF2A-697167275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8614" y="4302818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7AFA7488-D5E2-C809-1E3E-05AC0BE3360D}"/>
                  </a:ext>
                </a:extLst>
              </p:cNvPr>
              <p:cNvCxnSpPr/>
              <p:nvPr/>
            </p:nvCxnSpPr>
            <p:spPr>
              <a:xfrm>
                <a:off x="5574762" y="4501418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04" name="Rectangle 37">
                <a:extLst>
                  <a:ext uri="{FF2B5EF4-FFF2-40B4-BE49-F238E27FC236}">
                    <a16:creationId xmlns:a16="http://schemas.microsoft.com/office/drawing/2014/main" id="{1FA8BC9B-CB96-1C49-7434-9057198E6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204" y="44874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39" name="Double Bracket 38">
                <a:extLst>
                  <a:ext uri="{FF2B5EF4-FFF2-40B4-BE49-F238E27FC236}">
                    <a16:creationId xmlns:a16="http://schemas.microsoft.com/office/drawing/2014/main" id="{DD7A24F1-63D9-1DF9-F8FF-0AAE4B594BBB}"/>
                  </a:ext>
                </a:extLst>
              </p:cNvPr>
              <p:cNvSpPr/>
              <p:nvPr/>
            </p:nvSpPr>
            <p:spPr>
              <a:xfrm>
                <a:off x="3486853" y="4097734"/>
                <a:ext cx="1379766" cy="915442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  <p:sp>
            <p:nvSpPr>
              <p:cNvPr id="40" name="Double Bracket 39">
                <a:extLst>
                  <a:ext uri="{FF2B5EF4-FFF2-40B4-BE49-F238E27FC236}">
                    <a16:creationId xmlns:a16="http://schemas.microsoft.com/office/drawing/2014/main" id="{829430D9-6DE4-BBBD-27FB-76263FD8A216}"/>
                  </a:ext>
                </a:extLst>
              </p:cNvPr>
              <p:cNvSpPr/>
              <p:nvPr/>
            </p:nvSpPr>
            <p:spPr>
              <a:xfrm>
                <a:off x="5477909" y="4077072"/>
                <a:ext cx="1379766" cy="915442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</p:grpSp>
      <p:sp>
        <p:nvSpPr>
          <p:cNvPr id="41" name="Rectangle 7">
            <a:extLst>
              <a:ext uri="{FF2B5EF4-FFF2-40B4-BE49-F238E27FC236}">
                <a16:creationId xmlns:a16="http://schemas.microsoft.com/office/drawing/2014/main" id="{7B290F42-8CC9-7B47-8C4C-C80A3CE47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1989138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Case II: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0181" name="Rectangle 124">
            <a:extLst>
              <a:ext uri="{FF2B5EF4-FFF2-40B4-BE49-F238E27FC236}">
                <a16:creationId xmlns:a16="http://schemas.microsoft.com/office/drawing/2014/main" id="{3B2CFA69-94F8-4AE9-8265-6B5217BD0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" y="2349500"/>
            <a:ext cx="42751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00"/>
                </a:solidFill>
              </a:rPr>
              <a:t>If m</a:t>
            </a:r>
            <a:r>
              <a:rPr lang="en-US" altLang="en-US" b="1" baseline="-25000">
                <a:solidFill>
                  <a:srgbClr val="FFFF00"/>
                </a:solidFill>
              </a:rPr>
              <a:t>1</a:t>
            </a:r>
            <a:r>
              <a:rPr lang="en-US" altLang="en-US" b="1">
                <a:solidFill>
                  <a:srgbClr val="FFFF00"/>
                </a:solidFill>
              </a:rPr>
              <a:t> &gt;&gt; m</a:t>
            </a:r>
            <a:r>
              <a:rPr lang="en-US" altLang="en-US" b="1" baseline="-25000">
                <a:solidFill>
                  <a:srgbClr val="FFFF00"/>
                </a:solidFill>
              </a:rPr>
              <a:t>2</a:t>
            </a:r>
            <a:r>
              <a:rPr lang="en-US" altLang="en-US" b="1">
                <a:solidFill>
                  <a:srgbClr val="FFFF00"/>
                </a:solidFill>
              </a:rPr>
              <a:t>, i.e. m</a:t>
            </a:r>
            <a:r>
              <a:rPr lang="en-US" altLang="en-US" b="1" baseline="-25000">
                <a:solidFill>
                  <a:srgbClr val="FFFF00"/>
                </a:solidFill>
              </a:rPr>
              <a:t>2 </a:t>
            </a:r>
            <a:r>
              <a:rPr lang="en-US" altLang="en-US" b="1">
                <a:solidFill>
                  <a:srgbClr val="FFFF00"/>
                </a:solidFill>
              </a:rPr>
              <a:t>≈ 0,  then</a:t>
            </a:r>
            <a:endParaRPr lang="en-US" altLang="en-US">
              <a:solidFill>
                <a:srgbClr val="FFFF00"/>
              </a:solidFill>
            </a:endParaRPr>
          </a:p>
        </p:txBody>
      </p:sp>
      <p:sp>
        <p:nvSpPr>
          <p:cNvPr id="50182" name="Rectangle 42">
            <a:extLst>
              <a:ext uri="{FF2B5EF4-FFF2-40B4-BE49-F238E27FC236}">
                <a16:creationId xmlns:a16="http://schemas.microsoft.com/office/drawing/2014/main" id="{27F766E6-2340-CD66-A085-4CF8D3C29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2727325"/>
            <a:ext cx="8874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>
                <a:solidFill>
                  <a:srgbClr val="FF00FF"/>
                </a:solidFill>
              </a:rPr>
              <a:t> ≈ u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50183" name="Rectangle 49">
            <a:extLst>
              <a:ext uri="{FF2B5EF4-FFF2-40B4-BE49-F238E27FC236}">
                <a16:creationId xmlns:a16="http://schemas.microsoft.com/office/drawing/2014/main" id="{B6C19452-FDE4-4FD0-10A7-A7CBEA5B8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141663"/>
            <a:ext cx="22717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and      v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 ≈ 2u</a:t>
            </a:r>
            <a:r>
              <a:rPr lang="en-US" altLang="en-US" b="1" baseline="-25000">
                <a:solidFill>
                  <a:srgbClr val="FF00FF"/>
                </a:solidFill>
              </a:rPr>
              <a:t>1 </a:t>
            </a:r>
            <a:r>
              <a:rPr lang="en-US" altLang="en-US" b="1">
                <a:solidFill>
                  <a:srgbClr val="FF00FF"/>
                </a:solidFill>
              </a:rPr>
              <a:t>– u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50184" name="Rectangle 124">
            <a:extLst>
              <a:ext uri="{FF2B5EF4-FFF2-40B4-BE49-F238E27FC236}">
                <a16:creationId xmlns:a16="http://schemas.microsoft.com/office/drawing/2014/main" id="{B3819C1B-8D08-9AF8-0B85-6DE916AEA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3530600"/>
            <a:ext cx="79343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FFFF99"/>
                </a:solidFill>
              </a:rPr>
              <a:t>The first body continues almost undisturbed and the second body flies off with greater velocity.</a:t>
            </a:r>
            <a:endParaRPr lang="en-US" altLang="en-US" i="1">
              <a:solidFill>
                <a:srgbClr val="FFFF99"/>
              </a:solidFill>
            </a:endParaRPr>
          </a:p>
        </p:txBody>
      </p:sp>
      <p:sp>
        <p:nvSpPr>
          <p:cNvPr id="52" name="Rectangle 7">
            <a:extLst>
              <a:ext uri="{FF2B5EF4-FFF2-40B4-BE49-F238E27FC236}">
                <a16:creationId xmlns:a16="http://schemas.microsoft.com/office/drawing/2014/main" id="{C7F3BE06-B85C-1869-06E1-7CDE1985E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4146550"/>
            <a:ext cx="17605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Sub - Case: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0186" name="Rectangle 124">
            <a:extLst>
              <a:ext uri="{FF2B5EF4-FFF2-40B4-BE49-F238E27FC236}">
                <a16:creationId xmlns:a16="http://schemas.microsoft.com/office/drawing/2014/main" id="{6B445DC3-801D-FA4B-6467-FBC7AC26F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4500563"/>
            <a:ext cx="70739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If the second body was at rest before collision i.e. 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 = 0, then</a:t>
            </a:r>
            <a:endParaRPr lang="en-US" altLang="en-US">
              <a:solidFill>
                <a:srgbClr val="FFCC99"/>
              </a:solidFill>
            </a:endParaRPr>
          </a:p>
        </p:txBody>
      </p:sp>
      <p:sp>
        <p:nvSpPr>
          <p:cNvPr id="50187" name="Rectangle 124">
            <a:extLst>
              <a:ext uri="{FF2B5EF4-FFF2-40B4-BE49-F238E27FC236}">
                <a16:creationId xmlns:a16="http://schemas.microsoft.com/office/drawing/2014/main" id="{AD67E8B6-FDE0-EB22-F091-189F735AC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5732463"/>
            <a:ext cx="5643563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 b="1" i="1">
                <a:solidFill>
                  <a:srgbClr val="FF6699"/>
                </a:solidFill>
              </a:rPr>
              <a:t>Try to play with heavier striker and observe! </a:t>
            </a:r>
            <a:endParaRPr lang="en-US" altLang="en-US" sz="2000" i="1">
              <a:solidFill>
                <a:srgbClr val="FF6699"/>
              </a:solidFill>
            </a:endParaRPr>
          </a:p>
        </p:txBody>
      </p:sp>
      <p:sp>
        <p:nvSpPr>
          <p:cNvPr id="50188" name="Rectangle 56">
            <a:extLst>
              <a:ext uri="{FF2B5EF4-FFF2-40B4-BE49-F238E27FC236}">
                <a16:creationId xmlns:a16="http://schemas.microsoft.com/office/drawing/2014/main" id="{4C1DA919-DDE6-82ED-733B-E5B43F86D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868863"/>
            <a:ext cx="887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>
                <a:solidFill>
                  <a:srgbClr val="FF00FF"/>
                </a:solidFill>
              </a:rPr>
              <a:t> ≈ u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50189" name="Rectangle 57">
            <a:extLst>
              <a:ext uri="{FF2B5EF4-FFF2-40B4-BE49-F238E27FC236}">
                <a16:creationId xmlns:a16="http://schemas.microsoft.com/office/drawing/2014/main" id="{08641DB3-7ABE-9291-9B3A-B0639A760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5291138"/>
            <a:ext cx="18018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and      v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 ≈ 2u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50190" name="Rectangle 124">
            <a:extLst>
              <a:ext uri="{FF2B5EF4-FFF2-40B4-BE49-F238E27FC236}">
                <a16:creationId xmlns:a16="http://schemas.microsoft.com/office/drawing/2014/main" id="{016DF667-3BCC-83A7-27F6-8DBA49339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6165850"/>
            <a:ext cx="528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 b="1" i="1">
                <a:solidFill>
                  <a:srgbClr val="00FF00"/>
                </a:solidFill>
              </a:rPr>
              <a:t>Or</a:t>
            </a:r>
            <a:r>
              <a:rPr lang="en-US" altLang="en-US" sz="2000" b="1" i="1">
                <a:solidFill>
                  <a:srgbClr val="FF6699"/>
                </a:solidFill>
              </a:rPr>
              <a:t>  Imagine a heavy truck hitting a cyclist!</a:t>
            </a:r>
            <a:endParaRPr lang="en-US" altLang="en-US" sz="2000" i="1">
              <a:solidFill>
                <a:srgbClr val="FF6699"/>
              </a:solidFill>
            </a:endParaRPr>
          </a:p>
        </p:txBody>
      </p:sp>
      <p:sp>
        <p:nvSpPr>
          <p:cNvPr id="50191" name="TextBox 47">
            <a:extLst>
              <a:ext uri="{FF2B5EF4-FFF2-40B4-BE49-F238E27FC236}">
                <a16:creationId xmlns:a16="http://schemas.microsoft.com/office/drawing/2014/main" id="{DC447B1D-AC3B-7097-80AB-CF9FFDC8A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0192" name="TextBox 49">
            <a:extLst>
              <a:ext uri="{FF2B5EF4-FFF2-40B4-BE49-F238E27FC236}">
                <a16:creationId xmlns:a16="http://schemas.microsoft.com/office/drawing/2014/main" id="{374275DD-BF05-7F59-629D-587334C8D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0193" name="TextBox 52">
            <a:extLst>
              <a:ext uri="{FF2B5EF4-FFF2-40B4-BE49-F238E27FC236}">
                <a16:creationId xmlns:a16="http://schemas.microsoft.com/office/drawing/2014/main" id="{8478F7A9-4E3E-965F-20CD-6BFD1D159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0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0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0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0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0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50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501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501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501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501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50181" grpId="0"/>
      <p:bldP spid="50182" grpId="0"/>
      <p:bldP spid="50183" grpId="0"/>
      <p:bldP spid="50184" grpId="0"/>
      <p:bldP spid="52" grpId="0"/>
      <p:bldP spid="50186" grpId="0"/>
      <p:bldP spid="50187" grpId="0"/>
      <p:bldP spid="50187" grpId="1"/>
      <p:bldP spid="50188" grpId="0"/>
      <p:bldP spid="50189" grpId="0"/>
      <p:bldP spid="50190" grpId="0"/>
      <p:bldP spid="50190" grpId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A5E3B45-5E62-A5FC-020F-A4D5C8F5CCF7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57288"/>
            <a:ext cx="5614988" cy="935037"/>
            <a:chOff x="1907704" y="1412776"/>
            <a:chExt cx="5615900" cy="936104"/>
          </a:xfrm>
        </p:grpSpPr>
        <p:sp>
          <p:nvSpPr>
            <p:cNvPr id="51231" name="Rectangle 124">
              <a:extLst>
                <a:ext uri="{FF2B5EF4-FFF2-40B4-BE49-F238E27FC236}">
                  <a16:creationId xmlns:a16="http://schemas.microsoft.com/office/drawing/2014/main" id="{B2858323-6421-9BCF-74B5-394C5CA7D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704" y="1632760"/>
              <a:ext cx="68032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v</a:t>
              </a:r>
              <a:r>
                <a:rPr lang="en-US" altLang="en-US" b="1" baseline="-25000">
                  <a:solidFill>
                    <a:srgbClr val="00FF00"/>
                  </a:solidFill>
                </a:rPr>
                <a:t>2</a:t>
              </a:r>
              <a:r>
                <a:rPr lang="en-US" altLang="en-US" b="1">
                  <a:solidFill>
                    <a:srgbClr val="00FF00"/>
                  </a:solidFill>
                </a:rPr>
                <a:t> =</a:t>
              </a:r>
              <a:endParaRPr lang="en-US" altLang="en-US">
                <a:solidFill>
                  <a:srgbClr val="00FF00"/>
                </a:solidFill>
              </a:endParaRPr>
            </a:p>
          </p:txBody>
        </p:sp>
        <p:grpSp>
          <p:nvGrpSpPr>
            <p:cNvPr id="51232" name="Group 3">
              <a:extLst>
                <a:ext uri="{FF2B5EF4-FFF2-40B4-BE49-F238E27FC236}">
                  <a16:creationId xmlns:a16="http://schemas.microsoft.com/office/drawing/2014/main" id="{0B8D0AD1-7992-37C8-8E69-31A7761A5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9705" y="1433566"/>
              <a:ext cx="1797525" cy="915314"/>
              <a:chOff x="3919190" y="2378962"/>
              <a:chExt cx="1797525" cy="915314"/>
            </a:xfrm>
          </p:grpSpPr>
          <p:sp>
            <p:nvSpPr>
              <p:cNvPr id="51240" name="Rectangle 11">
                <a:extLst>
                  <a:ext uri="{FF2B5EF4-FFF2-40B4-BE49-F238E27FC236}">
                    <a16:creationId xmlns:a16="http://schemas.microsoft.com/office/drawing/2014/main" id="{38B19B5E-AA9C-EC90-9C3A-1CDF828FD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7432" y="27809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41" name="Rectangle 12">
                <a:extLst>
                  <a:ext uri="{FF2B5EF4-FFF2-40B4-BE49-F238E27FC236}">
                    <a16:creationId xmlns:a16="http://schemas.microsoft.com/office/drawing/2014/main" id="{0ABFD3E4-DFEB-5716-3F04-DD52F49C4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580" y="23789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423431FF-CF5A-463D-391F-9AFE916DAFE9}"/>
                  </a:ext>
                </a:extLst>
              </p:cNvPr>
              <p:cNvCxnSpPr/>
              <p:nvPr/>
            </p:nvCxnSpPr>
            <p:spPr>
              <a:xfrm>
                <a:off x="4022729" y="2776161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43" name="Rectangle 14">
                <a:extLst>
                  <a:ext uri="{FF2B5EF4-FFF2-40B4-BE49-F238E27FC236}">
                    <a16:creationId xmlns:a16="http://schemas.microsoft.com/office/drawing/2014/main" id="{AA0ED07F-199B-6579-9A63-40333E04C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6025" y="2583010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16" name="Double Bracket 15">
                <a:extLst>
                  <a:ext uri="{FF2B5EF4-FFF2-40B4-BE49-F238E27FC236}">
                    <a16:creationId xmlns:a16="http://schemas.microsoft.com/office/drawing/2014/main" id="{1032D303-D727-0406-D0E8-53DF8146D31E}"/>
                  </a:ext>
                </a:extLst>
              </p:cNvPr>
              <p:cNvSpPr/>
              <p:nvPr/>
            </p:nvSpPr>
            <p:spPr>
              <a:xfrm>
                <a:off x="3919525" y="2378833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grpSp>
          <p:nvGrpSpPr>
            <p:cNvPr id="51233" name="Group 4">
              <a:extLst>
                <a:ext uri="{FF2B5EF4-FFF2-40B4-BE49-F238E27FC236}">
                  <a16:creationId xmlns:a16="http://schemas.microsoft.com/office/drawing/2014/main" id="{7F88DEAE-065A-537E-7E1D-07BE35B28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4723" y="1412776"/>
              <a:ext cx="1989467" cy="915314"/>
              <a:chOff x="5909818" y="2358172"/>
              <a:chExt cx="1989467" cy="915314"/>
            </a:xfrm>
          </p:grpSpPr>
          <p:sp>
            <p:nvSpPr>
              <p:cNvPr id="51235" name="Rectangle 6">
                <a:extLst>
                  <a:ext uri="{FF2B5EF4-FFF2-40B4-BE49-F238E27FC236}">
                    <a16:creationId xmlns:a16="http://schemas.microsoft.com/office/drawing/2014/main" id="{0580D320-6255-58BA-4EFF-FBE97D3E0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6673" y="23789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36" name="Rectangle 7">
                <a:extLst>
                  <a:ext uri="{FF2B5EF4-FFF2-40B4-BE49-F238E27FC236}">
                    <a16:creationId xmlns:a16="http://schemas.microsoft.com/office/drawing/2014/main" id="{80333917-50FD-A7A9-59DC-5221B27DC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0662" y="2583918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97659F48-F149-C9F9-D2DE-C8A8838D7FC6}"/>
                  </a:ext>
                </a:extLst>
              </p:cNvPr>
              <p:cNvCxnSpPr/>
              <p:nvPr/>
            </p:nvCxnSpPr>
            <p:spPr>
              <a:xfrm>
                <a:off x="6007290" y="2782518"/>
                <a:ext cx="1144774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38" name="Rectangle 9">
                <a:extLst>
                  <a:ext uri="{FF2B5EF4-FFF2-40B4-BE49-F238E27FC236}">
                    <a16:creationId xmlns:a16="http://schemas.microsoft.com/office/drawing/2014/main" id="{DE610877-61FC-AE44-427F-1A8A616C8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0252" y="27685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11" name="Double Bracket 10">
                <a:extLst>
                  <a:ext uri="{FF2B5EF4-FFF2-40B4-BE49-F238E27FC236}">
                    <a16:creationId xmlns:a16="http://schemas.microsoft.com/office/drawing/2014/main" id="{C1D31E56-C06B-79A2-C988-72929598BBE3}"/>
                  </a:ext>
                </a:extLst>
              </p:cNvPr>
              <p:cNvSpPr/>
              <p:nvPr/>
            </p:nvSpPr>
            <p:spPr>
              <a:xfrm>
                <a:off x="5910437" y="2358172"/>
                <a:ext cx="1379761" cy="915443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  <p:sp>
          <p:nvSpPr>
            <p:cNvPr id="51234" name="Rectangle 5">
              <a:extLst>
                <a:ext uri="{FF2B5EF4-FFF2-40B4-BE49-F238E27FC236}">
                  <a16:creationId xmlns:a16="http://schemas.microsoft.com/office/drawing/2014/main" id="{A262FF5E-A372-8F25-7BF4-734157C37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192" y="1615548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……….(8)</a:t>
              </a:r>
            </a:p>
          </p:txBody>
        </p:sp>
      </p:grpSp>
      <p:grpSp>
        <p:nvGrpSpPr>
          <p:cNvPr id="5" name="Group 16">
            <a:extLst>
              <a:ext uri="{FF2B5EF4-FFF2-40B4-BE49-F238E27FC236}">
                <a16:creationId xmlns:a16="http://schemas.microsoft.com/office/drawing/2014/main" id="{58EC62FC-501F-87E8-A79E-94C588FC601B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49225"/>
            <a:ext cx="5646738" cy="935038"/>
            <a:chOff x="3275856" y="3789040"/>
            <a:chExt cx="5647677" cy="936104"/>
          </a:xfrm>
        </p:grpSpPr>
        <p:sp>
          <p:nvSpPr>
            <p:cNvPr id="51218" name="Rectangle 17">
              <a:extLst>
                <a:ext uri="{FF2B5EF4-FFF2-40B4-BE49-F238E27FC236}">
                  <a16:creationId xmlns:a16="http://schemas.microsoft.com/office/drawing/2014/main" id="{F81B44D2-009B-90E8-9153-8EB8984F9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0121" y="3991812"/>
              <a:ext cx="12234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00"/>
                  </a:solidFill>
                </a:rPr>
                <a:t>……….(6)</a:t>
              </a:r>
            </a:p>
          </p:txBody>
        </p:sp>
        <p:grpSp>
          <p:nvGrpSpPr>
            <p:cNvPr id="51219" name="Group 18">
              <a:extLst>
                <a:ext uri="{FF2B5EF4-FFF2-40B4-BE49-F238E27FC236}">
                  <a16:creationId xmlns:a16="http://schemas.microsoft.com/office/drawing/2014/main" id="{32DD1DDA-4818-B83D-2A74-BF36637B7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5856" y="3789040"/>
              <a:ext cx="4445496" cy="936104"/>
              <a:chOff x="2843808" y="4077072"/>
              <a:chExt cx="4445496" cy="936104"/>
            </a:xfrm>
          </p:grpSpPr>
          <p:sp>
            <p:nvSpPr>
              <p:cNvPr id="51220" name="Rectangle 124">
                <a:extLst>
                  <a:ext uri="{FF2B5EF4-FFF2-40B4-BE49-F238E27FC236}">
                    <a16:creationId xmlns:a16="http://schemas.microsoft.com/office/drawing/2014/main" id="{5D0A5BDF-1984-1838-FDC8-B33D571AF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808" y="4297056"/>
                <a:ext cx="68032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v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 =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21" name="Rectangle 20">
                <a:extLst>
                  <a:ext uri="{FF2B5EF4-FFF2-40B4-BE49-F238E27FC236}">
                    <a16:creationId xmlns:a16="http://schemas.microsoft.com/office/drawing/2014/main" id="{130B7EA4-14E5-1DD4-5BEF-75BFE127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5384" y="4499828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22" name="Rectangle 21">
                <a:extLst>
                  <a:ext uri="{FF2B5EF4-FFF2-40B4-BE49-F238E27FC236}">
                    <a16:creationId xmlns:a16="http://schemas.microsoft.com/office/drawing/2014/main" id="{01048D71-BF9F-3F35-2F96-BAE043EAE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532" y="4097862"/>
                <a:ext cx="121860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–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F7BFA8A6-EA3C-367E-17D9-6FC52C175F00}"/>
                  </a:ext>
                </a:extLst>
              </p:cNvPr>
              <p:cNvCxnSpPr/>
              <p:nvPr/>
            </p:nvCxnSpPr>
            <p:spPr>
              <a:xfrm>
                <a:off x="3590057" y="4495061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24" name="Rectangle 23">
                <a:extLst>
                  <a:ext uri="{FF2B5EF4-FFF2-40B4-BE49-F238E27FC236}">
                    <a16:creationId xmlns:a16="http://schemas.microsoft.com/office/drawing/2014/main" id="{674447A1-C973-4EE2-5B4E-C9A5A0DF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977" y="4301910"/>
                <a:ext cx="5886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25" name="Rectangle 24">
                <a:extLst>
                  <a:ext uri="{FF2B5EF4-FFF2-40B4-BE49-F238E27FC236}">
                    <a16:creationId xmlns:a16="http://schemas.microsoft.com/office/drawing/2014/main" id="{96499B90-78BF-E010-B07A-54763655E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625" y="4097862"/>
                <a:ext cx="646331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51226" name="Rectangle 25">
                <a:extLst>
                  <a:ext uri="{FF2B5EF4-FFF2-40B4-BE49-F238E27FC236}">
                    <a16:creationId xmlns:a16="http://schemas.microsoft.com/office/drawing/2014/main" id="{EFD0E562-09D0-8423-A3A8-1FA84DA20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8614" y="4302818"/>
                <a:ext cx="41069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>
                  <a:solidFill>
                    <a:srgbClr val="00FF00"/>
                  </a:solidFill>
                </a:endParaRPr>
              </a:p>
            </p:txBody>
          </p: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29B2A3AB-177D-682A-75C3-188F345D1CDD}"/>
                  </a:ext>
                </a:extLst>
              </p:cNvPr>
              <p:cNvCxnSpPr/>
              <p:nvPr/>
            </p:nvCxnSpPr>
            <p:spPr>
              <a:xfrm>
                <a:off x="5574762" y="4501418"/>
                <a:ext cx="1144778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228" name="Rectangle 27">
                <a:extLst>
                  <a:ext uri="{FF2B5EF4-FFF2-40B4-BE49-F238E27FC236}">
                    <a16:creationId xmlns:a16="http://schemas.microsoft.com/office/drawing/2014/main" id="{C084DB82-8F89-B94D-17D3-740C3F382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204" y="4487484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>
                  <a:solidFill>
                    <a:srgbClr val="00FF00"/>
                  </a:solidFill>
                </a:endParaRPr>
              </a:p>
            </p:txBody>
          </p:sp>
          <p:sp>
            <p:nvSpPr>
              <p:cNvPr id="29" name="Double Bracket 28">
                <a:extLst>
                  <a:ext uri="{FF2B5EF4-FFF2-40B4-BE49-F238E27FC236}">
                    <a16:creationId xmlns:a16="http://schemas.microsoft.com/office/drawing/2014/main" id="{667B5F6C-18C3-7C30-C40D-1A535EF12C3D}"/>
                  </a:ext>
                </a:extLst>
              </p:cNvPr>
              <p:cNvSpPr/>
              <p:nvPr/>
            </p:nvSpPr>
            <p:spPr>
              <a:xfrm>
                <a:off x="3486853" y="4097734"/>
                <a:ext cx="1379766" cy="915442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  <p:sp>
            <p:nvSpPr>
              <p:cNvPr id="30" name="Double Bracket 29">
                <a:extLst>
                  <a:ext uri="{FF2B5EF4-FFF2-40B4-BE49-F238E27FC236}">
                    <a16:creationId xmlns:a16="http://schemas.microsoft.com/office/drawing/2014/main" id="{36B24392-7AA7-5647-1BD4-2E3C7BC2DA23}"/>
                  </a:ext>
                </a:extLst>
              </p:cNvPr>
              <p:cNvSpPr/>
              <p:nvPr/>
            </p:nvSpPr>
            <p:spPr>
              <a:xfrm>
                <a:off x="5477909" y="4077072"/>
                <a:ext cx="1379766" cy="915442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00FF00"/>
                  </a:solidFill>
                </a:endParaRPr>
              </a:p>
            </p:txBody>
          </p:sp>
        </p:grpSp>
      </p:grpSp>
      <p:sp>
        <p:nvSpPr>
          <p:cNvPr id="31" name="Rectangle 7">
            <a:extLst>
              <a:ext uri="{FF2B5EF4-FFF2-40B4-BE49-F238E27FC236}">
                <a16:creationId xmlns:a16="http://schemas.microsoft.com/office/drawing/2014/main" id="{D8C6ED6E-07BE-9511-3069-816FA1A52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1989138"/>
            <a:ext cx="12811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Case III: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1205" name="Rectangle 124">
            <a:extLst>
              <a:ext uri="{FF2B5EF4-FFF2-40B4-BE49-F238E27FC236}">
                <a16:creationId xmlns:a16="http://schemas.microsoft.com/office/drawing/2014/main" id="{EE24458E-9B3F-60D3-DC6C-79C3C103E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" y="2349500"/>
            <a:ext cx="42751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99"/>
                </a:solidFill>
              </a:rPr>
              <a:t>If m</a:t>
            </a:r>
            <a:r>
              <a:rPr lang="en-US" altLang="en-US" b="1" baseline="-25000">
                <a:solidFill>
                  <a:srgbClr val="FFFF99"/>
                </a:solidFill>
              </a:rPr>
              <a:t>2</a:t>
            </a:r>
            <a:r>
              <a:rPr lang="en-US" altLang="en-US" b="1">
                <a:solidFill>
                  <a:srgbClr val="FFFF99"/>
                </a:solidFill>
              </a:rPr>
              <a:t> &gt;&gt; m</a:t>
            </a:r>
            <a:r>
              <a:rPr lang="en-US" altLang="en-US" b="1" baseline="-25000">
                <a:solidFill>
                  <a:srgbClr val="FFFF99"/>
                </a:solidFill>
              </a:rPr>
              <a:t>1</a:t>
            </a:r>
            <a:r>
              <a:rPr lang="en-US" altLang="en-US" b="1">
                <a:solidFill>
                  <a:srgbClr val="FFFF99"/>
                </a:solidFill>
              </a:rPr>
              <a:t>, i.e. m</a:t>
            </a:r>
            <a:r>
              <a:rPr lang="en-US" altLang="en-US" b="1" baseline="-25000">
                <a:solidFill>
                  <a:srgbClr val="FFFF99"/>
                </a:solidFill>
              </a:rPr>
              <a:t>1 </a:t>
            </a:r>
            <a:r>
              <a:rPr lang="en-US" altLang="en-US" b="1">
                <a:solidFill>
                  <a:srgbClr val="FFFF99"/>
                </a:solidFill>
              </a:rPr>
              <a:t>≈ 0,  then</a:t>
            </a:r>
            <a:endParaRPr lang="en-US" altLang="en-US">
              <a:solidFill>
                <a:srgbClr val="FFFF99"/>
              </a:solidFill>
            </a:endParaRPr>
          </a:p>
        </p:txBody>
      </p:sp>
      <p:sp>
        <p:nvSpPr>
          <p:cNvPr id="51206" name="Rectangle 32">
            <a:extLst>
              <a:ext uri="{FF2B5EF4-FFF2-40B4-BE49-F238E27FC236}">
                <a16:creationId xmlns:a16="http://schemas.microsoft.com/office/drawing/2014/main" id="{E5211D30-D766-DD33-01A8-57B66E499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313" y="2727325"/>
            <a:ext cx="17033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v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r>
              <a:rPr lang="en-US" altLang="en-US" b="1">
                <a:solidFill>
                  <a:srgbClr val="FF9900"/>
                </a:solidFill>
              </a:rPr>
              <a:t> ≈ – u</a:t>
            </a:r>
            <a:r>
              <a:rPr lang="en-US" altLang="en-US" b="1" baseline="-25000">
                <a:solidFill>
                  <a:srgbClr val="FF9900"/>
                </a:solidFill>
              </a:rPr>
              <a:t>1 </a:t>
            </a:r>
            <a:r>
              <a:rPr lang="en-US" altLang="en-US" b="1">
                <a:solidFill>
                  <a:srgbClr val="FF9900"/>
                </a:solidFill>
              </a:rPr>
              <a:t>+ 2u</a:t>
            </a:r>
            <a:r>
              <a:rPr lang="en-US" altLang="en-US" b="1" baseline="-25000">
                <a:solidFill>
                  <a:srgbClr val="FF9900"/>
                </a:solidFill>
              </a:rPr>
              <a:t>2 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51207" name="Rectangle 33">
            <a:extLst>
              <a:ext uri="{FF2B5EF4-FFF2-40B4-BE49-F238E27FC236}">
                <a16:creationId xmlns:a16="http://schemas.microsoft.com/office/drawing/2014/main" id="{FC4D9F35-3E33-E535-21E0-EF55B3ED5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141663"/>
            <a:ext cx="16748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and      v</a:t>
            </a:r>
            <a:r>
              <a:rPr lang="en-US" altLang="en-US" b="1" baseline="-25000">
                <a:solidFill>
                  <a:srgbClr val="FF9900"/>
                </a:solidFill>
              </a:rPr>
              <a:t>2</a:t>
            </a:r>
            <a:r>
              <a:rPr lang="en-US" altLang="en-US" b="1">
                <a:solidFill>
                  <a:srgbClr val="FF9900"/>
                </a:solidFill>
              </a:rPr>
              <a:t> ≈ u</a:t>
            </a:r>
            <a:r>
              <a:rPr lang="en-US" altLang="en-US" b="1" baseline="-25000">
                <a:solidFill>
                  <a:srgbClr val="FF9900"/>
                </a:solidFill>
              </a:rPr>
              <a:t>2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51208" name="Rectangle 124">
            <a:extLst>
              <a:ext uri="{FF2B5EF4-FFF2-40B4-BE49-F238E27FC236}">
                <a16:creationId xmlns:a16="http://schemas.microsoft.com/office/drawing/2014/main" id="{4AAF223D-0D68-3641-DF5C-6DEE8D473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3530600"/>
            <a:ext cx="5519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FFCC99"/>
                </a:solidFill>
              </a:rPr>
              <a:t>The second body continues almost undisturbed.</a:t>
            </a:r>
            <a:endParaRPr lang="en-US" altLang="en-US" i="1">
              <a:solidFill>
                <a:srgbClr val="FFCC99"/>
              </a:solidFill>
            </a:endParaRPr>
          </a:p>
        </p:txBody>
      </p:sp>
      <p:sp>
        <p:nvSpPr>
          <p:cNvPr id="36" name="Rectangle 7">
            <a:extLst>
              <a:ext uri="{FF2B5EF4-FFF2-40B4-BE49-F238E27FC236}">
                <a16:creationId xmlns:a16="http://schemas.microsoft.com/office/drawing/2014/main" id="{D931E281-C395-F95C-0A62-8B2DB9113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3973513"/>
            <a:ext cx="17605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Sub - Case: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1210" name="Rectangle 124">
            <a:extLst>
              <a:ext uri="{FF2B5EF4-FFF2-40B4-BE49-F238E27FC236}">
                <a16:creationId xmlns:a16="http://schemas.microsoft.com/office/drawing/2014/main" id="{FF7F663C-9E80-C8D1-D428-B448DEA80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" y="4327525"/>
            <a:ext cx="70739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99"/>
                </a:solidFill>
              </a:rPr>
              <a:t>If the second body was at rest before collision i.e. u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 = 0, then</a:t>
            </a:r>
            <a:endParaRPr lang="en-US" altLang="en-US">
              <a:solidFill>
                <a:srgbClr val="00FF99"/>
              </a:solidFill>
            </a:endParaRPr>
          </a:p>
        </p:txBody>
      </p:sp>
      <p:sp>
        <p:nvSpPr>
          <p:cNvPr id="51211" name="Rectangle 124">
            <a:extLst>
              <a:ext uri="{FF2B5EF4-FFF2-40B4-BE49-F238E27FC236}">
                <a16:creationId xmlns:a16="http://schemas.microsoft.com/office/drawing/2014/main" id="{BC302E3F-708E-5E19-F260-B1B090564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6205538"/>
            <a:ext cx="56435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 b="1" i="1">
                <a:solidFill>
                  <a:srgbClr val="33CC33"/>
                </a:solidFill>
              </a:rPr>
              <a:t>Imagine a cyclist bumping onto a road-roller!</a:t>
            </a:r>
            <a:endParaRPr lang="en-US" altLang="en-US" sz="2000" i="1">
              <a:solidFill>
                <a:srgbClr val="33CC33"/>
              </a:solidFill>
            </a:endParaRPr>
          </a:p>
        </p:txBody>
      </p:sp>
      <p:sp>
        <p:nvSpPr>
          <p:cNvPr id="51212" name="Rectangle 38">
            <a:extLst>
              <a:ext uri="{FF2B5EF4-FFF2-40B4-BE49-F238E27FC236}">
                <a16:creationId xmlns:a16="http://schemas.microsoft.com/office/drawing/2014/main" id="{F7E5BACF-6D14-D93C-1837-97945BC90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713" y="4695825"/>
            <a:ext cx="10715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v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r>
              <a:rPr lang="en-US" altLang="en-US" b="1">
                <a:solidFill>
                  <a:srgbClr val="FF9900"/>
                </a:solidFill>
              </a:rPr>
              <a:t> ≈ – u</a:t>
            </a:r>
            <a:r>
              <a:rPr lang="en-US" altLang="en-US" b="1" baseline="-25000">
                <a:solidFill>
                  <a:srgbClr val="FF9900"/>
                </a:solidFill>
              </a:rPr>
              <a:t>1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51213" name="Rectangle 39">
            <a:extLst>
              <a:ext uri="{FF2B5EF4-FFF2-40B4-BE49-F238E27FC236}">
                <a16:creationId xmlns:a16="http://schemas.microsoft.com/office/drawing/2014/main" id="{95F19655-C547-5A3D-1DC7-2C092D55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5118100"/>
            <a:ext cx="157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and      v</a:t>
            </a:r>
            <a:r>
              <a:rPr lang="en-US" altLang="en-US" b="1" baseline="-25000">
                <a:solidFill>
                  <a:srgbClr val="FF9900"/>
                </a:solidFill>
              </a:rPr>
              <a:t>2</a:t>
            </a:r>
            <a:r>
              <a:rPr lang="en-US" altLang="en-US" b="1">
                <a:solidFill>
                  <a:srgbClr val="FF9900"/>
                </a:solidFill>
              </a:rPr>
              <a:t> ≈ 0</a:t>
            </a:r>
            <a:endParaRPr lang="en-IN" altLang="en-US">
              <a:solidFill>
                <a:srgbClr val="FF9900"/>
              </a:solidFill>
            </a:endParaRPr>
          </a:p>
        </p:txBody>
      </p:sp>
      <p:sp>
        <p:nvSpPr>
          <p:cNvPr id="51214" name="Rectangle 124">
            <a:extLst>
              <a:ext uri="{FF2B5EF4-FFF2-40B4-BE49-F238E27FC236}">
                <a16:creationId xmlns:a16="http://schemas.microsoft.com/office/drawing/2014/main" id="{CE3B9BE0-BC20-9246-4021-ECEB2A6A0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5548313"/>
            <a:ext cx="82089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 i="1">
                <a:solidFill>
                  <a:srgbClr val="FF66FF"/>
                </a:solidFill>
              </a:rPr>
              <a:t>The second body continues to be at rest and the first body reverses its direction with its initial speed.</a:t>
            </a:r>
            <a:endParaRPr lang="en-US" altLang="en-US" i="1">
              <a:solidFill>
                <a:srgbClr val="FF66FF"/>
              </a:solidFill>
            </a:endParaRPr>
          </a:p>
        </p:txBody>
      </p:sp>
      <p:sp>
        <p:nvSpPr>
          <p:cNvPr id="51215" name="TextBox 47">
            <a:extLst>
              <a:ext uri="{FF2B5EF4-FFF2-40B4-BE49-F238E27FC236}">
                <a16:creationId xmlns:a16="http://schemas.microsoft.com/office/drawing/2014/main" id="{2D019791-3EE0-075C-EEE6-DB2B63779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1216" name="TextBox 49">
            <a:extLst>
              <a:ext uri="{FF2B5EF4-FFF2-40B4-BE49-F238E27FC236}">
                <a16:creationId xmlns:a16="http://schemas.microsoft.com/office/drawing/2014/main" id="{063A2E95-2C82-B75E-B749-519E95035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1217" name="TextBox 52">
            <a:extLst>
              <a:ext uri="{FF2B5EF4-FFF2-40B4-BE49-F238E27FC236}">
                <a16:creationId xmlns:a16="http://schemas.microsoft.com/office/drawing/2014/main" id="{970FDA9D-2FF4-5270-F2F5-439B11E2F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1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1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51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12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12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51205" grpId="0"/>
      <p:bldP spid="51206" grpId="0"/>
      <p:bldP spid="51207" grpId="0"/>
      <p:bldP spid="51208" grpId="0"/>
      <p:bldP spid="36" grpId="0"/>
      <p:bldP spid="51210" grpId="0"/>
      <p:bldP spid="51211" grpId="0"/>
      <p:bldP spid="51211" grpId="1"/>
      <p:bldP spid="51212" grpId="0"/>
      <p:bldP spid="51213" grpId="0"/>
      <p:bldP spid="512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324">
            <a:extLst>
              <a:ext uri="{FF2B5EF4-FFF2-40B4-BE49-F238E27FC236}">
                <a16:creationId xmlns:a16="http://schemas.microsoft.com/office/drawing/2014/main" id="{091F181D-C823-B7F4-A59D-509553F2C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9250" y="2852738"/>
            <a:ext cx="431800" cy="4318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7171" name="Group 181">
            <a:extLst>
              <a:ext uri="{FF2B5EF4-FFF2-40B4-BE49-F238E27FC236}">
                <a16:creationId xmlns:a16="http://schemas.microsoft.com/office/drawing/2014/main" id="{BC6FCD7C-E9A1-D105-DADD-A54F879094E1}"/>
              </a:ext>
            </a:extLst>
          </p:cNvPr>
          <p:cNvGrpSpPr>
            <a:grpSpLocks/>
          </p:cNvGrpSpPr>
          <p:nvPr/>
        </p:nvGrpSpPr>
        <p:grpSpPr bwMode="auto">
          <a:xfrm>
            <a:off x="539750" y="3686175"/>
            <a:ext cx="6192838" cy="3127375"/>
            <a:chOff x="393" y="1904"/>
            <a:chExt cx="3848" cy="1970"/>
          </a:xfrm>
        </p:grpSpPr>
        <p:sp>
          <p:nvSpPr>
            <p:cNvPr id="8160" name="Rectangle 182">
              <a:extLst>
                <a:ext uri="{FF2B5EF4-FFF2-40B4-BE49-F238E27FC236}">
                  <a16:creationId xmlns:a16="http://schemas.microsoft.com/office/drawing/2014/main" id="{43BA1035-7DC0-2831-AF5A-CD9C5264FF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77870">
              <a:off x="393" y="2784"/>
              <a:ext cx="3727" cy="231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4302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1" name="Rectangle 183">
              <a:extLst>
                <a:ext uri="{FF2B5EF4-FFF2-40B4-BE49-F238E27FC236}">
                  <a16:creationId xmlns:a16="http://schemas.microsoft.com/office/drawing/2014/main" id="{8436921B-A3CC-9059-147E-B78A6E0F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2776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2" name="Rectangle 184">
              <a:extLst>
                <a:ext uri="{FF2B5EF4-FFF2-40B4-BE49-F238E27FC236}">
                  <a16:creationId xmlns:a16="http://schemas.microsoft.com/office/drawing/2014/main" id="{BD54B1BF-264F-32BD-FD66-1CF59C537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2338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3" name="Rectangle 185">
              <a:extLst>
                <a:ext uri="{FF2B5EF4-FFF2-40B4-BE49-F238E27FC236}">
                  <a16:creationId xmlns:a16="http://schemas.microsoft.com/office/drawing/2014/main" id="{C2EA4BEB-79FD-ACD1-09FC-47B18275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559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4" name="Rectangle 186">
              <a:extLst>
                <a:ext uri="{FF2B5EF4-FFF2-40B4-BE49-F238E27FC236}">
                  <a16:creationId xmlns:a16="http://schemas.microsoft.com/office/drawing/2014/main" id="{667686AF-BCA1-72C8-8F92-5E7EF342F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" y="1904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5" name="Rectangle 187">
              <a:extLst>
                <a:ext uri="{FF2B5EF4-FFF2-40B4-BE49-F238E27FC236}">
                  <a16:creationId xmlns:a16="http://schemas.microsoft.com/office/drawing/2014/main" id="{659AEA8D-666D-5D7C-864A-1E9664AB4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" y="2121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6" name="Rectangle 188">
              <a:extLst>
                <a:ext uri="{FF2B5EF4-FFF2-40B4-BE49-F238E27FC236}">
                  <a16:creationId xmlns:a16="http://schemas.microsoft.com/office/drawing/2014/main" id="{B0941157-66E3-4C4C-884B-981723FA1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3427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7" name="Rectangle 189">
              <a:extLst>
                <a:ext uri="{FF2B5EF4-FFF2-40B4-BE49-F238E27FC236}">
                  <a16:creationId xmlns:a16="http://schemas.microsoft.com/office/drawing/2014/main" id="{85457BF4-4713-2140-5868-41DE803D5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3648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8" name="Rectangle 190">
              <a:extLst>
                <a:ext uri="{FF2B5EF4-FFF2-40B4-BE49-F238E27FC236}">
                  <a16:creationId xmlns:a16="http://schemas.microsoft.com/office/drawing/2014/main" id="{916516EB-A36D-E180-CB54-0C8F59B0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2993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169" name="Rectangle 191">
              <a:extLst>
                <a:ext uri="{FF2B5EF4-FFF2-40B4-BE49-F238E27FC236}">
                  <a16:creationId xmlns:a16="http://schemas.microsoft.com/office/drawing/2014/main" id="{D3C74F65-2C0E-EB28-1545-33EE7670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3210"/>
              <a:ext cx="408" cy="226"/>
            </a:xfrm>
            <a:prstGeom prst="rect">
              <a:avLst/>
            </a:prstGeom>
            <a:solidFill>
              <a:srgbClr val="C0C0C0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r"/>
            </a:scene3d>
            <a:sp3d extrusionH="3630600" prstMaterial="legacyMatte">
              <a:bevelT w="13500" h="13500" prst="angle"/>
              <a:bevelB w="13500" h="13500" prst="angle"/>
              <a:extrusionClr>
                <a:srgbClr val="C0C0C0"/>
              </a:extrusionClr>
              <a:contourClr>
                <a:srgbClr val="C0C0C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4" name="Rectangle 1035">
            <a:extLst>
              <a:ext uri="{FF2B5EF4-FFF2-40B4-BE49-F238E27FC236}">
                <a16:creationId xmlns:a16="http://schemas.microsoft.com/office/drawing/2014/main" id="{100C0BB8-69A0-F3F9-D439-29E346EB8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6165850"/>
            <a:ext cx="422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99FF"/>
                </a:solidFill>
              </a:rPr>
              <a:t>A man climbing the stairs does work.</a:t>
            </a:r>
          </a:p>
        </p:txBody>
      </p:sp>
      <p:grpSp>
        <p:nvGrpSpPr>
          <p:cNvPr id="4" name="Group 1180">
            <a:extLst>
              <a:ext uri="{FF2B5EF4-FFF2-40B4-BE49-F238E27FC236}">
                <a16:creationId xmlns:a16="http://schemas.microsoft.com/office/drawing/2014/main" id="{FE22C122-2DE8-6354-2016-F50AB19AC2D8}"/>
              </a:ext>
            </a:extLst>
          </p:cNvPr>
          <p:cNvGrpSpPr>
            <a:grpSpLocks/>
          </p:cNvGrpSpPr>
          <p:nvPr/>
        </p:nvGrpSpPr>
        <p:grpSpPr bwMode="auto">
          <a:xfrm>
            <a:off x="6086475" y="2001838"/>
            <a:ext cx="2046288" cy="4306887"/>
            <a:chOff x="3462" y="1034"/>
            <a:chExt cx="1289" cy="2713"/>
          </a:xfrm>
        </p:grpSpPr>
        <p:grpSp>
          <p:nvGrpSpPr>
            <p:cNvPr id="8020" name="Group 1176">
              <a:extLst>
                <a:ext uri="{FF2B5EF4-FFF2-40B4-BE49-F238E27FC236}">
                  <a16:creationId xmlns:a16="http://schemas.microsoft.com/office/drawing/2014/main" id="{88378EA9-E2EC-4CB9-AF45-DCEB67737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2" y="1034"/>
              <a:ext cx="1289" cy="2713"/>
              <a:chOff x="3462" y="1034"/>
              <a:chExt cx="1289" cy="2713"/>
            </a:xfrm>
          </p:grpSpPr>
          <p:grpSp>
            <p:nvGrpSpPr>
              <p:cNvPr id="8022" name="Group 193">
                <a:extLst>
                  <a:ext uri="{FF2B5EF4-FFF2-40B4-BE49-F238E27FC236}">
                    <a16:creationId xmlns:a16="http://schemas.microsoft.com/office/drawing/2014/main" id="{7EDB33D5-A0F9-1430-DD05-3CEA4E7E7F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9" y="2232"/>
                <a:ext cx="764" cy="1308"/>
                <a:chOff x="1010" y="1570"/>
                <a:chExt cx="764" cy="1308"/>
              </a:xfrm>
            </p:grpSpPr>
            <p:grpSp>
              <p:nvGrpSpPr>
                <p:cNvPr id="8151" name="Group 194">
                  <a:extLst>
                    <a:ext uri="{FF2B5EF4-FFF2-40B4-BE49-F238E27FC236}">
                      <a16:creationId xmlns:a16="http://schemas.microsoft.com/office/drawing/2014/main" id="{C520AAF3-618E-D793-9732-F4D2365390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2089">
                  <a:off x="1177" y="2523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8155" name="Group 195">
                    <a:extLst>
                      <a:ext uri="{FF2B5EF4-FFF2-40B4-BE49-F238E27FC236}">
                        <a16:creationId xmlns:a16="http://schemas.microsoft.com/office/drawing/2014/main" id="{91B6B14D-EF8A-CC88-5CC4-10B7A384B9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8157" name="Freeform 196">
                      <a:extLst>
                        <a:ext uri="{FF2B5EF4-FFF2-40B4-BE49-F238E27FC236}">
                          <a16:creationId xmlns:a16="http://schemas.microsoft.com/office/drawing/2014/main" id="{72D96C8C-B6B8-BA0E-63E1-B14D297FFB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58" name="Oval 197">
                      <a:extLst>
                        <a:ext uri="{FF2B5EF4-FFF2-40B4-BE49-F238E27FC236}">
                          <a16:creationId xmlns:a16="http://schemas.microsoft.com/office/drawing/2014/main" id="{3A0089B5-DFA5-51CA-BD22-5A6497D07B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59" name="Rectangle 198">
                      <a:extLst>
                        <a:ext uri="{FF2B5EF4-FFF2-40B4-BE49-F238E27FC236}">
                          <a16:creationId xmlns:a16="http://schemas.microsoft.com/office/drawing/2014/main" id="{A9E443A7-9A1F-F365-C554-6C9D5961EB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8156" name="Rectangle 199">
                    <a:extLst>
                      <a:ext uri="{FF2B5EF4-FFF2-40B4-BE49-F238E27FC236}">
                        <a16:creationId xmlns:a16="http://schemas.microsoft.com/office/drawing/2014/main" id="{F51B0322-EDBA-E96D-7453-DD032CDFE9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8152" name="Group 200">
                  <a:extLst>
                    <a:ext uri="{FF2B5EF4-FFF2-40B4-BE49-F238E27FC236}">
                      <a16:creationId xmlns:a16="http://schemas.microsoft.com/office/drawing/2014/main" id="{31B8A6B2-38BE-50A8-20F1-B74649D66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10" y="1570"/>
                  <a:ext cx="764" cy="1134"/>
                  <a:chOff x="703" y="1842"/>
                  <a:chExt cx="764" cy="1217"/>
                </a:xfrm>
              </p:grpSpPr>
              <p:sp>
                <p:nvSpPr>
                  <p:cNvPr id="8153" name="Freeform 201" descr="50%">
                    <a:extLst>
                      <a:ext uri="{FF2B5EF4-FFF2-40B4-BE49-F238E27FC236}">
                        <a16:creationId xmlns:a16="http://schemas.microsoft.com/office/drawing/2014/main" id="{7287727C-75FB-44AE-3FE3-DBADB4797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842"/>
                    <a:ext cx="764" cy="1217"/>
                  </a:xfrm>
                  <a:custGeom>
                    <a:avLst/>
                    <a:gdLst>
                      <a:gd name="T0" fmla="*/ 537 w 764"/>
                      <a:gd name="T1" fmla="*/ 30 h 1217"/>
                      <a:gd name="T2" fmla="*/ 219 w 764"/>
                      <a:gd name="T3" fmla="*/ 212 h 1217"/>
                      <a:gd name="T4" fmla="*/ 38 w 764"/>
                      <a:gd name="T5" fmla="*/ 348 h 1217"/>
                      <a:gd name="T6" fmla="*/ 38 w 764"/>
                      <a:gd name="T7" fmla="*/ 484 h 1217"/>
                      <a:gd name="T8" fmla="*/ 265 w 764"/>
                      <a:gd name="T9" fmla="*/ 1074 h 1217"/>
                      <a:gd name="T10" fmla="*/ 310 w 764"/>
                      <a:gd name="T11" fmla="*/ 1119 h 1217"/>
                      <a:gd name="T12" fmla="*/ 401 w 764"/>
                      <a:gd name="T13" fmla="*/ 1119 h 1217"/>
                      <a:gd name="T14" fmla="*/ 265 w 764"/>
                      <a:gd name="T15" fmla="*/ 529 h 1217"/>
                      <a:gd name="T16" fmla="*/ 355 w 764"/>
                      <a:gd name="T17" fmla="*/ 393 h 1217"/>
                      <a:gd name="T18" fmla="*/ 673 w 764"/>
                      <a:gd name="T19" fmla="*/ 348 h 1217"/>
                      <a:gd name="T20" fmla="*/ 764 w 764"/>
                      <a:gd name="T21" fmla="*/ 166 h 1217"/>
                      <a:gd name="T22" fmla="*/ 673 w 764"/>
                      <a:gd name="T23" fmla="*/ 30 h 1217"/>
                      <a:gd name="T24" fmla="*/ 537 w 764"/>
                      <a:gd name="T25" fmla="*/ 30 h 121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764"/>
                      <a:gd name="T40" fmla="*/ 0 h 1217"/>
                      <a:gd name="T41" fmla="*/ 764 w 764"/>
                      <a:gd name="T42" fmla="*/ 1217 h 121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764" h="1217">
                        <a:moveTo>
                          <a:pt x="537" y="30"/>
                        </a:moveTo>
                        <a:cubicBezTo>
                          <a:pt x="461" y="60"/>
                          <a:pt x="302" y="159"/>
                          <a:pt x="219" y="212"/>
                        </a:cubicBezTo>
                        <a:cubicBezTo>
                          <a:pt x="136" y="265"/>
                          <a:pt x="68" y="303"/>
                          <a:pt x="38" y="348"/>
                        </a:cubicBezTo>
                        <a:cubicBezTo>
                          <a:pt x="8" y="393"/>
                          <a:pt x="0" y="363"/>
                          <a:pt x="38" y="484"/>
                        </a:cubicBezTo>
                        <a:cubicBezTo>
                          <a:pt x="76" y="605"/>
                          <a:pt x="220" y="968"/>
                          <a:pt x="265" y="1074"/>
                        </a:cubicBezTo>
                        <a:cubicBezTo>
                          <a:pt x="310" y="1180"/>
                          <a:pt x="287" y="1112"/>
                          <a:pt x="310" y="1119"/>
                        </a:cubicBezTo>
                        <a:cubicBezTo>
                          <a:pt x="333" y="1126"/>
                          <a:pt x="408" y="1217"/>
                          <a:pt x="401" y="1119"/>
                        </a:cubicBezTo>
                        <a:cubicBezTo>
                          <a:pt x="394" y="1021"/>
                          <a:pt x="273" y="650"/>
                          <a:pt x="265" y="529"/>
                        </a:cubicBezTo>
                        <a:cubicBezTo>
                          <a:pt x="257" y="408"/>
                          <a:pt x="287" y="423"/>
                          <a:pt x="355" y="393"/>
                        </a:cubicBezTo>
                        <a:cubicBezTo>
                          <a:pt x="423" y="363"/>
                          <a:pt x="605" y="386"/>
                          <a:pt x="673" y="348"/>
                        </a:cubicBezTo>
                        <a:cubicBezTo>
                          <a:pt x="741" y="310"/>
                          <a:pt x="764" y="219"/>
                          <a:pt x="764" y="166"/>
                        </a:cubicBezTo>
                        <a:cubicBezTo>
                          <a:pt x="764" y="113"/>
                          <a:pt x="711" y="53"/>
                          <a:pt x="673" y="30"/>
                        </a:cubicBezTo>
                        <a:cubicBezTo>
                          <a:pt x="635" y="7"/>
                          <a:pt x="613" y="0"/>
                          <a:pt x="537" y="30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54" name="Rectangle 202" descr="50%">
                    <a:extLst>
                      <a:ext uri="{FF2B5EF4-FFF2-40B4-BE49-F238E27FC236}">
                        <a16:creationId xmlns:a16="http://schemas.microsoft.com/office/drawing/2014/main" id="{14484FEB-5881-B68E-0E32-BC129C420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08737">
                    <a:off x="983" y="2945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8023" name="Group 203">
                <a:extLst>
                  <a:ext uri="{FF2B5EF4-FFF2-40B4-BE49-F238E27FC236}">
                    <a16:creationId xmlns:a16="http://schemas.microsoft.com/office/drawing/2014/main" id="{D5AD7DD2-529E-8F23-BF8F-D6E61503F3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78" y="2232"/>
                <a:ext cx="553" cy="1515"/>
                <a:chOff x="1429" y="1570"/>
                <a:chExt cx="553" cy="1515"/>
              </a:xfrm>
            </p:grpSpPr>
            <p:grpSp>
              <p:nvGrpSpPr>
                <p:cNvPr id="8142" name="Group 204">
                  <a:extLst>
                    <a:ext uri="{FF2B5EF4-FFF2-40B4-BE49-F238E27FC236}">
                      <a16:creationId xmlns:a16="http://schemas.microsoft.com/office/drawing/2014/main" id="{AA0EF7F1-E095-903E-EDE8-12858A14E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024170">
                  <a:off x="1685" y="2730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8146" name="Group 205">
                    <a:extLst>
                      <a:ext uri="{FF2B5EF4-FFF2-40B4-BE49-F238E27FC236}">
                        <a16:creationId xmlns:a16="http://schemas.microsoft.com/office/drawing/2014/main" id="{263FBE89-49C4-F9E6-4B11-97F3AB5C2A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8148" name="Freeform 206">
                      <a:extLst>
                        <a:ext uri="{FF2B5EF4-FFF2-40B4-BE49-F238E27FC236}">
                          <a16:creationId xmlns:a16="http://schemas.microsoft.com/office/drawing/2014/main" id="{2B2B4BAE-FA1F-1B18-6DF3-327EA6447E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49" name="Oval 207">
                      <a:extLst>
                        <a:ext uri="{FF2B5EF4-FFF2-40B4-BE49-F238E27FC236}">
                          <a16:creationId xmlns:a16="http://schemas.microsoft.com/office/drawing/2014/main" id="{FAC720A7-7F21-E73E-4082-07E2EE236C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50" name="Rectangle 208">
                      <a:extLst>
                        <a:ext uri="{FF2B5EF4-FFF2-40B4-BE49-F238E27FC236}">
                          <a16:creationId xmlns:a16="http://schemas.microsoft.com/office/drawing/2014/main" id="{2ECA0988-56A5-3E1C-7196-FDC44B47E9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8147" name="Rectangle 209">
                    <a:extLst>
                      <a:ext uri="{FF2B5EF4-FFF2-40B4-BE49-F238E27FC236}">
                        <a16:creationId xmlns:a16="http://schemas.microsoft.com/office/drawing/2014/main" id="{03710D4F-A56B-04BD-AD2B-C538AE3D04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8143" name="Group 210">
                  <a:extLst>
                    <a:ext uri="{FF2B5EF4-FFF2-40B4-BE49-F238E27FC236}">
                      <a16:creationId xmlns:a16="http://schemas.microsoft.com/office/drawing/2014/main" id="{BAD01338-F2FE-75AB-ABB5-703725F0F7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29" y="1570"/>
                  <a:ext cx="499" cy="1316"/>
                  <a:chOff x="2426" y="618"/>
                  <a:chExt cx="522" cy="1466"/>
                </a:xfrm>
              </p:grpSpPr>
              <p:sp>
                <p:nvSpPr>
                  <p:cNvPr id="8144" name="Freeform 211" descr="50%">
                    <a:extLst>
                      <a:ext uri="{FF2B5EF4-FFF2-40B4-BE49-F238E27FC236}">
                        <a16:creationId xmlns:a16="http://schemas.microsoft.com/office/drawing/2014/main" id="{D1044FB0-EAD6-F637-3E3B-73844E035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45" name="Rectangle 212" descr="50%">
                    <a:extLst>
                      <a:ext uri="{FF2B5EF4-FFF2-40B4-BE49-F238E27FC236}">
                        <a16:creationId xmlns:a16="http://schemas.microsoft.com/office/drawing/2014/main" id="{9FA59234-456E-31EE-B8F3-7AEAB3FE3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8024" name="Group 1037">
                <a:extLst>
                  <a:ext uri="{FF2B5EF4-FFF2-40B4-BE49-F238E27FC236}">
                    <a16:creationId xmlns:a16="http://schemas.microsoft.com/office/drawing/2014/main" id="{CB8BB6C5-E83A-4B7E-F38A-CDE751DDD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04573">
                <a:off x="4150" y="1710"/>
                <a:ext cx="601" cy="657"/>
                <a:chOff x="4150" y="1710"/>
                <a:chExt cx="601" cy="657"/>
              </a:xfrm>
            </p:grpSpPr>
            <p:grpSp>
              <p:nvGrpSpPr>
                <p:cNvPr id="8106" name="Group 214">
                  <a:extLst>
                    <a:ext uri="{FF2B5EF4-FFF2-40B4-BE49-F238E27FC236}">
                      <a16:creationId xmlns:a16="http://schemas.microsoft.com/office/drawing/2014/main" id="{0BB831C4-B7CE-1CF7-FA84-E4E7CEC0A0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5634305" flipH="1">
                  <a:off x="4526" y="2160"/>
                  <a:ext cx="272" cy="142"/>
                  <a:chOff x="3878" y="2523"/>
                  <a:chExt cx="620" cy="292"/>
                </a:xfrm>
              </p:grpSpPr>
              <p:sp>
                <p:nvSpPr>
                  <p:cNvPr id="8110" name="AutoShape 215">
                    <a:extLst>
                      <a:ext uri="{FF2B5EF4-FFF2-40B4-BE49-F238E27FC236}">
                        <a16:creationId xmlns:a16="http://schemas.microsoft.com/office/drawing/2014/main" id="{40DC1887-9E86-A8A8-7755-18A8B32D0B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267" y="2623"/>
                    <a:ext cx="68" cy="272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111" name="Rectangle 216">
                    <a:extLst>
                      <a:ext uri="{FF2B5EF4-FFF2-40B4-BE49-F238E27FC236}">
                        <a16:creationId xmlns:a16="http://schemas.microsoft.com/office/drawing/2014/main" id="{76CE3512-B65F-740B-4B3B-F6BAE697C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87" y="2619"/>
                    <a:ext cx="545" cy="106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112" name="AutoShape 217">
                    <a:extLst>
                      <a:ext uri="{FF2B5EF4-FFF2-40B4-BE49-F238E27FC236}">
                        <a16:creationId xmlns:a16="http://schemas.microsoft.com/office/drawing/2014/main" id="{7FB535FA-DDD5-CF84-847A-5E591396FD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4265" y="2564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113" name="Freeform 218">
                    <a:extLst>
                      <a:ext uri="{FF2B5EF4-FFF2-40B4-BE49-F238E27FC236}">
                        <a16:creationId xmlns:a16="http://schemas.microsoft.com/office/drawing/2014/main" id="{1B8C9689-2C19-D1AD-2DB3-48D2A3BA4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340763" flipH="1">
                    <a:off x="3897" y="2709"/>
                    <a:ext cx="545" cy="106"/>
                  </a:xfrm>
                  <a:custGeom>
                    <a:avLst/>
                    <a:gdLst>
                      <a:gd name="T0" fmla="*/ 0 w 635"/>
                      <a:gd name="T1" fmla="*/ 7 h 121"/>
                      <a:gd name="T2" fmla="*/ 9 w 635"/>
                      <a:gd name="T3" fmla="*/ 7 h 121"/>
                      <a:gd name="T4" fmla="*/ 15 w 635"/>
                      <a:gd name="T5" fmla="*/ 4 h 121"/>
                      <a:gd name="T6" fmla="*/ 25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14" name="Rectangle 219">
                    <a:extLst>
                      <a:ext uri="{FF2B5EF4-FFF2-40B4-BE49-F238E27FC236}">
                        <a16:creationId xmlns:a16="http://schemas.microsoft.com/office/drawing/2014/main" id="{8F006B29-1C3C-4DE2-9FFC-0550116DA2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4850" flipH="1">
                    <a:off x="3878" y="2589"/>
                    <a:ext cx="428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115" name="Rectangle 220">
                    <a:extLst>
                      <a:ext uri="{FF2B5EF4-FFF2-40B4-BE49-F238E27FC236}">
                        <a16:creationId xmlns:a16="http://schemas.microsoft.com/office/drawing/2014/main" id="{93A6B91F-5E21-67E4-405F-0A52C1B5A3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94" y="2690"/>
                    <a:ext cx="408" cy="4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grpSp>
                <p:nvGrpSpPr>
                  <p:cNvPr id="8116" name="Group 221">
                    <a:extLst>
                      <a:ext uri="{FF2B5EF4-FFF2-40B4-BE49-F238E27FC236}">
                        <a16:creationId xmlns:a16="http://schemas.microsoft.com/office/drawing/2014/main" id="{5C919999-7CA9-FC26-0D58-8087DCC1ED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336" y="2746"/>
                    <a:ext cx="118" cy="44"/>
                    <a:chOff x="1509" y="1878"/>
                    <a:chExt cx="154" cy="55"/>
                  </a:xfrm>
                </p:grpSpPr>
                <p:sp>
                  <p:nvSpPr>
                    <p:cNvPr id="8140" name="AutoShape 222">
                      <a:extLst>
                        <a:ext uri="{FF2B5EF4-FFF2-40B4-BE49-F238E27FC236}">
                          <a16:creationId xmlns:a16="http://schemas.microsoft.com/office/drawing/2014/main" id="{FA349588-BAFB-F27F-4C81-3CA96D17F9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4" y="1833"/>
                      <a:ext cx="55" cy="146"/>
                    </a:xfrm>
                    <a:prstGeom prst="can">
                      <a:avLst>
                        <a:gd name="adj" fmla="val 6636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41" name="Oval 223">
                      <a:extLst>
                        <a:ext uri="{FF2B5EF4-FFF2-40B4-BE49-F238E27FC236}">
                          <a16:creationId xmlns:a16="http://schemas.microsoft.com/office/drawing/2014/main" id="{1E1D7734-31FF-0A3D-8AC6-55C47C2DC9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0" y="1883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8117" name="Group 224">
                    <a:extLst>
                      <a:ext uri="{FF2B5EF4-FFF2-40B4-BE49-F238E27FC236}">
                        <a16:creationId xmlns:a16="http://schemas.microsoft.com/office/drawing/2014/main" id="{60AC2F1B-72F0-6165-8CB0-0C5F1A74E4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610"/>
                    <a:ext cx="182" cy="46"/>
                    <a:chOff x="1484" y="1732"/>
                    <a:chExt cx="182" cy="46"/>
                  </a:xfrm>
                </p:grpSpPr>
                <p:sp>
                  <p:nvSpPr>
                    <p:cNvPr id="8138" name="AutoShape 225">
                      <a:extLst>
                        <a:ext uri="{FF2B5EF4-FFF2-40B4-BE49-F238E27FC236}">
                          <a16:creationId xmlns:a16="http://schemas.microsoft.com/office/drawing/2014/main" id="{315A9F3E-6145-C125-13E6-2F08518597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66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39" name="Oval 226">
                      <a:extLst>
                        <a:ext uri="{FF2B5EF4-FFF2-40B4-BE49-F238E27FC236}">
                          <a16:creationId xmlns:a16="http://schemas.microsoft.com/office/drawing/2014/main" id="{16C192FD-62F3-F74D-89A1-2443E1ABA2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73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8118" name="Group 227">
                    <a:extLst>
                      <a:ext uri="{FF2B5EF4-FFF2-40B4-BE49-F238E27FC236}">
                        <a16:creationId xmlns:a16="http://schemas.microsoft.com/office/drawing/2014/main" id="{A1A86EC9-DD3A-E59B-E20A-016A43BE9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700"/>
                    <a:ext cx="182" cy="46"/>
                    <a:chOff x="1484" y="1842"/>
                    <a:chExt cx="182" cy="46"/>
                  </a:xfrm>
                </p:grpSpPr>
                <p:sp>
                  <p:nvSpPr>
                    <p:cNvPr id="8136" name="AutoShape 228">
                      <a:extLst>
                        <a:ext uri="{FF2B5EF4-FFF2-40B4-BE49-F238E27FC236}">
                          <a16:creationId xmlns:a16="http://schemas.microsoft.com/office/drawing/2014/main" id="{3F05BB5E-4164-176B-4A55-E997559FB9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77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37" name="Oval 229">
                      <a:extLst>
                        <a:ext uri="{FF2B5EF4-FFF2-40B4-BE49-F238E27FC236}">
                          <a16:creationId xmlns:a16="http://schemas.microsoft.com/office/drawing/2014/main" id="{DD8EAB3B-366C-9427-8204-6DCEEE9C70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84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8119" name="Group 230">
                    <a:extLst>
                      <a:ext uri="{FF2B5EF4-FFF2-40B4-BE49-F238E27FC236}">
                        <a16:creationId xmlns:a16="http://schemas.microsoft.com/office/drawing/2014/main" id="{EC405A41-0A17-335E-02F8-D03123F997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81" y="2655"/>
                    <a:ext cx="217" cy="46"/>
                    <a:chOff x="1565" y="3067"/>
                    <a:chExt cx="217" cy="46"/>
                  </a:xfrm>
                </p:grpSpPr>
                <p:sp>
                  <p:nvSpPr>
                    <p:cNvPr id="8134" name="AutoShape 231">
                      <a:extLst>
                        <a:ext uri="{FF2B5EF4-FFF2-40B4-BE49-F238E27FC236}">
                          <a16:creationId xmlns:a16="http://schemas.microsoft.com/office/drawing/2014/main" id="{DDB74C1E-4108-36ED-5588-332527CB01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651" y="2981"/>
                      <a:ext cx="46" cy="217"/>
                    </a:xfrm>
                    <a:prstGeom prst="can">
                      <a:avLst>
                        <a:gd name="adj" fmla="val 117935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35" name="Oval 232">
                      <a:extLst>
                        <a:ext uri="{FF2B5EF4-FFF2-40B4-BE49-F238E27FC236}">
                          <a16:creationId xmlns:a16="http://schemas.microsoft.com/office/drawing/2014/main" id="{0EB982AD-26C4-06C5-6E19-BA22CB7C2D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09" y="3067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8120" name="Group 233">
                    <a:extLst>
                      <a:ext uri="{FF2B5EF4-FFF2-40B4-BE49-F238E27FC236}">
                        <a16:creationId xmlns:a16="http://schemas.microsoft.com/office/drawing/2014/main" id="{9F13AF39-8B83-48EA-E02E-8CDF69091D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3878" y="2523"/>
                    <a:ext cx="594" cy="91"/>
                    <a:chOff x="1681" y="799"/>
                    <a:chExt cx="594" cy="91"/>
                  </a:xfrm>
                </p:grpSpPr>
                <p:sp>
                  <p:nvSpPr>
                    <p:cNvPr id="8121" name="Freeform 234">
                      <a:extLst>
                        <a:ext uri="{FF2B5EF4-FFF2-40B4-BE49-F238E27FC236}">
                          <a16:creationId xmlns:a16="http://schemas.microsoft.com/office/drawing/2014/main" id="{4F4E2921-1BF1-091F-F79B-6669D87C7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1776" y="814"/>
                      <a:ext cx="499" cy="55"/>
                    </a:xfrm>
                    <a:custGeom>
                      <a:avLst/>
                      <a:gdLst>
                        <a:gd name="T0" fmla="*/ 0 w 635"/>
                        <a:gd name="T1" fmla="*/ 0 h 121"/>
                        <a:gd name="T2" fmla="*/ 2 w 635"/>
                        <a:gd name="T3" fmla="*/ 0 h 121"/>
                        <a:gd name="T4" fmla="*/ 2 w 635"/>
                        <a:gd name="T5" fmla="*/ 0 h 121"/>
                        <a:gd name="T6" fmla="*/ 3 w 635"/>
                        <a:gd name="T7" fmla="*/ 0 h 121"/>
                        <a:gd name="T8" fmla="*/ 4 w 635"/>
                        <a:gd name="T9" fmla="*/ 0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122" name="Group 235">
                      <a:extLst>
                        <a:ext uri="{FF2B5EF4-FFF2-40B4-BE49-F238E27FC236}">
                          <a16:creationId xmlns:a16="http://schemas.microsoft.com/office/drawing/2014/main" id="{16DC440C-D76E-CA14-D386-3BBF9905659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81" y="799"/>
                      <a:ext cx="282" cy="91"/>
                      <a:chOff x="1701" y="572"/>
                      <a:chExt cx="358" cy="132"/>
                    </a:xfrm>
                  </p:grpSpPr>
                  <p:grpSp>
                    <p:nvGrpSpPr>
                      <p:cNvPr id="8125" name="Group 236">
                        <a:extLst>
                          <a:ext uri="{FF2B5EF4-FFF2-40B4-BE49-F238E27FC236}">
                            <a16:creationId xmlns:a16="http://schemas.microsoft.com/office/drawing/2014/main" id="{22EB165D-8C9D-D89A-203B-2AE50750D07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01" y="572"/>
                        <a:ext cx="358" cy="132"/>
                        <a:chOff x="1676" y="663"/>
                        <a:chExt cx="358" cy="132"/>
                      </a:xfrm>
                    </p:grpSpPr>
                    <p:sp>
                      <p:nvSpPr>
                        <p:cNvPr id="8128" name="AutoShape 237">
                          <a:extLst>
                            <a:ext uri="{FF2B5EF4-FFF2-40B4-BE49-F238E27FC236}">
                              <a16:creationId xmlns:a16="http://schemas.microsoft.com/office/drawing/2014/main" id="{8A0C4AB1-BE85-0884-4549-8FE7664A582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467073">
                          <a:off x="1751" y="679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8129" name="Oval 238">
                          <a:extLst>
                            <a:ext uri="{FF2B5EF4-FFF2-40B4-BE49-F238E27FC236}">
                              <a16:creationId xmlns:a16="http://schemas.microsoft.com/office/drawing/2014/main" id="{BDD3F764-D079-80DE-8F59-3593F006E75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1493914">
                          <a:off x="1701" y="709"/>
                          <a:ext cx="73" cy="46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8130" name="Freeform 239">
                          <a:extLst>
                            <a:ext uri="{FF2B5EF4-FFF2-40B4-BE49-F238E27FC236}">
                              <a16:creationId xmlns:a16="http://schemas.microsoft.com/office/drawing/2014/main" id="{37F5CEA9-F32D-9F08-C26C-E0FC3687644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21082863" flipV="1">
                          <a:off x="1761" y="663"/>
                          <a:ext cx="273" cy="95"/>
                        </a:xfrm>
                        <a:custGeom>
                          <a:avLst/>
                          <a:gdLst>
                            <a:gd name="T0" fmla="*/ 0 w 318"/>
                            <a:gd name="T1" fmla="*/ 10 h 106"/>
                            <a:gd name="T2" fmla="*/ 7 w 318"/>
                            <a:gd name="T3" fmla="*/ 10 h 106"/>
                            <a:gd name="T4" fmla="*/ 13 w 318"/>
                            <a:gd name="T5" fmla="*/ 0 h 106"/>
                            <a:gd name="T6" fmla="*/ 0 60000 65536"/>
                            <a:gd name="T7" fmla="*/ 0 60000 65536"/>
                            <a:gd name="T8" fmla="*/ 0 60000 65536"/>
                            <a:gd name="T9" fmla="*/ 0 w 318"/>
                            <a:gd name="T10" fmla="*/ 0 h 106"/>
                            <a:gd name="T11" fmla="*/ 318 w 318"/>
                            <a:gd name="T12" fmla="*/ 106 h 10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18" h="106">
                              <a:moveTo>
                                <a:pt x="0" y="91"/>
                              </a:moveTo>
                              <a:cubicBezTo>
                                <a:pt x="64" y="98"/>
                                <a:pt x="129" y="106"/>
                                <a:pt x="182" y="91"/>
                              </a:cubicBezTo>
                              <a:cubicBezTo>
                                <a:pt x="235" y="76"/>
                                <a:pt x="276" y="38"/>
                                <a:pt x="318" y="0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3175" cmpd="sng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131" name="Freeform 240">
                          <a:extLst>
                            <a:ext uri="{FF2B5EF4-FFF2-40B4-BE49-F238E27FC236}">
                              <a16:creationId xmlns:a16="http://schemas.microsoft.com/office/drawing/2014/main" id="{E9761947-3ED9-80FE-5B67-E5AB06DB0941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-1287468">
                          <a:off x="1684" y="679"/>
                          <a:ext cx="235" cy="116"/>
                        </a:xfrm>
                        <a:custGeom>
                          <a:avLst/>
                          <a:gdLst>
                            <a:gd name="T0" fmla="*/ 99 w 235"/>
                            <a:gd name="T1" fmla="*/ 300 h 97"/>
                            <a:gd name="T2" fmla="*/ 8 w 235"/>
                            <a:gd name="T3" fmla="*/ 300 h 97"/>
                            <a:gd name="T4" fmla="*/ 53 w 235"/>
                            <a:gd name="T5" fmla="*/ 2212 h 97"/>
                            <a:gd name="T6" fmla="*/ 144 w 235"/>
                            <a:gd name="T7" fmla="*/ 2212 h 97"/>
                            <a:gd name="T8" fmla="*/ 235 w 235"/>
                            <a:gd name="T9" fmla="*/ 4181 h 97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35"/>
                            <a:gd name="T16" fmla="*/ 0 h 97"/>
                            <a:gd name="T17" fmla="*/ 235 w 235"/>
                            <a:gd name="T18" fmla="*/ 97 h 97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35" h="97">
                              <a:moveTo>
                                <a:pt x="99" y="7"/>
                              </a:moveTo>
                              <a:cubicBezTo>
                                <a:pt x="57" y="3"/>
                                <a:pt x="16" y="0"/>
                                <a:pt x="8" y="7"/>
                              </a:cubicBezTo>
                              <a:cubicBezTo>
                                <a:pt x="0" y="14"/>
                                <a:pt x="30" y="45"/>
                                <a:pt x="53" y="52"/>
                              </a:cubicBezTo>
                              <a:cubicBezTo>
                                <a:pt x="76" y="59"/>
                                <a:pt x="114" y="45"/>
                                <a:pt x="144" y="52"/>
                              </a:cubicBezTo>
                              <a:cubicBezTo>
                                <a:pt x="174" y="59"/>
                                <a:pt x="212" y="90"/>
                                <a:pt x="235" y="97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28575" cmpd="sng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132" name="Oval 241">
                          <a:extLst>
                            <a:ext uri="{FF2B5EF4-FFF2-40B4-BE49-F238E27FC236}">
                              <a16:creationId xmlns:a16="http://schemas.microsoft.com/office/drawing/2014/main" id="{67C885AF-E9A2-15D7-93D3-1E4B85A828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6" y="704"/>
                          <a:ext cx="80" cy="45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317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8133" name="AutoShape 242">
                          <a:extLst>
                            <a:ext uri="{FF2B5EF4-FFF2-40B4-BE49-F238E27FC236}">
                              <a16:creationId xmlns:a16="http://schemas.microsoft.com/office/drawing/2014/main" id="{BE96CCE0-1316-AB54-EB4C-17AD6B50509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664131">
                          <a:off x="1867" y="694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6350">
                          <a:solidFill>
                            <a:srgbClr val="CC66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</p:grpSp>
                  <p:sp>
                    <p:nvSpPr>
                      <p:cNvPr id="8126" name="AutoShape 243">
                        <a:extLst>
                          <a:ext uri="{FF2B5EF4-FFF2-40B4-BE49-F238E27FC236}">
                            <a16:creationId xmlns:a16="http://schemas.microsoft.com/office/drawing/2014/main" id="{E19EFBA7-6923-79F7-6EFF-80990C2AC24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912162">
                        <a:off x="1905" y="561"/>
                        <a:ext cx="45" cy="91"/>
                      </a:xfrm>
                      <a:prstGeom prst="can">
                        <a:avLst>
                          <a:gd name="adj" fmla="val 50556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8127" name="AutoShape 244">
                        <a:extLst>
                          <a:ext uri="{FF2B5EF4-FFF2-40B4-BE49-F238E27FC236}">
                            <a16:creationId xmlns:a16="http://schemas.microsoft.com/office/drawing/2014/main" id="{4FD185E3-3B89-1CD6-44C0-2728789CC63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5400000">
                        <a:off x="1767" y="620"/>
                        <a:ext cx="45" cy="53"/>
                      </a:xfrm>
                      <a:prstGeom prst="can">
                        <a:avLst>
                          <a:gd name="adj" fmla="val 29444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8123" name="AutoShape 245">
                      <a:extLst>
                        <a:ext uri="{FF2B5EF4-FFF2-40B4-BE49-F238E27FC236}">
                          <a16:creationId xmlns:a16="http://schemas.microsoft.com/office/drawing/2014/main" id="{FCE6B05B-70B5-0539-A183-317B036F83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4411">
                      <a:off x="1897" y="829"/>
                      <a:ext cx="91" cy="46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124" name="Line 246">
                      <a:extLst>
                        <a:ext uri="{FF2B5EF4-FFF2-40B4-BE49-F238E27FC236}">
                          <a16:creationId xmlns:a16="http://schemas.microsoft.com/office/drawing/2014/main" id="{FF35D3DF-E156-F8EC-DF16-08A7FAC8F5B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7" y="870"/>
                      <a:ext cx="137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107" name="Group 247">
                  <a:extLst>
                    <a:ext uri="{FF2B5EF4-FFF2-40B4-BE49-F238E27FC236}">
                      <a16:creationId xmlns:a16="http://schemas.microsoft.com/office/drawing/2014/main" id="{A4AF561D-5179-D489-C8FF-B7BBADB4BA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863626" flipH="1">
                  <a:off x="4212" y="1648"/>
                  <a:ext cx="478" cy="601"/>
                  <a:chOff x="4195" y="255"/>
                  <a:chExt cx="681" cy="687"/>
                </a:xfrm>
              </p:grpSpPr>
              <p:sp>
                <p:nvSpPr>
                  <p:cNvPr id="8108" name="Freeform 248">
                    <a:extLst>
                      <a:ext uri="{FF2B5EF4-FFF2-40B4-BE49-F238E27FC236}">
                        <a16:creationId xmlns:a16="http://schemas.microsoft.com/office/drawing/2014/main" id="{CE572348-4218-E1F7-BA85-6DDF85188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09" name="Rectangle 249">
                    <a:extLst>
                      <a:ext uri="{FF2B5EF4-FFF2-40B4-BE49-F238E27FC236}">
                        <a16:creationId xmlns:a16="http://schemas.microsoft.com/office/drawing/2014/main" id="{E5E90965-7693-1A7D-4D80-338666D23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8025" name="Freeform 250">
                <a:extLst>
                  <a:ext uri="{FF2B5EF4-FFF2-40B4-BE49-F238E27FC236}">
                    <a16:creationId xmlns:a16="http://schemas.microsoft.com/office/drawing/2014/main" id="{E4DD21F3-AB6B-1EE2-FDE7-89CCBEA7E3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9968692" flipH="1">
                <a:off x="4061" y="1418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6" name="Freeform 251">
                <a:extLst>
                  <a:ext uri="{FF2B5EF4-FFF2-40B4-BE49-F238E27FC236}">
                    <a16:creationId xmlns:a16="http://schemas.microsoft.com/office/drawing/2014/main" id="{F746A763-54DA-BBBA-2FE8-7B3D409EF865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80118" flipH="1">
                <a:off x="4048" y="1600"/>
                <a:ext cx="409" cy="756"/>
              </a:xfrm>
              <a:custGeom>
                <a:avLst/>
                <a:gdLst>
                  <a:gd name="T0" fmla="*/ 4 w 461"/>
                  <a:gd name="T1" fmla="*/ 38 h 756"/>
                  <a:gd name="T2" fmla="*/ 4 w 461"/>
                  <a:gd name="T3" fmla="*/ 264 h 756"/>
                  <a:gd name="T4" fmla="*/ 4 w 461"/>
                  <a:gd name="T5" fmla="*/ 446 h 756"/>
                  <a:gd name="T6" fmla="*/ 4 w 461"/>
                  <a:gd name="T7" fmla="*/ 673 h 756"/>
                  <a:gd name="T8" fmla="*/ 12 w 461"/>
                  <a:gd name="T9" fmla="*/ 718 h 756"/>
                  <a:gd name="T10" fmla="*/ 35 w 461"/>
                  <a:gd name="T11" fmla="*/ 718 h 756"/>
                  <a:gd name="T12" fmla="*/ 31 w 461"/>
                  <a:gd name="T13" fmla="*/ 491 h 756"/>
                  <a:gd name="T14" fmla="*/ 28 w 461"/>
                  <a:gd name="T15" fmla="*/ 264 h 756"/>
                  <a:gd name="T16" fmla="*/ 31 w 461"/>
                  <a:gd name="T17" fmla="*/ 128 h 756"/>
                  <a:gd name="T18" fmla="*/ 23 w 461"/>
                  <a:gd name="T19" fmla="*/ 38 h 756"/>
                  <a:gd name="T20" fmla="*/ 4 w 461"/>
                  <a:gd name="T21" fmla="*/ 38 h 7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1"/>
                  <a:gd name="T34" fmla="*/ 0 h 756"/>
                  <a:gd name="T35" fmla="*/ 461 w 461"/>
                  <a:gd name="T36" fmla="*/ 756 h 75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1" h="756">
                    <a:moveTo>
                      <a:pt x="60" y="38"/>
                    </a:moveTo>
                    <a:cubicBezTo>
                      <a:pt x="15" y="76"/>
                      <a:pt x="15" y="196"/>
                      <a:pt x="15" y="264"/>
                    </a:cubicBezTo>
                    <a:cubicBezTo>
                      <a:pt x="15" y="332"/>
                      <a:pt x="60" y="378"/>
                      <a:pt x="60" y="446"/>
                    </a:cubicBezTo>
                    <a:cubicBezTo>
                      <a:pt x="60" y="514"/>
                      <a:pt x="0" y="628"/>
                      <a:pt x="15" y="673"/>
                    </a:cubicBezTo>
                    <a:cubicBezTo>
                      <a:pt x="30" y="718"/>
                      <a:pt x="83" y="710"/>
                      <a:pt x="151" y="718"/>
                    </a:cubicBezTo>
                    <a:cubicBezTo>
                      <a:pt x="219" y="726"/>
                      <a:pt x="385" y="756"/>
                      <a:pt x="423" y="718"/>
                    </a:cubicBezTo>
                    <a:cubicBezTo>
                      <a:pt x="461" y="680"/>
                      <a:pt x="393" y="567"/>
                      <a:pt x="378" y="491"/>
                    </a:cubicBezTo>
                    <a:cubicBezTo>
                      <a:pt x="363" y="415"/>
                      <a:pt x="332" y="324"/>
                      <a:pt x="332" y="264"/>
                    </a:cubicBezTo>
                    <a:cubicBezTo>
                      <a:pt x="332" y="204"/>
                      <a:pt x="385" y="166"/>
                      <a:pt x="378" y="128"/>
                    </a:cubicBezTo>
                    <a:cubicBezTo>
                      <a:pt x="371" y="90"/>
                      <a:pt x="340" y="53"/>
                      <a:pt x="287" y="38"/>
                    </a:cubicBezTo>
                    <a:cubicBezTo>
                      <a:pt x="234" y="23"/>
                      <a:pt x="105" y="0"/>
                      <a:pt x="60" y="38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7" name="Freeform 252">
                <a:extLst>
                  <a:ext uri="{FF2B5EF4-FFF2-40B4-BE49-F238E27FC236}">
                    <a16:creationId xmlns:a16="http://schemas.microsoft.com/office/drawing/2014/main" id="{923E043B-3250-89B2-395C-DCBF126A718F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06372" flipH="1">
                <a:off x="4035" y="1555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028" name="Group 253">
                <a:extLst>
                  <a:ext uri="{FF2B5EF4-FFF2-40B4-BE49-F238E27FC236}">
                    <a16:creationId xmlns:a16="http://schemas.microsoft.com/office/drawing/2014/main" id="{B975C924-7384-0765-4BB0-75F8B56646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880118" flipH="1">
                <a:off x="4109" y="1808"/>
                <a:ext cx="105" cy="525"/>
                <a:chOff x="3435" y="481"/>
                <a:chExt cx="121" cy="525"/>
              </a:xfrm>
            </p:grpSpPr>
            <p:sp>
              <p:nvSpPr>
                <p:cNvPr id="8102" name="Freeform 254">
                  <a:extLst>
                    <a:ext uri="{FF2B5EF4-FFF2-40B4-BE49-F238E27FC236}">
                      <a16:creationId xmlns:a16="http://schemas.microsoft.com/office/drawing/2014/main" id="{3AD1E38F-239D-9FB9-BE76-2E4077551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2023">
                  <a:off x="3435" y="481"/>
                  <a:ext cx="96" cy="525"/>
                </a:xfrm>
                <a:custGeom>
                  <a:avLst/>
                  <a:gdLst>
                    <a:gd name="T0" fmla="*/ 30 w 99"/>
                    <a:gd name="T1" fmla="*/ 0 h 544"/>
                    <a:gd name="T2" fmla="*/ 8 w 99"/>
                    <a:gd name="T3" fmla="*/ 87 h 544"/>
                    <a:gd name="T4" fmla="*/ 51 w 99"/>
                    <a:gd name="T5" fmla="*/ 259 h 54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544"/>
                    <a:gd name="T11" fmla="*/ 99 w 99"/>
                    <a:gd name="T12" fmla="*/ 544 h 5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544">
                      <a:moveTo>
                        <a:pt x="53" y="0"/>
                      </a:moveTo>
                      <a:cubicBezTo>
                        <a:pt x="26" y="45"/>
                        <a:pt x="0" y="90"/>
                        <a:pt x="8" y="181"/>
                      </a:cubicBezTo>
                      <a:cubicBezTo>
                        <a:pt x="16" y="272"/>
                        <a:pt x="57" y="408"/>
                        <a:pt x="99" y="544"/>
                      </a:cubicBezTo>
                    </a:path>
                  </a:pathLst>
                </a:custGeom>
                <a:noFill/>
                <a:ln w="9525">
                  <a:solidFill>
                    <a:srgbClr val="0066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3" name="Oval 255">
                  <a:extLst>
                    <a:ext uri="{FF2B5EF4-FFF2-40B4-BE49-F238E27FC236}">
                      <a16:creationId xmlns:a16="http://schemas.microsoft.com/office/drawing/2014/main" id="{85B0DA28-DCE5-4250-B6D1-67E8695DA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40" y="589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104" name="Oval 256">
                  <a:extLst>
                    <a:ext uri="{FF2B5EF4-FFF2-40B4-BE49-F238E27FC236}">
                      <a16:creationId xmlns:a16="http://schemas.microsoft.com/office/drawing/2014/main" id="{25886B71-64DD-7A40-A614-DCEA9B5CA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72" y="753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105" name="Oval 257">
                  <a:extLst>
                    <a:ext uri="{FF2B5EF4-FFF2-40B4-BE49-F238E27FC236}">
                      <a16:creationId xmlns:a16="http://schemas.microsoft.com/office/drawing/2014/main" id="{91A98A11-55C5-FDFB-E2C5-767D8CB95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513" y="889"/>
                  <a:ext cx="43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029" name="Group 258">
                <a:extLst>
                  <a:ext uri="{FF2B5EF4-FFF2-40B4-BE49-F238E27FC236}">
                    <a16:creationId xmlns:a16="http://schemas.microsoft.com/office/drawing/2014/main" id="{B7F61535-416F-122E-C11D-2FD278E041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168614">
                <a:off x="3462" y="1733"/>
                <a:ext cx="794" cy="570"/>
                <a:chOff x="740" y="824"/>
                <a:chExt cx="794" cy="570"/>
              </a:xfrm>
            </p:grpSpPr>
            <p:grpSp>
              <p:nvGrpSpPr>
                <p:cNvPr id="8060" name="Group 259">
                  <a:extLst>
                    <a:ext uri="{FF2B5EF4-FFF2-40B4-BE49-F238E27FC236}">
                      <a16:creationId xmlns:a16="http://schemas.microsoft.com/office/drawing/2014/main" id="{E1D60BCC-4475-036C-5614-26CA06FCB5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98065" flipH="1" flipV="1">
                  <a:off x="740" y="916"/>
                  <a:ext cx="341" cy="139"/>
                  <a:chOff x="1066" y="658"/>
                  <a:chExt cx="1096" cy="459"/>
                </a:xfrm>
              </p:grpSpPr>
              <p:grpSp>
                <p:nvGrpSpPr>
                  <p:cNvPr id="8064" name="Group 260">
                    <a:extLst>
                      <a:ext uri="{FF2B5EF4-FFF2-40B4-BE49-F238E27FC236}">
                        <a16:creationId xmlns:a16="http://schemas.microsoft.com/office/drawing/2014/main" id="{905C92A8-CBBD-8B15-4B5F-810A15B28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6" y="658"/>
                    <a:ext cx="1096" cy="444"/>
                    <a:chOff x="1066" y="658"/>
                    <a:chExt cx="1096" cy="444"/>
                  </a:xfrm>
                </p:grpSpPr>
                <p:grpSp>
                  <p:nvGrpSpPr>
                    <p:cNvPr id="8081" name="Group 261">
                      <a:extLst>
                        <a:ext uri="{FF2B5EF4-FFF2-40B4-BE49-F238E27FC236}">
                          <a16:creationId xmlns:a16="http://schemas.microsoft.com/office/drawing/2014/main" id="{091C0DAF-2D21-436C-E8F7-638A7E3BD9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487806">
                      <a:off x="1837" y="698"/>
                      <a:ext cx="292" cy="111"/>
                      <a:chOff x="1987" y="527"/>
                      <a:chExt cx="292" cy="156"/>
                    </a:xfrm>
                  </p:grpSpPr>
                  <p:sp>
                    <p:nvSpPr>
                      <p:cNvPr id="8100" name="Freeform 262">
                        <a:extLst>
                          <a:ext uri="{FF2B5EF4-FFF2-40B4-BE49-F238E27FC236}">
                            <a16:creationId xmlns:a16="http://schemas.microsoft.com/office/drawing/2014/main" id="{F5DAE9E0-97A8-139C-7E30-0A3C1640624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155" y="559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101" name="AutoShape 263">
                        <a:extLst>
                          <a:ext uri="{FF2B5EF4-FFF2-40B4-BE49-F238E27FC236}">
                            <a16:creationId xmlns:a16="http://schemas.microsoft.com/office/drawing/2014/main" id="{B883E2EA-C7DF-1D2E-18D3-710D0543B4D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2043" y="47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8082" name="Freeform 264">
                      <a:extLst>
                        <a:ext uri="{FF2B5EF4-FFF2-40B4-BE49-F238E27FC236}">
                          <a16:creationId xmlns:a16="http://schemas.microsoft.com/office/drawing/2014/main" id="{9CA92E21-4D8E-FF76-EEEC-79B3A1F612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15" y="838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083" name="Group 265">
                      <a:extLst>
                        <a:ext uri="{FF2B5EF4-FFF2-40B4-BE49-F238E27FC236}">
                          <a16:creationId xmlns:a16="http://schemas.microsoft.com/office/drawing/2014/main" id="{9E8CE098-87B6-9EF9-2CB1-A0B15EB556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51" y="737"/>
                      <a:ext cx="292" cy="137"/>
                      <a:chOff x="1851" y="737"/>
                      <a:chExt cx="292" cy="137"/>
                    </a:xfrm>
                  </p:grpSpPr>
                  <p:sp>
                    <p:nvSpPr>
                      <p:cNvPr id="8098" name="AutoShape 266">
                        <a:extLst>
                          <a:ext uri="{FF2B5EF4-FFF2-40B4-BE49-F238E27FC236}">
                            <a16:creationId xmlns:a16="http://schemas.microsoft.com/office/drawing/2014/main" id="{88A3FAEB-31D8-EDF8-B473-82199E20B82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1907" y="68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8099" name="Freeform 267">
                        <a:extLst>
                          <a:ext uri="{FF2B5EF4-FFF2-40B4-BE49-F238E27FC236}">
                            <a16:creationId xmlns:a16="http://schemas.microsoft.com/office/drawing/2014/main" id="{B0F4AE2C-C587-9C8F-C588-6E89EFED9BE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019" y="750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084" name="AutoShape 268">
                      <a:extLst>
                        <a:ext uri="{FF2B5EF4-FFF2-40B4-BE49-F238E27FC236}">
                          <a16:creationId xmlns:a16="http://schemas.microsoft.com/office/drawing/2014/main" id="{347E8AB3-A6F0-F986-FE86-A531EBD01D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26" y="739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85" name="Freeform 269">
                      <a:extLst>
                        <a:ext uri="{FF2B5EF4-FFF2-40B4-BE49-F238E27FC236}">
                          <a16:creationId xmlns:a16="http://schemas.microsoft.com/office/drawing/2014/main" id="{0D78B95D-1AC0-1187-3455-B5A4E8F6F9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24" y="916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86" name="Freeform 270">
                      <a:extLst>
                        <a:ext uri="{FF2B5EF4-FFF2-40B4-BE49-F238E27FC236}">
                          <a16:creationId xmlns:a16="http://schemas.microsoft.com/office/drawing/2014/main" id="{2A71B652-7A38-37A3-F16A-C547F8ACB3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38" y="828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87" name="Freeform 271">
                      <a:extLst>
                        <a:ext uri="{FF2B5EF4-FFF2-40B4-BE49-F238E27FC236}">
                          <a16:creationId xmlns:a16="http://schemas.microsoft.com/office/drawing/2014/main" id="{DA341177-855A-0341-F1E1-9602EF8949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1958" y="962"/>
                      <a:ext cx="109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88" name="Freeform 272">
                      <a:extLst>
                        <a:ext uri="{FF2B5EF4-FFF2-40B4-BE49-F238E27FC236}">
                          <a16:creationId xmlns:a16="http://schemas.microsoft.com/office/drawing/2014/main" id="{1BF4EC74-7C19-458E-DC67-41B35718D1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1962" y="874"/>
                      <a:ext cx="111" cy="138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89" name="Oval 273">
                      <a:extLst>
                        <a:ext uri="{FF2B5EF4-FFF2-40B4-BE49-F238E27FC236}">
                          <a16:creationId xmlns:a16="http://schemas.microsoft.com/office/drawing/2014/main" id="{90FD78A1-C4BB-B235-E262-84FD966A00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17" y="700"/>
                      <a:ext cx="327" cy="184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0" name="AutoShape 274">
                      <a:extLst>
                        <a:ext uri="{FF2B5EF4-FFF2-40B4-BE49-F238E27FC236}">
                          <a16:creationId xmlns:a16="http://schemas.microsoft.com/office/drawing/2014/main" id="{9A1AFB72-8264-C780-486E-84BBF1B1E6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851" y="784"/>
                      <a:ext cx="90" cy="203"/>
                    </a:xfrm>
                    <a:prstGeom prst="can">
                      <a:avLst>
                        <a:gd name="adj" fmla="val 56389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1" name="Rectangle 275">
                      <a:extLst>
                        <a:ext uri="{FF2B5EF4-FFF2-40B4-BE49-F238E27FC236}">
                          <a16:creationId xmlns:a16="http://schemas.microsoft.com/office/drawing/2014/main" id="{96E2D7D0-EE62-278C-50DE-014DA310F7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 flipV="1">
                      <a:off x="1565" y="799"/>
                      <a:ext cx="181" cy="8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2" name="Rectangle 276">
                      <a:extLst>
                        <a:ext uri="{FF2B5EF4-FFF2-40B4-BE49-F238E27FC236}">
                          <a16:creationId xmlns:a16="http://schemas.microsoft.com/office/drawing/2014/main" id="{B5D55A8E-492D-7A3A-C046-0E4FABF4DD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17108" flipH="1" flipV="1">
                      <a:off x="1186" y="815"/>
                      <a:ext cx="412" cy="135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3" name="AutoShape 277">
                      <a:extLst>
                        <a:ext uri="{FF2B5EF4-FFF2-40B4-BE49-F238E27FC236}">
                          <a16:creationId xmlns:a16="http://schemas.microsoft.com/office/drawing/2014/main" id="{53C85E5C-8DEA-65B3-569A-686E3A13CC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6661021" flipH="1">
                      <a:off x="1601" y="741"/>
                      <a:ext cx="148" cy="328"/>
                    </a:xfrm>
                    <a:prstGeom prst="flowChartManualInpu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4" name="Rectangle 278">
                      <a:extLst>
                        <a:ext uri="{FF2B5EF4-FFF2-40B4-BE49-F238E27FC236}">
                          <a16:creationId xmlns:a16="http://schemas.microsoft.com/office/drawing/2014/main" id="{B20A5E9A-5377-B3C9-C3F1-E8D20CF71D6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474" y="81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5" name="Rectangle 279">
                      <a:extLst>
                        <a:ext uri="{FF2B5EF4-FFF2-40B4-BE49-F238E27FC236}">
                          <a16:creationId xmlns:a16="http://schemas.microsoft.com/office/drawing/2014/main" id="{16A6E7B9-7024-C0A8-1EC3-EFADD62CFD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80" y="761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6" name="Rectangle 280">
                      <a:extLst>
                        <a:ext uri="{FF2B5EF4-FFF2-40B4-BE49-F238E27FC236}">
                          <a16:creationId xmlns:a16="http://schemas.microsoft.com/office/drawing/2014/main" id="{273268D6-E4CA-B813-D846-D5105E864A4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19" y="79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97" name="Freeform 281">
                      <a:extLst>
                        <a:ext uri="{FF2B5EF4-FFF2-40B4-BE49-F238E27FC236}">
                          <a16:creationId xmlns:a16="http://schemas.microsoft.com/office/drawing/2014/main" id="{E957DC6A-18A2-07C3-DD42-164DC8C59B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56228" flipH="1" flipV="1">
                      <a:off x="1066" y="658"/>
                      <a:ext cx="989" cy="197"/>
                    </a:xfrm>
                    <a:custGeom>
                      <a:avLst/>
                      <a:gdLst>
                        <a:gd name="T0" fmla="*/ 0 w 635"/>
                        <a:gd name="T1" fmla="*/ 2964365 h 121"/>
                        <a:gd name="T2" fmla="*/ 2494745 w 635"/>
                        <a:gd name="T3" fmla="*/ 2964365 h 121"/>
                        <a:gd name="T4" fmla="*/ 3986446 w 635"/>
                        <a:gd name="T5" fmla="*/ 409828 h 121"/>
                        <a:gd name="T6" fmla="*/ 6975961 w 635"/>
                        <a:gd name="T7" fmla="*/ 409828 h 12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35"/>
                        <a:gd name="T13" fmla="*/ 0 h 121"/>
                        <a:gd name="T14" fmla="*/ 635 w 635"/>
                        <a:gd name="T15" fmla="*/ 121 h 12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83" y="113"/>
                            <a:pt x="167" y="121"/>
                            <a:pt x="227" y="106"/>
                          </a:cubicBezTo>
                          <a:cubicBezTo>
                            <a:pt x="287" y="91"/>
                            <a:pt x="295" y="30"/>
                            <a:pt x="363" y="15"/>
                          </a:cubicBezTo>
                          <a:cubicBezTo>
                            <a:pt x="431" y="0"/>
                            <a:pt x="533" y="7"/>
                            <a:pt x="635" y="15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065" name="Group 282">
                    <a:extLst>
                      <a:ext uri="{FF2B5EF4-FFF2-40B4-BE49-F238E27FC236}">
                        <a16:creationId xmlns:a16="http://schemas.microsoft.com/office/drawing/2014/main" id="{DAF6936E-A57E-6441-3C47-CEF6A1D99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16" y="895"/>
                    <a:ext cx="1004" cy="218"/>
                    <a:chOff x="1153" y="1405"/>
                    <a:chExt cx="1004" cy="218"/>
                  </a:xfrm>
                </p:grpSpPr>
                <p:grpSp>
                  <p:nvGrpSpPr>
                    <p:cNvPr id="8067" name="Group 283">
                      <a:extLst>
                        <a:ext uri="{FF2B5EF4-FFF2-40B4-BE49-F238E27FC236}">
                          <a16:creationId xmlns:a16="http://schemas.microsoft.com/office/drawing/2014/main" id="{B94322EB-DEEF-F97F-983A-55A33C41C1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61021" flipH="1" flipV="1">
                      <a:off x="1679" y="1456"/>
                      <a:ext cx="478" cy="167"/>
                      <a:chOff x="1676" y="663"/>
                      <a:chExt cx="358" cy="132"/>
                    </a:xfrm>
                  </p:grpSpPr>
                  <p:sp>
                    <p:nvSpPr>
                      <p:cNvPr id="8075" name="AutoShape 284">
                        <a:extLst>
                          <a:ext uri="{FF2B5EF4-FFF2-40B4-BE49-F238E27FC236}">
                            <a16:creationId xmlns:a16="http://schemas.microsoft.com/office/drawing/2014/main" id="{D192764C-8908-2DA3-8A47-BF76EC054DA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8076" name="Oval 285">
                        <a:extLst>
                          <a:ext uri="{FF2B5EF4-FFF2-40B4-BE49-F238E27FC236}">
                            <a16:creationId xmlns:a16="http://schemas.microsoft.com/office/drawing/2014/main" id="{06D8E895-E5A3-A5BE-7E30-6D544A76C9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8077" name="Freeform 286">
                        <a:extLst>
                          <a:ext uri="{FF2B5EF4-FFF2-40B4-BE49-F238E27FC236}">
                            <a16:creationId xmlns:a16="http://schemas.microsoft.com/office/drawing/2014/main" id="{DAC1BD80-45BA-D1EF-EB15-A52D75ED1DC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078" name="Freeform 287">
                        <a:extLst>
                          <a:ext uri="{FF2B5EF4-FFF2-40B4-BE49-F238E27FC236}">
                            <a16:creationId xmlns:a16="http://schemas.microsoft.com/office/drawing/2014/main" id="{C52B39EE-9BBB-DA85-1528-E8506C7B10A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079" name="Oval 288">
                        <a:extLst>
                          <a:ext uri="{FF2B5EF4-FFF2-40B4-BE49-F238E27FC236}">
                            <a16:creationId xmlns:a16="http://schemas.microsoft.com/office/drawing/2014/main" id="{5074093A-6F28-23A9-2F17-5EBABC69F3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8080" name="AutoShape 289">
                        <a:extLst>
                          <a:ext uri="{FF2B5EF4-FFF2-40B4-BE49-F238E27FC236}">
                            <a16:creationId xmlns:a16="http://schemas.microsoft.com/office/drawing/2014/main" id="{7D6E8E25-36E9-8E01-01CD-8C4DA6FFDF2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8068" name="AutoShape 290">
                      <a:extLst>
                        <a:ext uri="{FF2B5EF4-FFF2-40B4-BE49-F238E27FC236}">
                          <a16:creationId xmlns:a16="http://schemas.microsoft.com/office/drawing/2014/main" id="{95900B75-D573-0797-68DC-9454D2001EC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373183" flipH="1" flipV="1">
                      <a:off x="1821" y="1510"/>
                      <a:ext cx="57" cy="121"/>
                    </a:xfrm>
                    <a:prstGeom prst="can">
                      <a:avLst>
                        <a:gd name="adj" fmla="val 5307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69" name="AutoShape 291">
                      <a:extLst>
                        <a:ext uri="{FF2B5EF4-FFF2-40B4-BE49-F238E27FC236}">
                          <a16:creationId xmlns:a16="http://schemas.microsoft.com/office/drawing/2014/main" id="{342509B8-E337-2FD0-8BC3-B78C003793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861021" flipH="1" flipV="1">
                      <a:off x="2010" y="1519"/>
                      <a:ext cx="57" cy="71"/>
                    </a:xfrm>
                    <a:prstGeom prst="can">
                      <a:avLst>
                        <a:gd name="adj" fmla="val 3114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70" name="AutoShape 292">
                      <a:extLst>
                        <a:ext uri="{FF2B5EF4-FFF2-40B4-BE49-F238E27FC236}">
                          <a16:creationId xmlns:a16="http://schemas.microsoft.com/office/drawing/2014/main" id="{6A66700A-6998-7312-3C8C-1026E3A636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75432" flipH="1" flipV="1">
                      <a:off x="1641" y="1457"/>
                      <a:ext cx="154" cy="84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71" name="Line 293">
                      <a:extLst>
                        <a:ext uri="{FF2B5EF4-FFF2-40B4-BE49-F238E27FC236}">
                          <a16:creationId xmlns:a16="http://schemas.microsoft.com/office/drawing/2014/main" id="{82CE549E-54CC-4D3D-E397-1DBDD166DDB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 flipV="1">
                      <a:off x="1517" y="1454"/>
                      <a:ext cx="232" cy="0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72" name="Oval 294">
                      <a:extLst>
                        <a:ext uri="{FF2B5EF4-FFF2-40B4-BE49-F238E27FC236}">
                          <a16:creationId xmlns:a16="http://schemas.microsoft.com/office/drawing/2014/main" id="{40BD39B4-AA1F-9393-B4AD-011C084EC3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58" y="1405"/>
                      <a:ext cx="246" cy="167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73" name="Line 295">
                      <a:extLst>
                        <a:ext uri="{FF2B5EF4-FFF2-40B4-BE49-F238E27FC236}">
                          <a16:creationId xmlns:a16="http://schemas.microsoft.com/office/drawing/2014/main" id="{7DF7E6F4-FD8A-9795-7AB0-DF4896C679B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>
                      <a:off x="1966" y="1533"/>
                      <a:ext cx="0" cy="82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74" name="Freeform 296">
                      <a:extLst>
                        <a:ext uri="{FF2B5EF4-FFF2-40B4-BE49-F238E27FC236}">
                          <a16:creationId xmlns:a16="http://schemas.microsoft.com/office/drawing/2014/main" id="{DA966B0D-AD29-483E-3BA3-4B46942BCD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61021" flipH="1">
                      <a:off x="1153" y="1470"/>
                      <a:ext cx="846" cy="100"/>
                    </a:xfrm>
                    <a:custGeom>
                      <a:avLst/>
                      <a:gdLst>
                        <a:gd name="T0" fmla="*/ 0 w 635"/>
                        <a:gd name="T1" fmla="*/ 2 h 121"/>
                        <a:gd name="T2" fmla="*/ 74753 w 635"/>
                        <a:gd name="T3" fmla="*/ 2 h 121"/>
                        <a:gd name="T4" fmla="*/ 112197 w 635"/>
                        <a:gd name="T5" fmla="*/ 2 h 121"/>
                        <a:gd name="T6" fmla="*/ 168930 w 635"/>
                        <a:gd name="T7" fmla="*/ 2 h 121"/>
                        <a:gd name="T8" fmla="*/ 262580 w 635"/>
                        <a:gd name="T9" fmla="*/ 2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noFill/>
                    <a:ln w="9525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066" name="Line 297">
                    <a:extLst>
                      <a:ext uri="{FF2B5EF4-FFF2-40B4-BE49-F238E27FC236}">
                        <a16:creationId xmlns:a16="http://schemas.microsoft.com/office/drawing/2014/main" id="{E412874F-989D-3AEB-D909-B84FF8C90E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101883" flipV="1">
                    <a:off x="1963" y="1071"/>
                    <a:ext cx="91" cy="46"/>
                  </a:xfrm>
                  <a:prstGeom prst="line">
                    <a:avLst/>
                  </a:prstGeom>
                  <a:noFill/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61" name="Group 298">
                  <a:extLst>
                    <a:ext uri="{FF2B5EF4-FFF2-40B4-BE49-F238E27FC236}">
                      <a16:creationId xmlns:a16="http://schemas.microsoft.com/office/drawing/2014/main" id="{83B3D805-57D9-00F4-A5FF-04459C479D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3710691" flipH="1">
                  <a:off x="960" y="819"/>
                  <a:ext cx="570" cy="579"/>
                  <a:chOff x="4195" y="255"/>
                  <a:chExt cx="681" cy="687"/>
                </a:xfrm>
              </p:grpSpPr>
              <p:sp>
                <p:nvSpPr>
                  <p:cNvPr id="8062" name="Freeform 299">
                    <a:extLst>
                      <a:ext uri="{FF2B5EF4-FFF2-40B4-BE49-F238E27FC236}">
                        <a16:creationId xmlns:a16="http://schemas.microsoft.com/office/drawing/2014/main" id="{BDEE1AC1-CF72-CC7C-F319-92B62E7C2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63" name="Rectangle 300">
                    <a:extLst>
                      <a:ext uri="{FF2B5EF4-FFF2-40B4-BE49-F238E27FC236}">
                        <a16:creationId xmlns:a16="http://schemas.microsoft.com/office/drawing/2014/main" id="{4D9979FA-FDB7-D1D4-BC60-C6FD562041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8030" name="Group 301">
                <a:extLst>
                  <a:ext uri="{FF2B5EF4-FFF2-40B4-BE49-F238E27FC236}">
                    <a16:creationId xmlns:a16="http://schemas.microsoft.com/office/drawing/2014/main" id="{500C0B1D-E7B4-322C-DB6A-88C2B16046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90376">
                <a:off x="3899" y="1034"/>
                <a:ext cx="469" cy="551"/>
                <a:chOff x="677" y="1298"/>
                <a:chExt cx="490" cy="600"/>
              </a:xfrm>
            </p:grpSpPr>
            <p:grpSp>
              <p:nvGrpSpPr>
                <p:cNvPr id="8032" name="Group 302">
                  <a:extLst>
                    <a:ext uri="{FF2B5EF4-FFF2-40B4-BE49-F238E27FC236}">
                      <a16:creationId xmlns:a16="http://schemas.microsoft.com/office/drawing/2014/main" id="{706A606C-21E8-96B0-8E67-ADE317D489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7" y="1368"/>
                  <a:ext cx="451" cy="530"/>
                  <a:chOff x="677" y="1368"/>
                  <a:chExt cx="451" cy="530"/>
                </a:xfrm>
              </p:grpSpPr>
              <p:sp>
                <p:nvSpPr>
                  <p:cNvPr id="8036" name="Freeform 303">
                    <a:extLst>
                      <a:ext uri="{FF2B5EF4-FFF2-40B4-BE49-F238E27FC236}">
                        <a16:creationId xmlns:a16="http://schemas.microsoft.com/office/drawing/2014/main" id="{4B015A94-B7AF-03C5-4CE5-ED3B8C2FB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43075" flipH="1">
                    <a:off x="752" y="1826"/>
                    <a:ext cx="288" cy="57"/>
                  </a:xfrm>
                  <a:custGeom>
                    <a:avLst/>
                    <a:gdLst>
                      <a:gd name="T0" fmla="*/ 3513 w 243"/>
                      <a:gd name="T1" fmla="*/ 50 h 52"/>
                      <a:gd name="T2" fmla="*/ 8351 w 243"/>
                      <a:gd name="T3" fmla="*/ 50 h 52"/>
                      <a:gd name="T4" fmla="*/ 5159 w 243"/>
                      <a:gd name="T5" fmla="*/ 360 h 52"/>
                      <a:gd name="T6" fmla="*/ 279 w 243"/>
                      <a:gd name="T7" fmla="*/ 50 h 52"/>
                      <a:gd name="T8" fmla="*/ 3513 w 243"/>
                      <a:gd name="T9" fmla="*/ 50 h 5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3"/>
                      <a:gd name="T16" fmla="*/ 0 h 52"/>
                      <a:gd name="T17" fmla="*/ 243 w 243"/>
                      <a:gd name="T18" fmla="*/ 52 h 5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3" h="52">
                        <a:moveTo>
                          <a:pt x="99" y="7"/>
                        </a:moveTo>
                        <a:cubicBezTo>
                          <a:pt x="137" y="7"/>
                          <a:pt x="227" y="0"/>
                          <a:pt x="235" y="7"/>
                        </a:cubicBezTo>
                        <a:cubicBezTo>
                          <a:pt x="243" y="14"/>
                          <a:pt x="183" y="52"/>
                          <a:pt x="145" y="52"/>
                        </a:cubicBezTo>
                        <a:cubicBezTo>
                          <a:pt x="107" y="52"/>
                          <a:pt x="16" y="14"/>
                          <a:pt x="8" y="7"/>
                        </a:cubicBezTo>
                        <a:cubicBezTo>
                          <a:pt x="0" y="0"/>
                          <a:pt x="61" y="7"/>
                          <a:pt x="99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37" name="Freeform 304">
                    <a:extLst>
                      <a:ext uri="{FF2B5EF4-FFF2-40B4-BE49-F238E27FC236}">
                        <a16:creationId xmlns:a16="http://schemas.microsoft.com/office/drawing/2014/main" id="{A64B39E5-8EF6-C407-71DF-FE29B7042E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98214" flipH="1">
                    <a:off x="677" y="1368"/>
                    <a:ext cx="423" cy="530"/>
                  </a:xfrm>
                  <a:custGeom>
                    <a:avLst/>
                    <a:gdLst>
                      <a:gd name="T0" fmla="*/ 15 w 423"/>
                      <a:gd name="T1" fmla="*/ 356 h 530"/>
                      <a:gd name="T2" fmla="*/ 15 w 423"/>
                      <a:gd name="T3" fmla="*/ 129 h 530"/>
                      <a:gd name="T4" fmla="*/ 106 w 423"/>
                      <a:gd name="T5" fmla="*/ 38 h 530"/>
                      <a:gd name="T6" fmla="*/ 378 w 423"/>
                      <a:gd name="T7" fmla="*/ 38 h 530"/>
                      <a:gd name="T8" fmla="*/ 378 w 423"/>
                      <a:gd name="T9" fmla="*/ 265 h 530"/>
                      <a:gd name="T10" fmla="*/ 287 w 423"/>
                      <a:gd name="T11" fmla="*/ 492 h 530"/>
                      <a:gd name="T12" fmla="*/ 106 w 423"/>
                      <a:gd name="T13" fmla="*/ 492 h 530"/>
                      <a:gd name="T14" fmla="*/ 15 w 423"/>
                      <a:gd name="T15" fmla="*/ 356 h 53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530"/>
                      <a:gd name="T26" fmla="*/ 423 w 423"/>
                      <a:gd name="T27" fmla="*/ 530 h 530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530">
                        <a:moveTo>
                          <a:pt x="15" y="356"/>
                        </a:moveTo>
                        <a:cubicBezTo>
                          <a:pt x="0" y="296"/>
                          <a:pt x="0" y="182"/>
                          <a:pt x="15" y="129"/>
                        </a:cubicBezTo>
                        <a:cubicBezTo>
                          <a:pt x="30" y="76"/>
                          <a:pt x="46" y="53"/>
                          <a:pt x="106" y="38"/>
                        </a:cubicBezTo>
                        <a:cubicBezTo>
                          <a:pt x="166" y="23"/>
                          <a:pt x="333" y="0"/>
                          <a:pt x="378" y="38"/>
                        </a:cubicBezTo>
                        <a:cubicBezTo>
                          <a:pt x="423" y="76"/>
                          <a:pt x="393" y="189"/>
                          <a:pt x="378" y="265"/>
                        </a:cubicBezTo>
                        <a:cubicBezTo>
                          <a:pt x="363" y="341"/>
                          <a:pt x="332" y="454"/>
                          <a:pt x="287" y="492"/>
                        </a:cubicBezTo>
                        <a:cubicBezTo>
                          <a:pt x="242" y="530"/>
                          <a:pt x="151" y="522"/>
                          <a:pt x="106" y="492"/>
                        </a:cubicBezTo>
                        <a:cubicBezTo>
                          <a:pt x="61" y="462"/>
                          <a:pt x="30" y="416"/>
                          <a:pt x="15" y="356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38" name="Freeform 305">
                    <a:extLst>
                      <a:ext uri="{FF2B5EF4-FFF2-40B4-BE49-F238E27FC236}">
                        <a16:creationId xmlns:a16="http://schemas.microsoft.com/office/drawing/2014/main" id="{02446243-C7EA-66D9-5E37-E0013E0F4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740" y="1716"/>
                    <a:ext cx="194" cy="177"/>
                  </a:xfrm>
                  <a:custGeom>
                    <a:avLst/>
                    <a:gdLst>
                      <a:gd name="T0" fmla="*/ 12 w 219"/>
                      <a:gd name="T1" fmla="*/ 86190 h 113"/>
                      <a:gd name="T2" fmla="*/ 15 w 219"/>
                      <a:gd name="T3" fmla="*/ 1215481 h 113"/>
                      <a:gd name="T4" fmla="*/ 4 w 219"/>
                      <a:gd name="T5" fmla="*/ 1215481 h 113"/>
                      <a:gd name="T6" fmla="*/ 9 w 219"/>
                      <a:gd name="T7" fmla="*/ 658250 h 113"/>
                      <a:gd name="T8" fmla="*/ 12 w 219"/>
                      <a:gd name="T9" fmla="*/ 86190 h 1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19"/>
                      <a:gd name="T16" fmla="*/ 0 h 113"/>
                      <a:gd name="T17" fmla="*/ 219 w 219"/>
                      <a:gd name="T18" fmla="*/ 113 h 11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19" h="113">
                        <a:moveTo>
                          <a:pt x="151" y="7"/>
                        </a:moveTo>
                        <a:cubicBezTo>
                          <a:pt x="166" y="14"/>
                          <a:pt x="219" y="83"/>
                          <a:pt x="196" y="98"/>
                        </a:cubicBezTo>
                        <a:cubicBezTo>
                          <a:pt x="173" y="113"/>
                          <a:pt x="30" y="105"/>
                          <a:pt x="15" y="98"/>
                        </a:cubicBezTo>
                        <a:cubicBezTo>
                          <a:pt x="0" y="91"/>
                          <a:pt x="83" y="68"/>
                          <a:pt x="106" y="53"/>
                        </a:cubicBezTo>
                        <a:cubicBezTo>
                          <a:pt x="129" y="38"/>
                          <a:pt x="136" y="0"/>
                          <a:pt x="151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039" name="Group 306">
                    <a:extLst>
                      <a:ext uri="{FF2B5EF4-FFF2-40B4-BE49-F238E27FC236}">
                        <a16:creationId xmlns:a16="http://schemas.microsoft.com/office/drawing/2014/main" id="{D6955608-BDF7-30C8-C30F-81A4E0A767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17" y="1569"/>
                    <a:ext cx="137" cy="51"/>
                    <a:chOff x="4537" y="194"/>
                    <a:chExt cx="137" cy="51"/>
                  </a:xfrm>
                </p:grpSpPr>
                <p:sp>
                  <p:nvSpPr>
                    <p:cNvPr id="8055" name="Oval 307">
                      <a:extLst>
                        <a:ext uri="{FF2B5EF4-FFF2-40B4-BE49-F238E27FC236}">
                          <a16:creationId xmlns:a16="http://schemas.microsoft.com/office/drawing/2014/main" id="{31886213-9E31-832F-8A1C-594E7B02D4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0763606" flipH="1">
                      <a:off x="4602" y="200"/>
                      <a:ext cx="45" cy="45"/>
                    </a:xfrm>
                    <a:prstGeom prst="ellipse">
                      <a:avLst/>
                    </a:prstGeom>
                    <a:solidFill>
                      <a:srgbClr val="292929"/>
                    </a:solidFill>
                    <a:ln w="2857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056" name="Freeform 308">
                      <a:extLst>
                        <a:ext uri="{FF2B5EF4-FFF2-40B4-BE49-F238E27FC236}">
                          <a16:creationId xmlns:a16="http://schemas.microsoft.com/office/drawing/2014/main" id="{26A87DA3-F0FC-BB1A-DE37-0D67FCC4C6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1" y="197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57" name="Freeform 309">
                      <a:extLst>
                        <a:ext uri="{FF2B5EF4-FFF2-40B4-BE49-F238E27FC236}">
                          <a16:creationId xmlns:a16="http://schemas.microsoft.com/office/drawing/2014/main" id="{C32ECDD7-0627-2F0A-D32F-4AC4BD2B33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36394" flipH="1" flipV="1">
                      <a:off x="4574" y="221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58" name="Freeform 310">
                      <a:extLst>
                        <a:ext uri="{FF2B5EF4-FFF2-40B4-BE49-F238E27FC236}">
                          <a16:creationId xmlns:a16="http://schemas.microsoft.com/office/drawing/2014/main" id="{8042A1D3-9E67-14A6-BDE2-7C3985E510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3" y="206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59" name="Freeform 311">
                      <a:extLst>
                        <a:ext uri="{FF2B5EF4-FFF2-40B4-BE49-F238E27FC236}">
                          <a16:creationId xmlns:a16="http://schemas.microsoft.com/office/drawing/2014/main" id="{AD535B67-AC97-6810-2B95-27F613660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593" y="138"/>
                      <a:ext cx="26" cy="137"/>
                    </a:xfrm>
                    <a:custGeom>
                      <a:avLst/>
                      <a:gdLst>
                        <a:gd name="T0" fmla="*/ 1 w 52"/>
                        <a:gd name="T1" fmla="*/ 0 h 136"/>
                        <a:gd name="T2" fmla="*/ 1 w 52"/>
                        <a:gd name="T3" fmla="*/ 112 h 136"/>
                        <a:gd name="T4" fmla="*/ 0 w 52"/>
                        <a:gd name="T5" fmla="*/ 157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5F5F5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040" name="Group 312">
                    <a:extLst>
                      <a:ext uri="{FF2B5EF4-FFF2-40B4-BE49-F238E27FC236}">
                        <a16:creationId xmlns:a16="http://schemas.microsoft.com/office/drawing/2014/main" id="{6E779853-264E-A827-B637-ACFBD74DF9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43" y="1746"/>
                    <a:ext cx="90" cy="51"/>
                    <a:chOff x="4378" y="880"/>
                    <a:chExt cx="90" cy="51"/>
                  </a:xfrm>
                </p:grpSpPr>
                <p:sp>
                  <p:nvSpPr>
                    <p:cNvPr id="8053" name="Freeform 313">
                      <a:extLst>
                        <a:ext uri="{FF2B5EF4-FFF2-40B4-BE49-F238E27FC236}">
                          <a16:creationId xmlns:a16="http://schemas.microsoft.com/office/drawing/2014/main" id="{92E9056E-322E-4864-63F1-284A9DD3C0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101103" flipH="1" flipV="1">
                      <a:off x="4409" y="880"/>
                      <a:ext cx="49" cy="51"/>
                    </a:xfrm>
                    <a:custGeom>
                      <a:avLst/>
                      <a:gdLst>
                        <a:gd name="T0" fmla="*/ 14 w 52"/>
                        <a:gd name="T1" fmla="*/ 0 h 136"/>
                        <a:gd name="T2" fmla="*/ 14 w 52"/>
                        <a:gd name="T3" fmla="*/ 0 h 136"/>
                        <a:gd name="T4" fmla="*/ 0 w 52"/>
                        <a:gd name="T5" fmla="*/ 0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54" name="Freeform 314">
                      <a:extLst>
                        <a:ext uri="{FF2B5EF4-FFF2-40B4-BE49-F238E27FC236}">
                          <a16:creationId xmlns:a16="http://schemas.microsoft.com/office/drawing/2014/main" id="{6C5B1D9C-FD75-F499-529B-C65BCD0094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411" y="857"/>
                      <a:ext cx="23" cy="90"/>
                    </a:xfrm>
                    <a:custGeom>
                      <a:avLst/>
                      <a:gdLst>
                        <a:gd name="T0" fmla="*/ 0 w 52"/>
                        <a:gd name="T1" fmla="*/ 0 h 136"/>
                        <a:gd name="T2" fmla="*/ 0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041" name="Group 315">
                    <a:extLst>
                      <a:ext uri="{FF2B5EF4-FFF2-40B4-BE49-F238E27FC236}">
                        <a16:creationId xmlns:a16="http://schemas.microsoft.com/office/drawing/2014/main" id="{C1A4EECE-4CB2-8EA5-A864-06EB9E805B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1032" y="1566"/>
                    <a:ext cx="96" cy="181"/>
                    <a:chOff x="4115" y="719"/>
                    <a:chExt cx="96" cy="181"/>
                  </a:xfrm>
                </p:grpSpPr>
                <p:grpSp>
                  <p:nvGrpSpPr>
                    <p:cNvPr id="8049" name="Group 316">
                      <a:extLst>
                        <a:ext uri="{FF2B5EF4-FFF2-40B4-BE49-F238E27FC236}">
                          <a16:creationId xmlns:a16="http://schemas.microsoft.com/office/drawing/2014/main" id="{1D362153-B0D6-1182-916E-AA3BABA74B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570262">
                      <a:off x="4120" y="719"/>
                      <a:ext cx="91" cy="181"/>
                      <a:chOff x="2564" y="1233"/>
                      <a:chExt cx="483" cy="764"/>
                    </a:xfrm>
                  </p:grpSpPr>
                  <p:sp>
                    <p:nvSpPr>
                      <p:cNvPr id="8051" name="Freeform 317">
                        <a:extLst>
                          <a:ext uri="{FF2B5EF4-FFF2-40B4-BE49-F238E27FC236}">
                            <a16:creationId xmlns:a16="http://schemas.microsoft.com/office/drawing/2014/main" id="{C4AB7D19-32F5-1F36-6B74-47E4728724C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4" y="1233"/>
                        <a:ext cx="483" cy="764"/>
                      </a:xfrm>
                      <a:custGeom>
                        <a:avLst/>
                        <a:gdLst>
                          <a:gd name="T0" fmla="*/ 295 w 483"/>
                          <a:gd name="T1" fmla="*/ 363 h 764"/>
                          <a:gd name="T2" fmla="*/ 431 w 483"/>
                          <a:gd name="T3" fmla="*/ 272 h 764"/>
                          <a:gd name="T4" fmla="*/ 476 w 483"/>
                          <a:gd name="T5" fmla="*/ 136 h 764"/>
                          <a:gd name="T6" fmla="*/ 386 w 483"/>
                          <a:gd name="T7" fmla="*/ 45 h 764"/>
                          <a:gd name="T8" fmla="*/ 249 w 483"/>
                          <a:gd name="T9" fmla="*/ 0 h 764"/>
                          <a:gd name="T10" fmla="*/ 68 w 483"/>
                          <a:gd name="T11" fmla="*/ 45 h 764"/>
                          <a:gd name="T12" fmla="*/ 23 w 483"/>
                          <a:gd name="T13" fmla="*/ 181 h 764"/>
                          <a:gd name="T14" fmla="*/ 23 w 483"/>
                          <a:gd name="T15" fmla="*/ 408 h 764"/>
                          <a:gd name="T16" fmla="*/ 159 w 483"/>
                          <a:gd name="T17" fmla="*/ 635 h 764"/>
                          <a:gd name="T18" fmla="*/ 249 w 483"/>
                          <a:gd name="T19" fmla="*/ 726 h 764"/>
                          <a:gd name="T20" fmla="*/ 386 w 483"/>
                          <a:gd name="T21" fmla="*/ 726 h 764"/>
                          <a:gd name="T22" fmla="*/ 431 w 483"/>
                          <a:gd name="T23" fmla="*/ 499 h 764"/>
                          <a:gd name="T24" fmla="*/ 431 w 483"/>
                          <a:gd name="T25" fmla="*/ 408 h 764"/>
                          <a:gd name="T26" fmla="*/ 295 w 483"/>
                          <a:gd name="T27" fmla="*/ 363 h 764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w 483"/>
                          <a:gd name="T43" fmla="*/ 0 h 764"/>
                          <a:gd name="T44" fmla="*/ 483 w 483"/>
                          <a:gd name="T45" fmla="*/ 764 h 764"/>
                        </a:gdLst>
                        <a:ahLst/>
                        <a:cxnLst>
                          <a:cxn ang="T28">
                            <a:pos x="T0" y="T1"/>
                          </a:cxn>
                          <a:cxn ang="T29">
                            <a:pos x="T2" y="T3"/>
                          </a:cxn>
                          <a:cxn ang="T30">
                            <a:pos x="T4" y="T5"/>
                          </a:cxn>
                          <a:cxn ang="T31">
                            <a:pos x="T6" y="T7"/>
                          </a:cxn>
                          <a:cxn ang="T32">
                            <a:pos x="T8" y="T9"/>
                          </a:cxn>
                          <a:cxn ang="T33">
                            <a:pos x="T10" y="T11"/>
                          </a:cxn>
                          <a:cxn ang="T34">
                            <a:pos x="T12" y="T13"/>
                          </a:cxn>
                          <a:cxn ang="T35">
                            <a:pos x="T14" y="T15"/>
                          </a:cxn>
                          <a:cxn ang="T36">
                            <a:pos x="T16" y="T17"/>
                          </a:cxn>
                          <a:cxn ang="T37">
                            <a:pos x="T18" y="T19"/>
                          </a:cxn>
                          <a:cxn ang="T38">
                            <a:pos x="T20" y="T21"/>
                          </a:cxn>
                          <a:cxn ang="T39">
                            <a:pos x="T22" y="T23"/>
                          </a:cxn>
                          <a:cxn ang="T40">
                            <a:pos x="T24" y="T25"/>
                          </a:cxn>
                          <a:cxn ang="T41">
                            <a:pos x="T26" y="T27"/>
                          </a:cxn>
                        </a:cxnLst>
                        <a:rect l="T42" t="T43" r="T44" b="T45"/>
                        <a:pathLst>
                          <a:path w="483" h="764">
                            <a:moveTo>
                              <a:pt x="295" y="363"/>
                            </a:moveTo>
                            <a:cubicBezTo>
                              <a:pt x="295" y="340"/>
                              <a:pt x="401" y="310"/>
                              <a:pt x="431" y="272"/>
                            </a:cubicBezTo>
                            <a:cubicBezTo>
                              <a:pt x="461" y="234"/>
                              <a:pt x="483" y="174"/>
                              <a:pt x="476" y="136"/>
                            </a:cubicBezTo>
                            <a:cubicBezTo>
                              <a:pt x="469" y="98"/>
                              <a:pt x="424" y="68"/>
                              <a:pt x="386" y="45"/>
                            </a:cubicBezTo>
                            <a:cubicBezTo>
                              <a:pt x="348" y="22"/>
                              <a:pt x="302" y="0"/>
                              <a:pt x="249" y="0"/>
                            </a:cubicBezTo>
                            <a:cubicBezTo>
                              <a:pt x="196" y="0"/>
                              <a:pt x="106" y="15"/>
                              <a:pt x="68" y="45"/>
                            </a:cubicBezTo>
                            <a:cubicBezTo>
                              <a:pt x="30" y="75"/>
                              <a:pt x="30" y="120"/>
                              <a:pt x="23" y="181"/>
                            </a:cubicBezTo>
                            <a:cubicBezTo>
                              <a:pt x="16" y="242"/>
                              <a:pt x="0" y="332"/>
                              <a:pt x="23" y="408"/>
                            </a:cubicBezTo>
                            <a:cubicBezTo>
                              <a:pt x="46" y="484"/>
                              <a:pt x="121" y="582"/>
                              <a:pt x="159" y="635"/>
                            </a:cubicBezTo>
                            <a:cubicBezTo>
                              <a:pt x="197" y="688"/>
                              <a:pt x="211" y="711"/>
                              <a:pt x="249" y="726"/>
                            </a:cubicBezTo>
                            <a:cubicBezTo>
                              <a:pt x="287" y="741"/>
                              <a:pt x="356" y="764"/>
                              <a:pt x="386" y="726"/>
                            </a:cubicBezTo>
                            <a:cubicBezTo>
                              <a:pt x="416" y="688"/>
                              <a:pt x="424" y="552"/>
                              <a:pt x="431" y="499"/>
                            </a:cubicBezTo>
                            <a:cubicBezTo>
                              <a:pt x="438" y="446"/>
                              <a:pt x="446" y="431"/>
                              <a:pt x="431" y="408"/>
                            </a:cubicBezTo>
                            <a:cubicBezTo>
                              <a:pt x="416" y="385"/>
                              <a:pt x="295" y="386"/>
                              <a:pt x="295" y="363"/>
                            </a:cubicBezTo>
                            <a:close/>
                          </a:path>
                        </a:pathLst>
                      </a:custGeom>
                      <a:solidFill>
                        <a:srgbClr val="FFB895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052" name="Freeform 318">
                        <a:extLst>
                          <a:ext uri="{FF2B5EF4-FFF2-40B4-BE49-F238E27FC236}">
                            <a16:creationId xmlns:a16="http://schemas.microsoft.com/office/drawing/2014/main" id="{ED84D42C-2322-75F8-8674-070CB96D5E7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87845">
                        <a:off x="2603" y="1429"/>
                        <a:ext cx="356" cy="499"/>
                      </a:xfrm>
                      <a:custGeom>
                        <a:avLst/>
                        <a:gdLst>
                          <a:gd name="T0" fmla="*/ 288 w 356"/>
                          <a:gd name="T1" fmla="*/ 993 h 408"/>
                          <a:gd name="T2" fmla="*/ 106 w 356"/>
                          <a:gd name="T3" fmla="*/ 4063 h 408"/>
                          <a:gd name="T4" fmla="*/ 15 w 356"/>
                          <a:gd name="T5" fmla="*/ 7275 h 408"/>
                          <a:gd name="T6" fmla="*/ 15 w 356"/>
                          <a:gd name="T7" fmla="*/ 13505 h 408"/>
                          <a:gd name="T8" fmla="*/ 106 w 356"/>
                          <a:gd name="T9" fmla="*/ 16626 h 408"/>
                          <a:gd name="T10" fmla="*/ 197 w 356"/>
                          <a:gd name="T11" fmla="*/ 19676 h 408"/>
                          <a:gd name="T12" fmla="*/ 242 w 356"/>
                          <a:gd name="T13" fmla="*/ 25900 h 408"/>
                          <a:gd name="T14" fmla="*/ 333 w 356"/>
                          <a:gd name="T15" fmla="*/ 25900 h 408"/>
                          <a:gd name="T16" fmla="*/ 333 w 356"/>
                          <a:gd name="T17" fmla="*/ 13505 h 408"/>
                          <a:gd name="T18" fmla="*/ 197 w 356"/>
                          <a:gd name="T19" fmla="*/ 10353 h 408"/>
                          <a:gd name="T20" fmla="*/ 288 w 356"/>
                          <a:gd name="T21" fmla="*/ 993 h 408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w 356"/>
                          <a:gd name="T34" fmla="*/ 0 h 408"/>
                          <a:gd name="T35" fmla="*/ 356 w 356"/>
                          <a:gd name="T36" fmla="*/ 408 h 408"/>
                        </a:gdLst>
                        <a:ahLst/>
                        <a:cxnLst>
                          <a:cxn ang="T22">
                            <a:pos x="T0" y="T1"/>
                          </a:cxn>
                          <a:cxn ang="T23">
                            <a:pos x="T2" y="T3"/>
                          </a:cxn>
                          <a:cxn ang="T24">
                            <a:pos x="T4" y="T5"/>
                          </a:cxn>
                          <a:cxn ang="T25">
                            <a:pos x="T6" y="T7"/>
                          </a:cxn>
                          <a:cxn ang="T26">
                            <a:pos x="T8" y="T9"/>
                          </a:cxn>
                          <a:cxn ang="T27">
                            <a:pos x="T10" y="T11"/>
                          </a:cxn>
                          <a:cxn ang="T28">
                            <a:pos x="T12" y="T13"/>
                          </a:cxn>
                          <a:cxn ang="T29">
                            <a:pos x="T14" y="T15"/>
                          </a:cxn>
                          <a:cxn ang="T30">
                            <a:pos x="T16" y="T17"/>
                          </a:cxn>
                          <a:cxn ang="T31">
                            <a:pos x="T18" y="T19"/>
                          </a:cxn>
                          <a:cxn ang="T32">
                            <a:pos x="T20" y="T21"/>
                          </a:cxn>
                        </a:cxnLst>
                        <a:rect l="T33" t="T34" r="T35" b="T36"/>
                        <a:pathLst>
                          <a:path w="356" h="408">
                            <a:moveTo>
                              <a:pt x="288" y="15"/>
                            </a:moveTo>
                            <a:cubicBezTo>
                              <a:pt x="273" y="0"/>
                              <a:pt x="151" y="45"/>
                              <a:pt x="106" y="60"/>
                            </a:cubicBezTo>
                            <a:cubicBezTo>
                              <a:pt x="61" y="75"/>
                              <a:pt x="30" y="83"/>
                              <a:pt x="15" y="106"/>
                            </a:cubicBezTo>
                            <a:cubicBezTo>
                              <a:pt x="0" y="129"/>
                              <a:pt x="0" y="173"/>
                              <a:pt x="15" y="196"/>
                            </a:cubicBezTo>
                            <a:cubicBezTo>
                              <a:pt x="30" y="219"/>
                              <a:pt x="76" y="227"/>
                              <a:pt x="106" y="242"/>
                            </a:cubicBezTo>
                            <a:cubicBezTo>
                              <a:pt x="136" y="257"/>
                              <a:pt x="174" y="264"/>
                              <a:pt x="197" y="287"/>
                            </a:cubicBezTo>
                            <a:cubicBezTo>
                              <a:pt x="220" y="310"/>
                              <a:pt x="219" y="363"/>
                              <a:pt x="242" y="378"/>
                            </a:cubicBezTo>
                            <a:cubicBezTo>
                              <a:pt x="265" y="393"/>
                              <a:pt x="318" y="408"/>
                              <a:pt x="333" y="378"/>
                            </a:cubicBezTo>
                            <a:cubicBezTo>
                              <a:pt x="348" y="348"/>
                              <a:pt x="356" y="234"/>
                              <a:pt x="333" y="196"/>
                            </a:cubicBezTo>
                            <a:cubicBezTo>
                              <a:pt x="310" y="158"/>
                              <a:pt x="204" y="174"/>
                              <a:pt x="197" y="151"/>
                            </a:cubicBezTo>
                            <a:cubicBezTo>
                              <a:pt x="190" y="128"/>
                              <a:pt x="303" y="30"/>
                              <a:pt x="288" y="15"/>
                            </a:cubicBezTo>
                            <a:close/>
                          </a:path>
                        </a:pathLst>
                      </a:custGeom>
                      <a:solidFill>
                        <a:srgbClr val="FFA87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050" name="Freeform 319">
                      <a:extLst>
                        <a:ext uri="{FF2B5EF4-FFF2-40B4-BE49-F238E27FC236}">
                          <a16:creationId xmlns:a16="http://schemas.microsoft.com/office/drawing/2014/main" id="{6635A47E-BE63-7C18-231C-CFF1E2CB84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6823471">
                      <a:off x="4127" y="738"/>
                      <a:ext cx="44" cy="68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A67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042" name="Group 320">
                    <a:extLst>
                      <a:ext uri="{FF2B5EF4-FFF2-40B4-BE49-F238E27FC236}">
                        <a16:creationId xmlns:a16="http://schemas.microsoft.com/office/drawing/2014/main" id="{C54C79B0-B1FD-796D-FEF9-5C4A844771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21138302" flipH="1">
                    <a:off x="691" y="1605"/>
                    <a:ext cx="86" cy="124"/>
                    <a:chOff x="3702" y="835"/>
                    <a:chExt cx="105" cy="187"/>
                  </a:xfrm>
                </p:grpSpPr>
                <p:grpSp>
                  <p:nvGrpSpPr>
                    <p:cNvPr id="8043" name="Group 321">
                      <a:extLst>
                        <a:ext uri="{FF2B5EF4-FFF2-40B4-BE49-F238E27FC236}">
                          <a16:creationId xmlns:a16="http://schemas.microsoft.com/office/drawing/2014/main" id="{4E34BCC8-CCF1-FD4A-28D6-43FFAFB51A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2" y="835"/>
                      <a:ext cx="85" cy="187"/>
                      <a:chOff x="5415" y="340"/>
                      <a:chExt cx="136" cy="246"/>
                    </a:xfrm>
                  </p:grpSpPr>
                  <p:sp>
                    <p:nvSpPr>
                      <p:cNvPr id="8045" name="Freeform 322">
                        <a:extLst>
                          <a:ext uri="{FF2B5EF4-FFF2-40B4-BE49-F238E27FC236}">
                            <a16:creationId xmlns:a16="http://schemas.microsoft.com/office/drawing/2014/main" id="{CE3D2885-CFF6-3EA2-DE99-247196A26AD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55602">
                        <a:off x="5415" y="435"/>
                        <a:ext cx="136" cy="137"/>
                      </a:xfrm>
                      <a:custGeom>
                        <a:avLst/>
                        <a:gdLst>
                          <a:gd name="T0" fmla="*/ 2693 w 106"/>
                          <a:gd name="T1" fmla="*/ 6 h 159"/>
                          <a:gd name="T2" fmla="*/ 19775 w 106"/>
                          <a:gd name="T3" fmla="*/ 6 h 159"/>
                          <a:gd name="T4" fmla="*/ 2693 w 106"/>
                          <a:gd name="T5" fmla="*/ 0 h 159"/>
                          <a:gd name="T6" fmla="*/ 2693 w 106"/>
                          <a:gd name="T7" fmla="*/ 6 h 159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106"/>
                          <a:gd name="T13" fmla="*/ 0 h 159"/>
                          <a:gd name="T14" fmla="*/ 106 w 106"/>
                          <a:gd name="T15" fmla="*/ 159 h 159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106" h="159">
                            <a:moveTo>
                              <a:pt x="15" y="136"/>
                            </a:moveTo>
                            <a:cubicBezTo>
                              <a:pt x="30" y="159"/>
                              <a:pt x="106" y="159"/>
                              <a:pt x="106" y="136"/>
                            </a:cubicBezTo>
                            <a:cubicBezTo>
                              <a:pt x="106" y="113"/>
                              <a:pt x="30" y="0"/>
                              <a:pt x="15" y="0"/>
                            </a:cubicBezTo>
                            <a:cubicBezTo>
                              <a:pt x="0" y="0"/>
                              <a:pt x="0" y="113"/>
                              <a:pt x="15" y="136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8046" name="Group 323">
                        <a:extLst>
                          <a:ext uri="{FF2B5EF4-FFF2-40B4-BE49-F238E27FC236}">
                            <a16:creationId xmlns:a16="http://schemas.microsoft.com/office/drawing/2014/main" id="{65349750-1F5B-3E2B-EBFA-6D73E62EF45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461" y="340"/>
                        <a:ext cx="84" cy="246"/>
                        <a:chOff x="5461" y="340"/>
                        <a:chExt cx="84" cy="246"/>
                      </a:xfrm>
                    </p:grpSpPr>
                    <p:sp>
                      <p:nvSpPr>
                        <p:cNvPr id="8047" name="Freeform 324">
                          <a:extLst>
                            <a:ext uri="{FF2B5EF4-FFF2-40B4-BE49-F238E27FC236}">
                              <a16:creationId xmlns:a16="http://schemas.microsoft.com/office/drawing/2014/main" id="{5F4364DD-C049-31A5-B2DD-CA8FB7D7DAB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42014" flipV="1">
                          <a:off x="5453" y="494"/>
                          <a:ext cx="104" cy="80"/>
                        </a:xfrm>
                        <a:custGeom>
                          <a:avLst/>
                          <a:gdLst>
                            <a:gd name="T0" fmla="*/ 0 w 384"/>
                            <a:gd name="T1" fmla="*/ 0 h 192"/>
                            <a:gd name="T2" fmla="*/ 0 w 384"/>
                            <a:gd name="T3" fmla="*/ 0 h 192"/>
                            <a:gd name="T4" fmla="*/ 0 w 384"/>
                            <a:gd name="T5" fmla="*/ 0 h 192"/>
                            <a:gd name="T6" fmla="*/ 0 60000 65536"/>
                            <a:gd name="T7" fmla="*/ 0 60000 65536"/>
                            <a:gd name="T8" fmla="*/ 0 60000 65536"/>
                            <a:gd name="T9" fmla="*/ 0 w 384"/>
                            <a:gd name="T10" fmla="*/ 0 h 192"/>
                            <a:gd name="T11" fmla="*/ 384 w 384"/>
                            <a:gd name="T12" fmla="*/ 192 h 192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84" h="192">
                              <a:moveTo>
                                <a:pt x="0" y="192"/>
                              </a:moveTo>
                              <a:cubicBezTo>
                                <a:pt x="64" y="96"/>
                                <a:pt x="128" y="0"/>
                                <a:pt x="192" y="0"/>
                              </a:cubicBezTo>
                              <a:cubicBezTo>
                                <a:pt x="256" y="0"/>
                                <a:pt x="320" y="96"/>
                                <a:pt x="384" y="192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8048" name="Freeform 325">
                          <a:extLst>
                            <a:ext uri="{FF2B5EF4-FFF2-40B4-BE49-F238E27FC236}">
                              <a16:creationId xmlns:a16="http://schemas.microsoft.com/office/drawing/2014/main" id="{B42A8B0F-C16C-767C-2A01-4969B6BDE2B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612" flipH="1">
                          <a:off x="5461" y="340"/>
                          <a:ext cx="44" cy="131"/>
                        </a:xfrm>
                        <a:custGeom>
                          <a:avLst/>
                          <a:gdLst>
                            <a:gd name="T0" fmla="*/ 3 w 52"/>
                            <a:gd name="T1" fmla="*/ 0 h 136"/>
                            <a:gd name="T2" fmla="*/ 3 w 52"/>
                            <a:gd name="T3" fmla="*/ 41 h 136"/>
                            <a:gd name="T4" fmla="*/ 0 w 52"/>
                            <a:gd name="T5" fmla="*/ 62 h 136"/>
                            <a:gd name="T6" fmla="*/ 0 60000 65536"/>
                            <a:gd name="T7" fmla="*/ 0 60000 65536"/>
                            <a:gd name="T8" fmla="*/ 0 60000 65536"/>
                            <a:gd name="T9" fmla="*/ 0 w 52"/>
                            <a:gd name="T10" fmla="*/ 0 h 136"/>
                            <a:gd name="T11" fmla="*/ 52 w 52"/>
                            <a:gd name="T12" fmla="*/ 136 h 1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52" h="136">
                              <a:moveTo>
                                <a:pt x="45" y="0"/>
                              </a:moveTo>
                              <a:cubicBezTo>
                                <a:pt x="48" y="34"/>
                                <a:pt x="52" y="68"/>
                                <a:pt x="45" y="91"/>
                              </a:cubicBezTo>
                              <a:cubicBezTo>
                                <a:pt x="38" y="114"/>
                                <a:pt x="19" y="125"/>
                                <a:pt x="0" y="136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8044" name="Freeform 326">
                      <a:extLst>
                        <a:ext uri="{FF2B5EF4-FFF2-40B4-BE49-F238E27FC236}">
                          <a16:creationId xmlns:a16="http://schemas.microsoft.com/office/drawing/2014/main" id="{EB80BD97-1209-8887-D8D1-4D3893D2D1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742158" flipV="1">
                      <a:off x="3696" y="971"/>
                      <a:ext cx="56" cy="4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solidFill>
                      <a:srgbClr val="FFB895"/>
                    </a:solidFill>
                    <a:ln w="19050" cmpd="sng">
                      <a:solidFill>
                        <a:srgbClr val="FFB895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8033" name="Freeform 327">
                  <a:extLst>
                    <a:ext uri="{FF2B5EF4-FFF2-40B4-BE49-F238E27FC236}">
                      <a16:creationId xmlns:a16="http://schemas.microsoft.com/office/drawing/2014/main" id="{30F4902C-9FDA-869D-82CD-CC7237C24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51115" flipH="1">
                  <a:off x="941" y="1389"/>
                  <a:ext cx="225" cy="283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34" name="Freeform 328">
                  <a:extLst>
                    <a:ext uri="{FF2B5EF4-FFF2-40B4-BE49-F238E27FC236}">
                      <a16:creationId xmlns:a16="http://schemas.microsoft.com/office/drawing/2014/main" id="{A4345351-DE7C-BE2A-7E07-9EDCCC662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04026" flipH="1">
                  <a:off x="692" y="1298"/>
                  <a:ext cx="406" cy="225"/>
                </a:xfrm>
                <a:custGeom>
                  <a:avLst/>
                  <a:gdLst>
                    <a:gd name="T0" fmla="*/ 38 w 378"/>
                    <a:gd name="T1" fmla="*/ 615140 h 143"/>
                    <a:gd name="T2" fmla="*/ 641 w 378"/>
                    <a:gd name="T3" fmla="*/ 0 h 143"/>
                    <a:gd name="T4" fmla="*/ 1261 w 378"/>
                    <a:gd name="T5" fmla="*/ 615140 h 143"/>
                    <a:gd name="T6" fmla="*/ 1661 w 378"/>
                    <a:gd name="T7" fmla="*/ 1235744 h 143"/>
                    <a:gd name="T8" fmla="*/ 1460 w 378"/>
                    <a:gd name="T9" fmla="*/ 1850976 h 143"/>
                    <a:gd name="T10" fmla="*/ 847 w 378"/>
                    <a:gd name="T11" fmla="*/ 1850976 h 143"/>
                    <a:gd name="T12" fmla="*/ 438 w 378"/>
                    <a:gd name="T13" fmla="*/ 1235744 h 143"/>
                    <a:gd name="T14" fmla="*/ 38 w 378"/>
                    <a:gd name="T15" fmla="*/ 615140 h 1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78"/>
                    <a:gd name="T25" fmla="*/ 0 h 143"/>
                    <a:gd name="T26" fmla="*/ 378 w 378"/>
                    <a:gd name="T27" fmla="*/ 143 h 1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78" h="143">
                      <a:moveTo>
                        <a:pt x="8" y="45"/>
                      </a:moveTo>
                      <a:cubicBezTo>
                        <a:pt x="16" y="30"/>
                        <a:pt x="99" y="0"/>
                        <a:pt x="144" y="0"/>
                      </a:cubicBezTo>
                      <a:cubicBezTo>
                        <a:pt x="189" y="0"/>
                        <a:pt x="242" y="30"/>
                        <a:pt x="280" y="45"/>
                      </a:cubicBezTo>
                      <a:cubicBezTo>
                        <a:pt x="318" y="60"/>
                        <a:pt x="364" y="76"/>
                        <a:pt x="371" y="91"/>
                      </a:cubicBezTo>
                      <a:cubicBezTo>
                        <a:pt x="378" y="106"/>
                        <a:pt x="355" y="129"/>
                        <a:pt x="325" y="136"/>
                      </a:cubicBezTo>
                      <a:cubicBezTo>
                        <a:pt x="295" y="143"/>
                        <a:pt x="227" y="143"/>
                        <a:pt x="189" y="136"/>
                      </a:cubicBezTo>
                      <a:cubicBezTo>
                        <a:pt x="151" y="129"/>
                        <a:pt x="128" y="106"/>
                        <a:pt x="98" y="91"/>
                      </a:cubicBezTo>
                      <a:cubicBezTo>
                        <a:pt x="68" y="76"/>
                        <a:pt x="0" y="60"/>
                        <a:pt x="8" y="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solidFill>
                    <a:srgbClr val="C0C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35" name="Freeform 329">
                  <a:extLst>
                    <a:ext uri="{FF2B5EF4-FFF2-40B4-BE49-F238E27FC236}">
                      <a16:creationId xmlns:a16="http://schemas.microsoft.com/office/drawing/2014/main" id="{8BA9CC82-F364-0173-4020-92332EBD7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67365" flipH="1">
                  <a:off x="1046" y="1596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031" name="Freeform 330">
                <a:extLst>
                  <a:ext uri="{FF2B5EF4-FFF2-40B4-BE49-F238E27FC236}">
                    <a16:creationId xmlns:a16="http://schemas.microsoft.com/office/drawing/2014/main" id="{DB207DD9-103E-A42C-7C10-6944BCCBBC43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09178" flipH="1">
                <a:off x="4141" y="2252"/>
                <a:ext cx="364" cy="94"/>
              </a:xfrm>
              <a:custGeom>
                <a:avLst/>
                <a:gdLst>
                  <a:gd name="T0" fmla="*/ 0 w 408"/>
                  <a:gd name="T1" fmla="*/ 0 h 106"/>
                  <a:gd name="T2" fmla="*/ 17 w 408"/>
                  <a:gd name="T3" fmla="*/ 8 h 106"/>
                  <a:gd name="T4" fmla="*/ 33 w 408"/>
                  <a:gd name="T5" fmla="*/ 8 h 106"/>
                  <a:gd name="T6" fmla="*/ 37 w 408"/>
                  <a:gd name="T7" fmla="*/ 4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rgbClr val="4D4D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21" name="Rectangle 1178">
              <a:extLst>
                <a:ext uri="{FF2B5EF4-FFF2-40B4-BE49-F238E27FC236}">
                  <a16:creationId xmlns:a16="http://schemas.microsoft.com/office/drawing/2014/main" id="{4D564232-0AB0-F7D9-3A5B-E9D7697B21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4136" y="2306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6586" name="Group 1323">
            <a:extLst>
              <a:ext uri="{FF2B5EF4-FFF2-40B4-BE49-F238E27FC236}">
                <a16:creationId xmlns:a16="http://schemas.microsoft.com/office/drawing/2014/main" id="{EA7818CF-203C-79D0-6D2C-14945A6F18D0}"/>
              </a:ext>
            </a:extLst>
          </p:cNvPr>
          <p:cNvGrpSpPr>
            <a:grpSpLocks/>
          </p:cNvGrpSpPr>
          <p:nvPr/>
        </p:nvGrpSpPr>
        <p:grpSpPr bwMode="auto">
          <a:xfrm>
            <a:off x="5538788" y="1652588"/>
            <a:ext cx="2087562" cy="4291012"/>
            <a:chOff x="1905" y="1170"/>
            <a:chExt cx="1315" cy="2703"/>
          </a:xfrm>
        </p:grpSpPr>
        <p:grpSp>
          <p:nvGrpSpPr>
            <p:cNvPr id="7881" name="Group 1193">
              <a:extLst>
                <a:ext uri="{FF2B5EF4-FFF2-40B4-BE49-F238E27FC236}">
                  <a16:creationId xmlns:a16="http://schemas.microsoft.com/office/drawing/2014/main" id="{80021885-274A-E892-1FF5-8F2BBDA21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2" y="2358"/>
              <a:ext cx="553" cy="1515"/>
              <a:chOff x="1429" y="1570"/>
              <a:chExt cx="553" cy="1515"/>
            </a:xfrm>
          </p:grpSpPr>
          <p:grpSp>
            <p:nvGrpSpPr>
              <p:cNvPr id="8011" name="Group 1194">
                <a:extLst>
                  <a:ext uri="{FF2B5EF4-FFF2-40B4-BE49-F238E27FC236}">
                    <a16:creationId xmlns:a16="http://schemas.microsoft.com/office/drawing/2014/main" id="{05EB38D9-9244-B98A-0F8B-38AE9257A1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024170">
                <a:off x="1685" y="2730"/>
                <a:ext cx="297" cy="355"/>
                <a:chOff x="1182" y="2604"/>
                <a:chExt cx="297" cy="355"/>
              </a:xfrm>
            </p:grpSpPr>
            <p:grpSp>
              <p:nvGrpSpPr>
                <p:cNvPr id="8015" name="Group 1195">
                  <a:extLst>
                    <a:ext uri="{FF2B5EF4-FFF2-40B4-BE49-F238E27FC236}">
                      <a16:creationId xmlns:a16="http://schemas.microsoft.com/office/drawing/2014/main" id="{270548EC-5BF2-F1C0-DF3B-4513C8556E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8017" name="Freeform 1196">
                    <a:extLst>
                      <a:ext uri="{FF2B5EF4-FFF2-40B4-BE49-F238E27FC236}">
                        <a16:creationId xmlns:a16="http://schemas.microsoft.com/office/drawing/2014/main" id="{450D952C-5745-5203-1FCC-D0649409C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18" name="Oval 1197">
                    <a:extLst>
                      <a:ext uri="{FF2B5EF4-FFF2-40B4-BE49-F238E27FC236}">
                        <a16:creationId xmlns:a16="http://schemas.microsoft.com/office/drawing/2014/main" id="{6C7E6403-8375-24C4-4F5A-F7B2AB325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019" name="Rectangle 1198">
                    <a:extLst>
                      <a:ext uri="{FF2B5EF4-FFF2-40B4-BE49-F238E27FC236}">
                        <a16:creationId xmlns:a16="http://schemas.microsoft.com/office/drawing/2014/main" id="{092E47A8-B88A-854F-97B9-0722A46AB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8016" name="Rectangle 1199">
                  <a:extLst>
                    <a:ext uri="{FF2B5EF4-FFF2-40B4-BE49-F238E27FC236}">
                      <a16:creationId xmlns:a16="http://schemas.microsoft.com/office/drawing/2014/main" id="{1A52ED03-FB9E-41F4-428D-8720D084D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012" name="Group 1200">
                <a:extLst>
                  <a:ext uri="{FF2B5EF4-FFF2-40B4-BE49-F238E27FC236}">
                    <a16:creationId xmlns:a16="http://schemas.microsoft.com/office/drawing/2014/main" id="{8825F7F5-BA98-3EAA-3C5D-1DEE23D41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29" y="1570"/>
                <a:ext cx="499" cy="1316"/>
                <a:chOff x="2426" y="618"/>
                <a:chExt cx="522" cy="1466"/>
              </a:xfrm>
            </p:grpSpPr>
            <p:sp>
              <p:nvSpPr>
                <p:cNvPr id="8013" name="Freeform 1201" descr="50%">
                  <a:extLst>
                    <a:ext uri="{FF2B5EF4-FFF2-40B4-BE49-F238E27FC236}">
                      <a16:creationId xmlns:a16="http://schemas.microsoft.com/office/drawing/2014/main" id="{ACEA0C31-D52A-8C93-CF66-70C252D7D2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" y="618"/>
                  <a:ext cx="522" cy="1466"/>
                </a:xfrm>
                <a:custGeom>
                  <a:avLst/>
                  <a:gdLst>
                    <a:gd name="T0" fmla="*/ 15 w 522"/>
                    <a:gd name="T1" fmla="*/ 219 h 1466"/>
                    <a:gd name="T2" fmla="*/ 106 w 522"/>
                    <a:gd name="T3" fmla="*/ 718 h 1466"/>
                    <a:gd name="T4" fmla="*/ 378 w 522"/>
                    <a:gd name="T5" fmla="*/ 1353 h 1466"/>
                    <a:gd name="T6" fmla="*/ 423 w 522"/>
                    <a:gd name="T7" fmla="*/ 1399 h 1466"/>
                    <a:gd name="T8" fmla="*/ 514 w 522"/>
                    <a:gd name="T9" fmla="*/ 1399 h 1466"/>
                    <a:gd name="T10" fmla="*/ 469 w 522"/>
                    <a:gd name="T11" fmla="*/ 1263 h 1466"/>
                    <a:gd name="T12" fmla="*/ 333 w 522"/>
                    <a:gd name="T13" fmla="*/ 718 h 1466"/>
                    <a:gd name="T14" fmla="*/ 287 w 522"/>
                    <a:gd name="T15" fmla="*/ 628 h 1466"/>
                    <a:gd name="T16" fmla="*/ 378 w 522"/>
                    <a:gd name="T17" fmla="*/ 265 h 1466"/>
                    <a:gd name="T18" fmla="*/ 333 w 522"/>
                    <a:gd name="T19" fmla="*/ 38 h 1466"/>
                    <a:gd name="T20" fmla="*/ 106 w 522"/>
                    <a:gd name="T21" fmla="*/ 38 h 1466"/>
                    <a:gd name="T22" fmla="*/ 15 w 522"/>
                    <a:gd name="T23" fmla="*/ 129 h 1466"/>
                    <a:gd name="T24" fmla="*/ 15 w 522"/>
                    <a:gd name="T25" fmla="*/ 219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14" name="Rectangle 1202" descr="50%">
                  <a:extLst>
                    <a:ext uri="{FF2B5EF4-FFF2-40B4-BE49-F238E27FC236}">
                      <a16:creationId xmlns:a16="http://schemas.microsoft.com/office/drawing/2014/main" id="{978A293D-4697-2216-382F-5216FA85D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285313">
                  <a:off x="2815" y="1989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882" name="Group 1183">
              <a:extLst>
                <a:ext uri="{FF2B5EF4-FFF2-40B4-BE49-F238E27FC236}">
                  <a16:creationId xmlns:a16="http://schemas.microsoft.com/office/drawing/2014/main" id="{A7ADD8B8-FF70-6AE4-5D5D-594205336431}"/>
                </a:ext>
              </a:extLst>
            </p:cNvPr>
            <p:cNvGrpSpPr>
              <a:grpSpLocks/>
            </p:cNvGrpSpPr>
            <p:nvPr/>
          </p:nvGrpSpPr>
          <p:grpSpPr bwMode="auto">
            <a:xfrm rot="-457246">
              <a:off x="2116" y="2378"/>
              <a:ext cx="764" cy="1308"/>
              <a:chOff x="1010" y="1570"/>
              <a:chExt cx="764" cy="1308"/>
            </a:xfrm>
          </p:grpSpPr>
          <p:grpSp>
            <p:nvGrpSpPr>
              <p:cNvPr id="8002" name="Group 1184">
                <a:extLst>
                  <a:ext uri="{FF2B5EF4-FFF2-40B4-BE49-F238E27FC236}">
                    <a16:creationId xmlns:a16="http://schemas.microsoft.com/office/drawing/2014/main" id="{99B436D4-56A9-149A-2386-215D9D17E4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2089">
                <a:off x="1177" y="2523"/>
                <a:ext cx="297" cy="355"/>
                <a:chOff x="1182" y="2604"/>
                <a:chExt cx="297" cy="355"/>
              </a:xfrm>
            </p:grpSpPr>
            <p:grpSp>
              <p:nvGrpSpPr>
                <p:cNvPr id="8006" name="Group 1185">
                  <a:extLst>
                    <a:ext uri="{FF2B5EF4-FFF2-40B4-BE49-F238E27FC236}">
                      <a16:creationId xmlns:a16="http://schemas.microsoft.com/office/drawing/2014/main" id="{105DF1CF-1E5C-712D-9D4B-80F678E66F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8008" name="Freeform 1186">
                    <a:extLst>
                      <a:ext uri="{FF2B5EF4-FFF2-40B4-BE49-F238E27FC236}">
                        <a16:creationId xmlns:a16="http://schemas.microsoft.com/office/drawing/2014/main" id="{80421C85-812E-9E12-52F5-981D0D7BB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09" name="Oval 1187">
                    <a:extLst>
                      <a:ext uri="{FF2B5EF4-FFF2-40B4-BE49-F238E27FC236}">
                        <a16:creationId xmlns:a16="http://schemas.microsoft.com/office/drawing/2014/main" id="{54B32B37-57A6-1CAD-893E-B535576EE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010" name="Rectangle 1188">
                    <a:extLst>
                      <a:ext uri="{FF2B5EF4-FFF2-40B4-BE49-F238E27FC236}">
                        <a16:creationId xmlns:a16="http://schemas.microsoft.com/office/drawing/2014/main" id="{61D6BB5D-2752-AFDF-6E1D-792033964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8007" name="Rectangle 1189">
                  <a:extLst>
                    <a:ext uri="{FF2B5EF4-FFF2-40B4-BE49-F238E27FC236}">
                      <a16:creationId xmlns:a16="http://schemas.microsoft.com/office/drawing/2014/main" id="{FC20EAA2-E896-A887-AEDC-86CF754642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003" name="Group 1190">
                <a:extLst>
                  <a:ext uri="{FF2B5EF4-FFF2-40B4-BE49-F238E27FC236}">
                    <a16:creationId xmlns:a16="http://schemas.microsoft.com/office/drawing/2014/main" id="{EEADF5D1-0A6A-E64B-EC55-503E93F00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0" y="1570"/>
                <a:ext cx="764" cy="1134"/>
                <a:chOff x="703" y="1842"/>
                <a:chExt cx="764" cy="1217"/>
              </a:xfrm>
            </p:grpSpPr>
            <p:sp>
              <p:nvSpPr>
                <p:cNvPr id="8004" name="Freeform 1191" descr="50%">
                  <a:extLst>
                    <a:ext uri="{FF2B5EF4-FFF2-40B4-BE49-F238E27FC236}">
                      <a16:creationId xmlns:a16="http://schemas.microsoft.com/office/drawing/2014/main" id="{87094450-7004-3FC8-96DC-51666D314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3" y="1842"/>
                  <a:ext cx="764" cy="1217"/>
                </a:xfrm>
                <a:custGeom>
                  <a:avLst/>
                  <a:gdLst>
                    <a:gd name="T0" fmla="*/ 537 w 764"/>
                    <a:gd name="T1" fmla="*/ 30 h 1217"/>
                    <a:gd name="T2" fmla="*/ 219 w 764"/>
                    <a:gd name="T3" fmla="*/ 212 h 1217"/>
                    <a:gd name="T4" fmla="*/ 38 w 764"/>
                    <a:gd name="T5" fmla="*/ 348 h 1217"/>
                    <a:gd name="T6" fmla="*/ 38 w 764"/>
                    <a:gd name="T7" fmla="*/ 484 h 1217"/>
                    <a:gd name="T8" fmla="*/ 265 w 764"/>
                    <a:gd name="T9" fmla="*/ 1074 h 1217"/>
                    <a:gd name="T10" fmla="*/ 310 w 764"/>
                    <a:gd name="T11" fmla="*/ 1119 h 1217"/>
                    <a:gd name="T12" fmla="*/ 401 w 764"/>
                    <a:gd name="T13" fmla="*/ 1119 h 1217"/>
                    <a:gd name="T14" fmla="*/ 265 w 764"/>
                    <a:gd name="T15" fmla="*/ 529 h 1217"/>
                    <a:gd name="T16" fmla="*/ 355 w 764"/>
                    <a:gd name="T17" fmla="*/ 393 h 1217"/>
                    <a:gd name="T18" fmla="*/ 673 w 764"/>
                    <a:gd name="T19" fmla="*/ 348 h 1217"/>
                    <a:gd name="T20" fmla="*/ 764 w 764"/>
                    <a:gd name="T21" fmla="*/ 166 h 1217"/>
                    <a:gd name="T22" fmla="*/ 673 w 764"/>
                    <a:gd name="T23" fmla="*/ 30 h 1217"/>
                    <a:gd name="T24" fmla="*/ 537 w 764"/>
                    <a:gd name="T25" fmla="*/ 30 h 12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64"/>
                    <a:gd name="T40" fmla="*/ 0 h 1217"/>
                    <a:gd name="T41" fmla="*/ 764 w 764"/>
                    <a:gd name="T42" fmla="*/ 1217 h 12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64" h="1217">
                      <a:moveTo>
                        <a:pt x="537" y="30"/>
                      </a:moveTo>
                      <a:cubicBezTo>
                        <a:pt x="461" y="60"/>
                        <a:pt x="302" y="159"/>
                        <a:pt x="219" y="212"/>
                      </a:cubicBezTo>
                      <a:cubicBezTo>
                        <a:pt x="136" y="265"/>
                        <a:pt x="68" y="303"/>
                        <a:pt x="38" y="348"/>
                      </a:cubicBezTo>
                      <a:cubicBezTo>
                        <a:pt x="8" y="393"/>
                        <a:pt x="0" y="363"/>
                        <a:pt x="38" y="484"/>
                      </a:cubicBezTo>
                      <a:cubicBezTo>
                        <a:pt x="76" y="605"/>
                        <a:pt x="220" y="968"/>
                        <a:pt x="265" y="1074"/>
                      </a:cubicBezTo>
                      <a:cubicBezTo>
                        <a:pt x="310" y="1180"/>
                        <a:pt x="287" y="1112"/>
                        <a:pt x="310" y="1119"/>
                      </a:cubicBezTo>
                      <a:cubicBezTo>
                        <a:pt x="333" y="1126"/>
                        <a:pt x="408" y="1217"/>
                        <a:pt x="401" y="1119"/>
                      </a:cubicBezTo>
                      <a:cubicBezTo>
                        <a:pt x="394" y="1021"/>
                        <a:pt x="273" y="650"/>
                        <a:pt x="265" y="529"/>
                      </a:cubicBezTo>
                      <a:cubicBezTo>
                        <a:pt x="257" y="408"/>
                        <a:pt x="287" y="423"/>
                        <a:pt x="355" y="393"/>
                      </a:cubicBezTo>
                      <a:cubicBezTo>
                        <a:pt x="423" y="363"/>
                        <a:pt x="605" y="386"/>
                        <a:pt x="673" y="348"/>
                      </a:cubicBezTo>
                      <a:cubicBezTo>
                        <a:pt x="741" y="310"/>
                        <a:pt x="764" y="219"/>
                        <a:pt x="764" y="166"/>
                      </a:cubicBezTo>
                      <a:cubicBezTo>
                        <a:pt x="764" y="113"/>
                        <a:pt x="711" y="53"/>
                        <a:pt x="673" y="30"/>
                      </a:cubicBezTo>
                      <a:cubicBezTo>
                        <a:pt x="635" y="7"/>
                        <a:pt x="613" y="0"/>
                        <a:pt x="537" y="30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05" name="Rectangle 1192" descr="50%">
                  <a:extLst>
                    <a:ext uri="{FF2B5EF4-FFF2-40B4-BE49-F238E27FC236}">
                      <a16:creationId xmlns:a16="http://schemas.microsoft.com/office/drawing/2014/main" id="{04695AE0-56BB-C62B-C878-3B5009C23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08737">
                  <a:off x="983" y="2945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883" name="Group 1203">
              <a:extLst>
                <a:ext uri="{FF2B5EF4-FFF2-40B4-BE49-F238E27FC236}">
                  <a16:creationId xmlns:a16="http://schemas.microsoft.com/office/drawing/2014/main" id="{BE194DB8-1DFB-B473-1510-41EE38A0F7F4}"/>
                </a:ext>
              </a:extLst>
            </p:cNvPr>
            <p:cNvGrpSpPr>
              <a:grpSpLocks/>
            </p:cNvGrpSpPr>
            <p:nvPr/>
          </p:nvGrpSpPr>
          <p:grpSpPr bwMode="auto">
            <a:xfrm rot="6654707">
              <a:off x="1933" y="1678"/>
              <a:ext cx="601" cy="657"/>
              <a:chOff x="4150" y="1710"/>
              <a:chExt cx="601" cy="657"/>
            </a:xfrm>
          </p:grpSpPr>
          <p:grpSp>
            <p:nvGrpSpPr>
              <p:cNvPr id="7966" name="Group 1204">
                <a:extLst>
                  <a:ext uri="{FF2B5EF4-FFF2-40B4-BE49-F238E27FC236}">
                    <a16:creationId xmlns:a16="http://schemas.microsoft.com/office/drawing/2014/main" id="{B25A20A4-7711-44D3-BD75-888A513878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634305" flipH="1">
                <a:off x="4526" y="2160"/>
                <a:ext cx="272" cy="142"/>
                <a:chOff x="3878" y="2523"/>
                <a:chExt cx="620" cy="292"/>
              </a:xfrm>
            </p:grpSpPr>
            <p:sp>
              <p:nvSpPr>
                <p:cNvPr id="7970" name="AutoShape 1205">
                  <a:extLst>
                    <a:ext uri="{FF2B5EF4-FFF2-40B4-BE49-F238E27FC236}">
                      <a16:creationId xmlns:a16="http://schemas.microsoft.com/office/drawing/2014/main" id="{D9F93134-20BF-8AFE-EDA1-0CFA0EF0D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971" name="Rectangle 1206">
                  <a:extLst>
                    <a:ext uri="{FF2B5EF4-FFF2-40B4-BE49-F238E27FC236}">
                      <a16:creationId xmlns:a16="http://schemas.microsoft.com/office/drawing/2014/main" id="{2164AD25-759C-3924-13BD-14EE73AC6E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972" name="AutoShape 1207">
                  <a:extLst>
                    <a:ext uri="{FF2B5EF4-FFF2-40B4-BE49-F238E27FC236}">
                      <a16:creationId xmlns:a16="http://schemas.microsoft.com/office/drawing/2014/main" id="{E3CEE8C8-6AE2-18D6-13F5-ABF90DC6F4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973" name="Freeform 1208">
                  <a:extLst>
                    <a:ext uri="{FF2B5EF4-FFF2-40B4-BE49-F238E27FC236}">
                      <a16:creationId xmlns:a16="http://schemas.microsoft.com/office/drawing/2014/main" id="{83A54A71-BD7C-0AAE-B29B-3767347565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74" name="Rectangle 1209">
                  <a:extLst>
                    <a:ext uri="{FF2B5EF4-FFF2-40B4-BE49-F238E27FC236}">
                      <a16:creationId xmlns:a16="http://schemas.microsoft.com/office/drawing/2014/main" id="{BAC49A42-6262-7D96-322F-C1CF8E061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975" name="Rectangle 1210">
                  <a:extLst>
                    <a:ext uri="{FF2B5EF4-FFF2-40B4-BE49-F238E27FC236}">
                      <a16:creationId xmlns:a16="http://schemas.microsoft.com/office/drawing/2014/main" id="{FD546F91-EB8D-0E0D-EAEC-ED0A49487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7976" name="Group 1211">
                  <a:extLst>
                    <a:ext uri="{FF2B5EF4-FFF2-40B4-BE49-F238E27FC236}">
                      <a16:creationId xmlns:a16="http://schemas.microsoft.com/office/drawing/2014/main" id="{BCBD205E-9DAA-307A-C662-BE86B4149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8000" name="AutoShape 1212">
                    <a:extLst>
                      <a:ext uri="{FF2B5EF4-FFF2-40B4-BE49-F238E27FC236}">
                        <a16:creationId xmlns:a16="http://schemas.microsoft.com/office/drawing/2014/main" id="{E40821B0-375A-E5FD-1A1E-90E70F033E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001" name="Oval 1213">
                    <a:extLst>
                      <a:ext uri="{FF2B5EF4-FFF2-40B4-BE49-F238E27FC236}">
                        <a16:creationId xmlns:a16="http://schemas.microsoft.com/office/drawing/2014/main" id="{B6C51DDC-3792-0D12-EE90-4A03DBA08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977" name="Group 1214">
                  <a:extLst>
                    <a:ext uri="{FF2B5EF4-FFF2-40B4-BE49-F238E27FC236}">
                      <a16:creationId xmlns:a16="http://schemas.microsoft.com/office/drawing/2014/main" id="{1AE468C9-B818-946A-AE72-3B735F97B1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7998" name="AutoShape 1215">
                    <a:extLst>
                      <a:ext uri="{FF2B5EF4-FFF2-40B4-BE49-F238E27FC236}">
                        <a16:creationId xmlns:a16="http://schemas.microsoft.com/office/drawing/2014/main" id="{DABC87DB-F487-911C-2623-C66321BE17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99" name="Oval 1216">
                    <a:extLst>
                      <a:ext uri="{FF2B5EF4-FFF2-40B4-BE49-F238E27FC236}">
                        <a16:creationId xmlns:a16="http://schemas.microsoft.com/office/drawing/2014/main" id="{53056D2F-8EAF-C90C-1892-A61AA44CF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978" name="Group 1217">
                  <a:extLst>
                    <a:ext uri="{FF2B5EF4-FFF2-40B4-BE49-F238E27FC236}">
                      <a16:creationId xmlns:a16="http://schemas.microsoft.com/office/drawing/2014/main" id="{C5FBDDED-A6DA-A08F-F4A3-7227878DC0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7996" name="AutoShape 1218">
                    <a:extLst>
                      <a:ext uri="{FF2B5EF4-FFF2-40B4-BE49-F238E27FC236}">
                        <a16:creationId xmlns:a16="http://schemas.microsoft.com/office/drawing/2014/main" id="{6E63D418-9DCA-9C1E-82BD-47AAEB5FD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97" name="Oval 1219">
                    <a:extLst>
                      <a:ext uri="{FF2B5EF4-FFF2-40B4-BE49-F238E27FC236}">
                        <a16:creationId xmlns:a16="http://schemas.microsoft.com/office/drawing/2014/main" id="{4EFE624D-335A-AEF6-7344-19AF46FEB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979" name="Group 1220">
                  <a:extLst>
                    <a:ext uri="{FF2B5EF4-FFF2-40B4-BE49-F238E27FC236}">
                      <a16:creationId xmlns:a16="http://schemas.microsoft.com/office/drawing/2014/main" id="{AE4F289B-F6D1-EC56-A883-372B486912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7994" name="AutoShape 1221">
                    <a:extLst>
                      <a:ext uri="{FF2B5EF4-FFF2-40B4-BE49-F238E27FC236}">
                        <a16:creationId xmlns:a16="http://schemas.microsoft.com/office/drawing/2014/main" id="{6EC015D0-B6F5-6451-2661-8C9FA1C1E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95" name="Oval 1222">
                    <a:extLst>
                      <a:ext uri="{FF2B5EF4-FFF2-40B4-BE49-F238E27FC236}">
                        <a16:creationId xmlns:a16="http://schemas.microsoft.com/office/drawing/2014/main" id="{6D9D03BA-339D-254A-9BB7-05D346D40E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980" name="Group 1223">
                  <a:extLst>
                    <a:ext uri="{FF2B5EF4-FFF2-40B4-BE49-F238E27FC236}">
                      <a16:creationId xmlns:a16="http://schemas.microsoft.com/office/drawing/2014/main" id="{9E130CB0-91C3-C238-D23E-1DD636CB77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7981" name="Freeform 1224">
                    <a:extLst>
                      <a:ext uri="{FF2B5EF4-FFF2-40B4-BE49-F238E27FC236}">
                        <a16:creationId xmlns:a16="http://schemas.microsoft.com/office/drawing/2014/main" id="{189188EC-4A49-9841-CE9F-D90F481802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982" name="Group 1225">
                    <a:extLst>
                      <a:ext uri="{FF2B5EF4-FFF2-40B4-BE49-F238E27FC236}">
                        <a16:creationId xmlns:a16="http://schemas.microsoft.com/office/drawing/2014/main" id="{49CCDE50-4994-AC97-FFD9-7250573CE0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7985" name="Group 1226">
                      <a:extLst>
                        <a:ext uri="{FF2B5EF4-FFF2-40B4-BE49-F238E27FC236}">
                          <a16:creationId xmlns:a16="http://schemas.microsoft.com/office/drawing/2014/main" id="{A88FA29C-4E6B-C12F-E488-14B4BB8DD3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7988" name="AutoShape 1227">
                        <a:extLst>
                          <a:ext uri="{FF2B5EF4-FFF2-40B4-BE49-F238E27FC236}">
                            <a16:creationId xmlns:a16="http://schemas.microsoft.com/office/drawing/2014/main" id="{2683DFA6-4DD8-D0C1-0E59-33EB7BD757D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989" name="Oval 1228">
                        <a:extLst>
                          <a:ext uri="{FF2B5EF4-FFF2-40B4-BE49-F238E27FC236}">
                            <a16:creationId xmlns:a16="http://schemas.microsoft.com/office/drawing/2014/main" id="{03205503-634E-5B6B-3C83-EBBA6CBBD4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990" name="Freeform 1229">
                        <a:extLst>
                          <a:ext uri="{FF2B5EF4-FFF2-40B4-BE49-F238E27FC236}">
                            <a16:creationId xmlns:a16="http://schemas.microsoft.com/office/drawing/2014/main" id="{872CDCDC-4A25-F4C1-9AFA-6928565EC6A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991" name="Freeform 1230">
                        <a:extLst>
                          <a:ext uri="{FF2B5EF4-FFF2-40B4-BE49-F238E27FC236}">
                            <a16:creationId xmlns:a16="http://schemas.microsoft.com/office/drawing/2014/main" id="{A4C79723-CA08-8E9D-3F15-EDB47297944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992" name="Oval 1231">
                        <a:extLst>
                          <a:ext uri="{FF2B5EF4-FFF2-40B4-BE49-F238E27FC236}">
                            <a16:creationId xmlns:a16="http://schemas.microsoft.com/office/drawing/2014/main" id="{007DCFCD-4E0D-5B13-BB14-44D98A78F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993" name="AutoShape 1232">
                        <a:extLst>
                          <a:ext uri="{FF2B5EF4-FFF2-40B4-BE49-F238E27FC236}">
                            <a16:creationId xmlns:a16="http://schemas.microsoft.com/office/drawing/2014/main" id="{CC90ED0F-CAA8-1971-BE5E-D9331D6CE75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986" name="AutoShape 1233">
                      <a:extLst>
                        <a:ext uri="{FF2B5EF4-FFF2-40B4-BE49-F238E27FC236}">
                          <a16:creationId xmlns:a16="http://schemas.microsoft.com/office/drawing/2014/main" id="{655DE2A1-4764-4207-31DF-4F6C0A87B4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987" name="AutoShape 1234">
                      <a:extLst>
                        <a:ext uri="{FF2B5EF4-FFF2-40B4-BE49-F238E27FC236}">
                          <a16:creationId xmlns:a16="http://schemas.microsoft.com/office/drawing/2014/main" id="{7D135040-C64E-8746-4B09-5ED666167E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983" name="AutoShape 1235">
                    <a:extLst>
                      <a:ext uri="{FF2B5EF4-FFF2-40B4-BE49-F238E27FC236}">
                        <a16:creationId xmlns:a16="http://schemas.microsoft.com/office/drawing/2014/main" id="{A72B102B-095E-A8EA-6402-628AC4EF6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84" name="Line 1236">
                    <a:extLst>
                      <a:ext uri="{FF2B5EF4-FFF2-40B4-BE49-F238E27FC236}">
                        <a16:creationId xmlns:a16="http://schemas.microsoft.com/office/drawing/2014/main" id="{4B90867C-9B5A-3B6B-7009-E2ECEAA241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967" name="Group 1237">
                <a:extLst>
                  <a:ext uri="{FF2B5EF4-FFF2-40B4-BE49-F238E27FC236}">
                    <a16:creationId xmlns:a16="http://schemas.microsoft.com/office/drawing/2014/main" id="{9A949F41-A807-9E08-67A0-4ECDA91BDE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863626" flipH="1">
                <a:off x="4212" y="1648"/>
                <a:ext cx="478" cy="601"/>
                <a:chOff x="4195" y="255"/>
                <a:chExt cx="681" cy="687"/>
              </a:xfrm>
            </p:grpSpPr>
            <p:sp>
              <p:nvSpPr>
                <p:cNvPr id="7968" name="Freeform 1238">
                  <a:extLst>
                    <a:ext uri="{FF2B5EF4-FFF2-40B4-BE49-F238E27FC236}">
                      <a16:creationId xmlns:a16="http://schemas.microsoft.com/office/drawing/2014/main" id="{4A388428-A10C-DFCE-0593-7711D0099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69" name="Rectangle 1239">
                  <a:extLst>
                    <a:ext uri="{FF2B5EF4-FFF2-40B4-BE49-F238E27FC236}">
                      <a16:creationId xmlns:a16="http://schemas.microsoft.com/office/drawing/2014/main" id="{68E79E01-D01B-2FCC-8AF9-6C111440F4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7884" name="Freeform 1240">
              <a:extLst>
                <a:ext uri="{FF2B5EF4-FFF2-40B4-BE49-F238E27FC236}">
                  <a16:creationId xmlns:a16="http://schemas.microsoft.com/office/drawing/2014/main" id="{D588D5E3-0374-1C0D-9BA9-4137C69E368E}"/>
                </a:ext>
              </a:extLst>
            </p:cNvPr>
            <p:cNvSpPr>
              <a:spLocks/>
            </p:cNvSpPr>
            <p:nvPr/>
          </p:nvSpPr>
          <p:spPr bwMode="auto">
            <a:xfrm rot="19968692" flipH="1">
              <a:off x="2345" y="1554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5" name="Freeform 1241">
              <a:extLst>
                <a:ext uri="{FF2B5EF4-FFF2-40B4-BE49-F238E27FC236}">
                  <a16:creationId xmlns:a16="http://schemas.microsoft.com/office/drawing/2014/main" id="{2495D6BD-3304-FA03-3F62-DE56507C72D4}"/>
                </a:ext>
              </a:extLst>
            </p:cNvPr>
            <p:cNvSpPr>
              <a:spLocks/>
            </p:cNvSpPr>
            <p:nvPr/>
          </p:nvSpPr>
          <p:spPr bwMode="auto">
            <a:xfrm rot="20880118" flipH="1">
              <a:off x="2332" y="1736"/>
              <a:ext cx="409" cy="756"/>
            </a:xfrm>
            <a:custGeom>
              <a:avLst/>
              <a:gdLst>
                <a:gd name="T0" fmla="*/ 4 w 461"/>
                <a:gd name="T1" fmla="*/ 38 h 756"/>
                <a:gd name="T2" fmla="*/ 4 w 461"/>
                <a:gd name="T3" fmla="*/ 264 h 756"/>
                <a:gd name="T4" fmla="*/ 4 w 461"/>
                <a:gd name="T5" fmla="*/ 446 h 756"/>
                <a:gd name="T6" fmla="*/ 4 w 461"/>
                <a:gd name="T7" fmla="*/ 673 h 756"/>
                <a:gd name="T8" fmla="*/ 12 w 461"/>
                <a:gd name="T9" fmla="*/ 718 h 756"/>
                <a:gd name="T10" fmla="*/ 35 w 461"/>
                <a:gd name="T11" fmla="*/ 718 h 756"/>
                <a:gd name="T12" fmla="*/ 31 w 461"/>
                <a:gd name="T13" fmla="*/ 491 h 756"/>
                <a:gd name="T14" fmla="*/ 28 w 461"/>
                <a:gd name="T15" fmla="*/ 264 h 756"/>
                <a:gd name="T16" fmla="*/ 31 w 461"/>
                <a:gd name="T17" fmla="*/ 128 h 756"/>
                <a:gd name="T18" fmla="*/ 23 w 461"/>
                <a:gd name="T19" fmla="*/ 38 h 756"/>
                <a:gd name="T20" fmla="*/ 4 w 461"/>
                <a:gd name="T21" fmla="*/ 38 h 7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1"/>
                <a:gd name="T34" fmla="*/ 0 h 756"/>
                <a:gd name="T35" fmla="*/ 461 w 461"/>
                <a:gd name="T36" fmla="*/ 756 h 7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1" h="756">
                  <a:moveTo>
                    <a:pt x="60" y="38"/>
                  </a:moveTo>
                  <a:cubicBezTo>
                    <a:pt x="15" y="76"/>
                    <a:pt x="15" y="196"/>
                    <a:pt x="15" y="264"/>
                  </a:cubicBezTo>
                  <a:cubicBezTo>
                    <a:pt x="15" y="332"/>
                    <a:pt x="60" y="378"/>
                    <a:pt x="60" y="446"/>
                  </a:cubicBezTo>
                  <a:cubicBezTo>
                    <a:pt x="60" y="514"/>
                    <a:pt x="0" y="628"/>
                    <a:pt x="15" y="673"/>
                  </a:cubicBezTo>
                  <a:cubicBezTo>
                    <a:pt x="30" y="718"/>
                    <a:pt x="83" y="710"/>
                    <a:pt x="151" y="718"/>
                  </a:cubicBezTo>
                  <a:cubicBezTo>
                    <a:pt x="219" y="726"/>
                    <a:pt x="385" y="756"/>
                    <a:pt x="423" y="718"/>
                  </a:cubicBezTo>
                  <a:cubicBezTo>
                    <a:pt x="461" y="680"/>
                    <a:pt x="393" y="567"/>
                    <a:pt x="378" y="491"/>
                  </a:cubicBezTo>
                  <a:cubicBezTo>
                    <a:pt x="363" y="415"/>
                    <a:pt x="332" y="324"/>
                    <a:pt x="332" y="264"/>
                  </a:cubicBezTo>
                  <a:cubicBezTo>
                    <a:pt x="332" y="204"/>
                    <a:pt x="385" y="166"/>
                    <a:pt x="378" y="128"/>
                  </a:cubicBezTo>
                  <a:cubicBezTo>
                    <a:pt x="371" y="90"/>
                    <a:pt x="340" y="53"/>
                    <a:pt x="287" y="38"/>
                  </a:cubicBezTo>
                  <a:cubicBezTo>
                    <a:pt x="234" y="23"/>
                    <a:pt x="105" y="0"/>
                    <a:pt x="60" y="38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6" name="Freeform 1242">
              <a:extLst>
                <a:ext uri="{FF2B5EF4-FFF2-40B4-BE49-F238E27FC236}">
                  <a16:creationId xmlns:a16="http://schemas.microsoft.com/office/drawing/2014/main" id="{8D73CCFA-BEBF-350E-C0FF-1E80344DF236}"/>
                </a:ext>
              </a:extLst>
            </p:cNvPr>
            <p:cNvSpPr>
              <a:spLocks/>
            </p:cNvSpPr>
            <p:nvPr/>
          </p:nvSpPr>
          <p:spPr bwMode="auto">
            <a:xfrm rot="21206372" flipH="1">
              <a:off x="2319" y="1691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87" name="Group 1243">
              <a:extLst>
                <a:ext uri="{FF2B5EF4-FFF2-40B4-BE49-F238E27FC236}">
                  <a16:creationId xmlns:a16="http://schemas.microsoft.com/office/drawing/2014/main" id="{6E0816D0-C8FA-BF76-6230-FB07D95852BB}"/>
                </a:ext>
              </a:extLst>
            </p:cNvPr>
            <p:cNvGrpSpPr>
              <a:grpSpLocks/>
            </p:cNvGrpSpPr>
            <p:nvPr/>
          </p:nvGrpSpPr>
          <p:grpSpPr bwMode="auto">
            <a:xfrm rot="20880118" flipH="1">
              <a:off x="2393" y="1944"/>
              <a:ext cx="105" cy="525"/>
              <a:chOff x="3435" y="481"/>
              <a:chExt cx="121" cy="525"/>
            </a:xfrm>
          </p:grpSpPr>
          <p:sp>
            <p:nvSpPr>
              <p:cNvPr id="7962" name="Freeform 1244">
                <a:extLst>
                  <a:ext uri="{FF2B5EF4-FFF2-40B4-BE49-F238E27FC236}">
                    <a16:creationId xmlns:a16="http://schemas.microsoft.com/office/drawing/2014/main" id="{8ADBCA7F-EA4E-0DAC-BED7-9AB3C5EF1C47}"/>
                  </a:ext>
                </a:extLst>
              </p:cNvPr>
              <p:cNvSpPr>
                <a:spLocks/>
              </p:cNvSpPr>
              <p:nvPr/>
            </p:nvSpPr>
            <p:spPr bwMode="auto">
              <a:xfrm rot="-42023">
                <a:off x="3435" y="481"/>
                <a:ext cx="96" cy="525"/>
              </a:xfrm>
              <a:custGeom>
                <a:avLst/>
                <a:gdLst>
                  <a:gd name="T0" fmla="*/ 30 w 99"/>
                  <a:gd name="T1" fmla="*/ 0 h 544"/>
                  <a:gd name="T2" fmla="*/ 8 w 99"/>
                  <a:gd name="T3" fmla="*/ 87 h 544"/>
                  <a:gd name="T4" fmla="*/ 51 w 99"/>
                  <a:gd name="T5" fmla="*/ 259 h 544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544"/>
                  <a:gd name="T11" fmla="*/ 99 w 99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544">
                    <a:moveTo>
                      <a:pt x="53" y="0"/>
                    </a:moveTo>
                    <a:cubicBezTo>
                      <a:pt x="26" y="45"/>
                      <a:pt x="0" y="90"/>
                      <a:pt x="8" y="181"/>
                    </a:cubicBezTo>
                    <a:cubicBezTo>
                      <a:pt x="16" y="272"/>
                      <a:pt x="57" y="408"/>
                      <a:pt x="99" y="544"/>
                    </a:cubicBezTo>
                  </a:path>
                </a:pathLst>
              </a:custGeom>
              <a:noFill/>
              <a:ln w="9525">
                <a:solidFill>
                  <a:srgbClr val="0066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3" name="Oval 1245">
                <a:extLst>
                  <a:ext uri="{FF2B5EF4-FFF2-40B4-BE49-F238E27FC236}">
                    <a16:creationId xmlns:a16="http://schemas.microsoft.com/office/drawing/2014/main" id="{C4009208-382F-B5CA-09E0-BDCA84BA3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40" y="589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964" name="Oval 1246">
                <a:extLst>
                  <a:ext uri="{FF2B5EF4-FFF2-40B4-BE49-F238E27FC236}">
                    <a16:creationId xmlns:a16="http://schemas.microsoft.com/office/drawing/2014/main" id="{8EF63968-51BE-65B7-FC9E-0051CEF5F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72" y="753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965" name="Oval 1247">
                <a:extLst>
                  <a:ext uri="{FF2B5EF4-FFF2-40B4-BE49-F238E27FC236}">
                    <a16:creationId xmlns:a16="http://schemas.microsoft.com/office/drawing/2014/main" id="{A482D4C6-47FD-86DF-23FB-79B7DF5A2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513" y="889"/>
                <a:ext cx="43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7888" name="Group 1248">
              <a:extLst>
                <a:ext uri="{FF2B5EF4-FFF2-40B4-BE49-F238E27FC236}">
                  <a16:creationId xmlns:a16="http://schemas.microsoft.com/office/drawing/2014/main" id="{95A6BCC0-0940-19A4-5F5A-E19DE11829DD}"/>
                </a:ext>
              </a:extLst>
            </p:cNvPr>
            <p:cNvGrpSpPr>
              <a:grpSpLocks/>
            </p:cNvGrpSpPr>
            <p:nvPr/>
          </p:nvGrpSpPr>
          <p:grpSpPr bwMode="auto">
            <a:xfrm rot="-8351627">
              <a:off x="2426" y="1953"/>
              <a:ext cx="794" cy="570"/>
              <a:chOff x="740" y="824"/>
              <a:chExt cx="794" cy="570"/>
            </a:xfrm>
          </p:grpSpPr>
          <p:grpSp>
            <p:nvGrpSpPr>
              <p:cNvPr id="7920" name="Group 1249">
                <a:extLst>
                  <a:ext uri="{FF2B5EF4-FFF2-40B4-BE49-F238E27FC236}">
                    <a16:creationId xmlns:a16="http://schemas.microsoft.com/office/drawing/2014/main" id="{6FD6F0C6-9900-1297-9363-E21AE84E9F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98065" flipH="1" flipV="1">
                <a:off x="740" y="916"/>
                <a:ext cx="341" cy="139"/>
                <a:chOff x="1066" y="658"/>
                <a:chExt cx="1096" cy="459"/>
              </a:xfrm>
            </p:grpSpPr>
            <p:grpSp>
              <p:nvGrpSpPr>
                <p:cNvPr id="7924" name="Group 1250">
                  <a:extLst>
                    <a:ext uri="{FF2B5EF4-FFF2-40B4-BE49-F238E27FC236}">
                      <a16:creationId xmlns:a16="http://schemas.microsoft.com/office/drawing/2014/main" id="{A29568AE-0AD6-B1D6-59C8-1B2E8235B0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66" y="658"/>
                  <a:ext cx="1096" cy="444"/>
                  <a:chOff x="1066" y="658"/>
                  <a:chExt cx="1096" cy="444"/>
                </a:xfrm>
              </p:grpSpPr>
              <p:grpSp>
                <p:nvGrpSpPr>
                  <p:cNvPr id="7941" name="Group 1251">
                    <a:extLst>
                      <a:ext uri="{FF2B5EF4-FFF2-40B4-BE49-F238E27FC236}">
                        <a16:creationId xmlns:a16="http://schemas.microsoft.com/office/drawing/2014/main" id="{D85BDCFD-59B4-678B-59F0-29D7B4A89D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487806">
                    <a:off x="1837" y="698"/>
                    <a:ext cx="292" cy="111"/>
                    <a:chOff x="1987" y="527"/>
                    <a:chExt cx="292" cy="156"/>
                  </a:xfrm>
                </p:grpSpPr>
                <p:sp>
                  <p:nvSpPr>
                    <p:cNvPr id="7960" name="Freeform 1252">
                      <a:extLst>
                        <a:ext uri="{FF2B5EF4-FFF2-40B4-BE49-F238E27FC236}">
                          <a16:creationId xmlns:a16="http://schemas.microsoft.com/office/drawing/2014/main" id="{E9141B52-D60D-15BE-CC1C-BBE390D6F6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155" y="559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61" name="AutoShape 1253">
                      <a:extLst>
                        <a:ext uri="{FF2B5EF4-FFF2-40B4-BE49-F238E27FC236}">
                          <a16:creationId xmlns:a16="http://schemas.microsoft.com/office/drawing/2014/main" id="{88F743FB-0E72-4187-42E5-2D2A83AF15E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2043" y="47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942" name="Freeform 1254">
                    <a:extLst>
                      <a:ext uri="{FF2B5EF4-FFF2-40B4-BE49-F238E27FC236}">
                        <a16:creationId xmlns:a16="http://schemas.microsoft.com/office/drawing/2014/main" id="{FCC48FEC-1CAF-9B46-2EA8-A93DADE3E8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15" y="838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943" name="Group 1255">
                    <a:extLst>
                      <a:ext uri="{FF2B5EF4-FFF2-40B4-BE49-F238E27FC236}">
                        <a16:creationId xmlns:a16="http://schemas.microsoft.com/office/drawing/2014/main" id="{78CFC466-7605-B6C5-6E3E-C41D30C57F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51" y="737"/>
                    <a:ext cx="292" cy="137"/>
                    <a:chOff x="1851" y="737"/>
                    <a:chExt cx="292" cy="137"/>
                  </a:xfrm>
                </p:grpSpPr>
                <p:sp>
                  <p:nvSpPr>
                    <p:cNvPr id="7958" name="AutoShape 1256">
                      <a:extLst>
                        <a:ext uri="{FF2B5EF4-FFF2-40B4-BE49-F238E27FC236}">
                          <a16:creationId xmlns:a16="http://schemas.microsoft.com/office/drawing/2014/main" id="{4637A517-8B5D-3C16-F910-7CE6F11A941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07" y="68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959" name="Freeform 1257">
                      <a:extLst>
                        <a:ext uri="{FF2B5EF4-FFF2-40B4-BE49-F238E27FC236}">
                          <a16:creationId xmlns:a16="http://schemas.microsoft.com/office/drawing/2014/main" id="{643BD221-266E-1BAF-22A0-DAE112E954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19" y="750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944" name="AutoShape 1258">
                    <a:extLst>
                      <a:ext uri="{FF2B5EF4-FFF2-40B4-BE49-F238E27FC236}">
                        <a16:creationId xmlns:a16="http://schemas.microsoft.com/office/drawing/2014/main" id="{263DD554-DF38-32AB-4087-894417F9F8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926" y="739"/>
                    <a:ext cx="90" cy="202"/>
                  </a:xfrm>
                  <a:prstGeom prst="can">
                    <a:avLst>
                      <a:gd name="adj" fmla="val 56111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45" name="Freeform 1259">
                    <a:extLst>
                      <a:ext uri="{FF2B5EF4-FFF2-40B4-BE49-F238E27FC236}">
                        <a16:creationId xmlns:a16="http://schemas.microsoft.com/office/drawing/2014/main" id="{113CCC80-035C-D6B3-1899-C26DC600C8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24" y="916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46" name="Freeform 1260">
                    <a:extLst>
                      <a:ext uri="{FF2B5EF4-FFF2-40B4-BE49-F238E27FC236}">
                        <a16:creationId xmlns:a16="http://schemas.microsoft.com/office/drawing/2014/main" id="{02AA2083-0584-9B26-D667-576C94A23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2038" y="828"/>
                    <a:ext cx="111" cy="137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47" name="Freeform 1261">
                    <a:extLst>
                      <a:ext uri="{FF2B5EF4-FFF2-40B4-BE49-F238E27FC236}">
                        <a16:creationId xmlns:a16="http://schemas.microsoft.com/office/drawing/2014/main" id="{CCCA1A91-0681-ED47-9FD8-1A1633CB99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1958" y="962"/>
                    <a:ext cx="109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48" name="Freeform 1262">
                    <a:extLst>
                      <a:ext uri="{FF2B5EF4-FFF2-40B4-BE49-F238E27FC236}">
                        <a16:creationId xmlns:a16="http://schemas.microsoft.com/office/drawing/2014/main" id="{E04B568F-9B59-A2EB-A1EC-C7566DFE6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1962" y="874"/>
                    <a:ext cx="111" cy="138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49" name="Oval 1263">
                    <a:extLst>
                      <a:ext uri="{FF2B5EF4-FFF2-40B4-BE49-F238E27FC236}">
                        <a16:creationId xmlns:a16="http://schemas.microsoft.com/office/drawing/2014/main" id="{D646EAEE-4DF2-A11B-5C1D-8357B9206C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17" y="700"/>
                    <a:ext cx="327" cy="184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0" name="AutoShape 1264">
                    <a:extLst>
                      <a:ext uri="{FF2B5EF4-FFF2-40B4-BE49-F238E27FC236}">
                        <a16:creationId xmlns:a16="http://schemas.microsoft.com/office/drawing/2014/main" id="{A00CBD88-7A9A-C705-3746-13FA91805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851" y="784"/>
                    <a:ext cx="90" cy="203"/>
                  </a:xfrm>
                  <a:prstGeom prst="can">
                    <a:avLst>
                      <a:gd name="adj" fmla="val 56389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1" name="Rectangle 1265">
                    <a:extLst>
                      <a:ext uri="{FF2B5EF4-FFF2-40B4-BE49-F238E27FC236}">
                        <a16:creationId xmlns:a16="http://schemas.microsoft.com/office/drawing/2014/main" id="{75C1421D-7751-CE97-C2F9-D57D80A70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 flipV="1">
                    <a:off x="1565" y="799"/>
                    <a:ext cx="181" cy="8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2" name="Rectangle 1266">
                    <a:extLst>
                      <a:ext uri="{FF2B5EF4-FFF2-40B4-BE49-F238E27FC236}">
                        <a16:creationId xmlns:a16="http://schemas.microsoft.com/office/drawing/2014/main" id="{3CB267A5-7277-25AB-0112-FC941D623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17108" flipH="1" flipV="1">
                    <a:off x="1186" y="815"/>
                    <a:ext cx="412" cy="13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3" name="AutoShape 1267">
                    <a:extLst>
                      <a:ext uri="{FF2B5EF4-FFF2-40B4-BE49-F238E27FC236}">
                        <a16:creationId xmlns:a16="http://schemas.microsoft.com/office/drawing/2014/main" id="{70E96BF5-52FC-3A1B-71AC-0A4D6703BF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1021" flipH="1">
                    <a:off x="1601" y="741"/>
                    <a:ext cx="148" cy="3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4" name="Rectangle 1268">
                    <a:extLst>
                      <a:ext uri="{FF2B5EF4-FFF2-40B4-BE49-F238E27FC236}">
                        <a16:creationId xmlns:a16="http://schemas.microsoft.com/office/drawing/2014/main" id="{82FC7EE2-4846-3AEA-C711-19EE39FDC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474" y="81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5" name="Rectangle 1269">
                    <a:extLst>
                      <a:ext uri="{FF2B5EF4-FFF2-40B4-BE49-F238E27FC236}">
                        <a16:creationId xmlns:a16="http://schemas.microsoft.com/office/drawing/2014/main" id="{4E993AE3-5A00-2AEC-5AC5-7FFDCF132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80" y="761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6" name="Rectangle 1270">
                    <a:extLst>
                      <a:ext uri="{FF2B5EF4-FFF2-40B4-BE49-F238E27FC236}">
                        <a16:creationId xmlns:a16="http://schemas.microsoft.com/office/drawing/2014/main" id="{3054EE5A-C8B5-1BFB-2F66-3E18C8140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19" y="79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57" name="Freeform 1271">
                    <a:extLst>
                      <a:ext uri="{FF2B5EF4-FFF2-40B4-BE49-F238E27FC236}">
                        <a16:creationId xmlns:a16="http://schemas.microsoft.com/office/drawing/2014/main" id="{CD1A6D34-4D70-FC3D-A360-9AF380CFCA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6228" flipH="1" flipV="1">
                    <a:off x="1066" y="658"/>
                    <a:ext cx="989" cy="197"/>
                  </a:xfrm>
                  <a:custGeom>
                    <a:avLst/>
                    <a:gdLst>
                      <a:gd name="T0" fmla="*/ 0 w 635"/>
                      <a:gd name="T1" fmla="*/ 2964365 h 121"/>
                      <a:gd name="T2" fmla="*/ 2494745 w 635"/>
                      <a:gd name="T3" fmla="*/ 2964365 h 121"/>
                      <a:gd name="T4" fmla="*/ 3986446 w 635"/>
                      <a:gd name="T5" fmla="*/ 409828 h 121"/>
                      <a:gd name="T6" fmla="*/ 6975961 w 635"/>
                      <a:gd name="T7" fmla="*/ 409828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25" name="Group 1272">
                  <a:extLst>
                    <a:ext uri="{FF2B5EF4-FFF2-40B4-BE49-F238E27FC236}">
                      <a16:creationId xmlns:a16="http://schemas.microsoft.com/office/drawing/2014/main" id="{4D20B42E-C081-5073-CD59-F7A7068158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6" y="895"/>
                  <a:ext cx="1004" cy="218"/>
                  <a:chOff x="1153" y="1405"/>
                  <a:chExt cx="1004" cy="218"/>
                </a:xfrm>
              </p:grpSpPr>
              <p:grpSp>
                <p:nvGrpSpPr>
                  <p:cNvPr id="7927" name="Group 1273">
                    <a:extLst>
                      <a:ext uri="{FF2B5EF4-FFF2-40B4-BE49-F238E27FC236}">
                        <a16:creationId xmlns:a16="http://schemas.microsoft.com/office/drawing/2014/main" id="{BE6A918F-38F3-F633-0614-D98CFE6B2E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461021" flipH="1" flipV="1">
                    <a:off x="1679" y="1456"/>
                    <a:ext cx="478" cy="167"/>
                    <a:chOff x="1676" y="663"/>
                    <a:chExt cx="358" cy="132"/>
                  </a:xfrm>
                </p:grpSpPr>
                <p:sp>
                  <p:nvSpPr>
                    <p:cNvPr id="7935" name="AutoShape 1274">
                      <a:extLst>
                        <a:ext uri="{FF2B5EF4-FFF2-40B4-BE49-F238E27FC236}">
                          <a16:creationId xmlns:a16="http://schemas.microsoft.com/office/drawing/2014/main" id="{E3AE9A57-97DC-FADF-CE3A-6EAA82B959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936" name="Oval 1275">
                      <a:extLst>
                        <a:ext uri="{FF2B5EF4-FFF2-40B4-BE49-F238E27FC236}">
                          <a16:creationId xmlns:a16="http://schemas.microsoft.com/office/drawing/2014/main" id="{49E3225B-EB50-106B-473C-4B0C631E55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937" name="Freeform 1276">
                      <a:extLst>
                        <a:ext uri="{FF2B5EF4-FFF2-40B4-BE49-F238E27FC236}">
                          <a16:creationId xmlns:a16="http://schemas.microsoft.com/office/drawing/2014/main" id="{F7098D12-0499-D9C1-874D-F13671541D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38" name="Freeform 1277">
                      <a:extLst>
                        <a:ext uri="{FF2B5EF4-FFF2-40B4-BE49-F238E27FC236}">
                          <a16:creationId xmlns:a16="http://schemas.microsoft.com/office/drawing/2014/main" id="{3CC3369E-191B-F721-97C9-3E341CC729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39" name="Oval 1278">
                      <a:extLst>
                        <a:ext uri="{FF2B5EF4-FFF2-40B4-BE49-F238E27FC236}">
                          <a16:creationId xmlns:a16="http://schemas.microsoft.com/office/drawing/2014/main" id="{3A2C09C7-3329-4118-5CFB-A36E3068EB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940" name="AutoShape 1279">
                      <a:extLst>
                        <a:ext uri="{FF2B5EF4-FFF2-40B4-BE49-F238E27FC236}">
                          <a16:creationId xmlns:a16="http://schemas.microsoft.com/office/drawing/2014/main" id="{38170265-0147-11D9-EE78-713A7F1291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928" name="AutoShape 1280">
                    <a:extLst>
                      <a:ext uri="{FF2B5EF4-FFF2-40B4-BE49-F238E27FC236}">
                        <a16:creationId xmlns:a16="http://schemas.microsoft.com/office/drawing/2014/main" id="{5161C2B8-AEFC-5D68-63E0-A11411BA8C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373183" flipH="1" flipV="1">
                    <a:off x="1821" y="1510"/>
                    <a:ext cx="57" cy="121"/>
                  </a:xfrm>
                  <a:prstGeom prst="can">
                    <a:avLst>
                      <a:gd name="adj" fmla="val 5307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29" name="AutoShape 1281">
                    <a:extLst>
                      <a:ext uri="{FF2B5EF4-FFF2-40B4-BE49-F238E27FC236}">
                        <a16:creationId xmlns:a16="http://schemas.microsoft.com/office/drawing/2014/main" id="{DFE76CAC-F65B-6E28-72AF-5410546D8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861021" flipH="1" flipV="1">
                    <a:off x="2010" y="1519"/>
                    <a:ext cx="57" cy="71"/>
                  </a:xfrm>
                  <a:prstGeom prst="can">
                    <a:avLst>
                      <a:gd name="adj" fmla="val 3114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30" name="AutoShape 1282">
                    <a:extLst>
                      <a:ext uri="{FF2B5EF4-FFF2-40B4-BE49-F238E27FC236}">
                        <a16:creationId xmlns:a16="http://schemas.microsoft.com/office/drawing/2014/main" id="{A7CB38D3-9318-7A79-493A-BAE4D3A7F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75432" flipH="1" flipV="1">
                    <a:off x="1641" y="1457"/>
                    <a:ext cx="154" cy="84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31" name="Line 1283">
                    <a:extLst>
                      <a:ext uri="{FF2B5EF4-FFF2-40B4-BE49-F238E27FC236}">
                        <a16:creationId xmlns:a16="http://schemas.microsoft.com/office/drawing/2014/main" id="{591B90FE-1B00-8646-A2A6-24EDCE55AA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 flipV="1">
                    <a:off x="1517" y="1454"/>
                    <a:ext cx="232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32" name="Oval 1284">
                    <a:extLst>
                      <a:ext uri="{FF2B5EF4-FFF2-40B4-BE49-F238E27FC236}">
                        <a16:creationId xmlns:a16="http://schemas.microsoft.com/office/drawing/2014/main" id="{9EF2E02B-0A8B-E39B-FE3D-F6E7EF63CF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58" y="1405"/>
                    <a:ext cx="246" cy="167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33" name="Line 1285">
                    <a:extLst>
                      <a:ext uri="{FF2B5EF4-FFF2-40B4-BE49-F238E27FC236}">
                        <a16:creationId xmlns:a16="http://schemas.microsoft.com/office/drawing/2014/main" id="{FF204B1A-A983-88C6-250A-73D87410E9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>
                    <a:off x="1966" y="1533"/>
                    <a:ext cx="0" cy="82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34" name="Freeform 1286">
                    <a:extLst>
                      <a:ext uri="{FF2B5EF4-FFF2-40B4-BE49-F238E27FC236}">
                        <a16:creationId xmlns:a16="http://schemas.microsoft.com/office/drawing/2014/main" id="{62569921-B448-201A-5B3A-B4FE389216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61021" flipH="1">
                    <a:off x="1153" y="1470"/>
                    <a:ext cx="846" cy="100"/>
                  </a:xfrm>
                  <a:custGeom>
                    <a:avLst/>
                    <a:gdLst>
                      <a:gd name="T0" fmla="*/ 0 w 635"/>
                      <a:gd name="T1" fmla="*/ 2 h 121"/>
                      <a:gd name="T2" fmla="*/ 74753 w 635"/>
                      <a:gd name="T3" fmla="*/ 2 h 121"/>
                      <a:gd name="T4" fmla="*/ 112197 w 635"/>
                      <a:gd name="T5" fmla="*/ 2 h 121"/>
                      <a:gd name="T6" fmla="*/ 168930 w 635"/>
                      <a:gd name="T7" fmla="*/ 2 h 121"/>
                      <a:gd name="T8" fmla="*/ 262580 w 635"/>
                      <a:gd name="T9" fmla="*/ 2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926" name="Line 1287">
                  <a:extLst>
                    <a:ext uri="{FF2B5EF4-FFF2-40B4-BE49-F238E27FC236}">
                      <a16:creationId xmlns:a16="http://schemas.microsoft.com/office/drawing/2014/main" id="{FBABA3B6-9609-7DC9-17B0-E52DE060DA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101883" flipV="1">
                  <a:off x="1963" y="1071"/>
                  <a:ext cx="91" cy="46"/>
                </a:xfrm>
                <a:prstGeom prst="line">
                  <a:avLst/>
                </a:prstGeom>
                <a:noFill/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921" name="Group 1288">
                <a:extLst>
                  <a:ext uri="{FF2B5EF4-FFF2-40B4-BE49-F238E27FC236}">
                    <a16:creationId xmlns:a16="http://schemas.microsoft.com/office/drawing/2014/main" id="{B336F154-D726-8DD5-C876-9E522AA8D2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710691" flipH="1">
                <a:off x="960" y="819"/>
                <a:ext cx="570" cy="579"/>
                <a:chOff x="4195" y="255"/>
                <a:chExt cx="681" cy="687"/>
              </a:xfrm>
            </p:grpSpPr>
            <p:sp>
              <p:nvSpPr>
                <p:cNvPr id="7922" name="Freeform 1289">
                  <a:extLst>
                    <a:ext uri="{FF2B5EF4-FFF2-40B4-BE49-F238E27FC236}">
                      <a16:creationId xmlns:a16="http://schemas.microsoft.com/office/drawing/2014/main" id="{DA72B0B1-F291-76A3-5515-06AF0A61B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23" name="Rectangle 1290">
                  <a:extLst>
                    <a:ext uri="{FF2B5EF4-FFF2-40B4-BE49-F238E27FC236}">
                      <a16:creationId xmlns:a16="http://schemas.microsoft.com/office/drawing/2014/main" id="{107244CA-50F8-B5C8-172F-052B891000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889" name="Group 1291">
              <a:extLst>
                <a:ext uri="{FF2B5EF4-FFF2-40B4-BE49-F238E27FC236}">
                  <a16:creationId xmlns:a16="http://schemas.microsoft.com/office/drawing/2014/main" id="{714B88D1-8D2B-350E-9277-45832821E419}"/>
                </a:ext>
              </a:extLst>
            </p:cNvPr>
            <p:cNvGrpSpPr>
              <a:grpSpLocks/>
            </p:cNvGrpSpPr>
            <p:nvPr/>
          </p:nvGrpSpPr>
          <p:grpSpPr bwMode="auto">
            <a:xfrm rot="-390376">
              <a:off x="2183" y="1170"/>
              <a:ext cx="469" cy="551"/>
              <a:chOff x="677" y="1298"/>
              <a:chExt cx="490" cy="600"/>
            </a:xfrm>
          </p:grpSpPr>
          <p:grpSp>
            <p:nvGrpSpPr>
              <p:cNvPr id="7892" name="Group 1292">
                <a:extLst>
                  <a:ext uri="{FF2B5EF4-FFF2-40B4-BE49-F238E27FC236}">
                    <a16:creationId xmlns:a16="http://schemas.microsoft.com/office/drawing/2014/main" id="{140E2629-7A51-F1A0-AB98-75258EE0ED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7" y="1368"/>
                <a:ext cx="451" cy="530"/>
                <a:chOff x="677" y="1368"/>
                <a:chExt cx="451" cy="530"/>
              </a:xfrm>
            </p:grpSpPr>
            <p:sp>
              <p:nvSpPr>
                <p:cNvPr id="7896" name="Freeform 1293">
                  <a:extLst>
                    <a:ext uri="{FF2B5EF4-FFF2-40B4-BE49-F238E27FC236}">
                      <a16:creationId xmlns:a16="http://schemas.microsoft.com/office/drawing/2014/main" id="{7B72CF62-CD37-5F0E-240C-ECB4824A2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943075" flipH="1">
                  <a:off x="752" y="1826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7" name="Freeform 1294">
                  <a:extLst>
                    <a:ext uri="{FF2B5EF4-FFF2-40B4-BE49-F238E27FC236}">
                      <a16:creationId xmlns:a16="http://schemas.microsoft.com/office/drawing/2014/main" id="{58C4D50D-9E90-CC79-2B95-C7A3FD8907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98214" flipH="1">
                  <a:off x="677" y="1368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8" name="Freeform 1295">
                  <a:extLst>
                    <a:ext uri="{FF2B5EF4-FFF2-40B4-BE49-F238E27FC236}">
                      <a16:creationId xmlns:a16="http://schemas.microsoft.com/office/drawing/2014/main" id="{A7D69B92-CF12-18EE-D4FB-8CBAEFA4F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740" y="1716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899" name="Group 1296">
                  <a:extLst>
                    <a:ext uri="{FF2B5EF4-FFF2-40B4-BE49-F238E27FC236}">
                      <a16:creationId xmlns:a16="http://schemas.microsoft.com/office/drawing/2014/main" id="{D408F2F8-9FB5-6877-C1DD-38E8914788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17" y="1569"/>
                  <a:ext cx="137" cy="51"/>
                  <a:chOff x="4537" y="194"/>
                  <a:chExt cx="137" cy="51"/>
                </a:xfrm>
              </p:grpSpPr>
              <p:sp>
                <p:nvSpPr>
                  <p:cNvPr id="7915" name="Oval 1297">
                    <a:extLst>
                      <a:ext uri="{FF2B5EF4-FFF2-40B4-BE49-F238E27FC236}">
                        <a16:creationId xmlns:a16="http://schemas.microsoft.com/office/drawing/2014/main" id="{CC1EB50F-685C-1735-9F19-8E2825451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916" name="Freeform 1298">
                    <a:extLst>
                      <a:ext uri="{FF2B5EF4-FFF2-40B4-BE49-F238E27FC236}">
                        <a16:creationId xmlns:a16="http://schemas.microsoft.com/office/drawing/2014/main" id="{FD5CD6EC-C284-5160-2E60-DEAF107A68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17" name="Freeform 1299">
                    <a:extLst>
                      <a:ext uri="{FF2B5EF4-FFF2-40B4-BE49-F238E27FC236}">
                        <a16:creationId xmlns:a16="http://schemas.microsoft.com/office/drawing/2014/main" id="{098B4EE5-199A-14ED-195E-4CEED58EBD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18" name="Freeform 1300">
                    <a:extLst>
                      <a:ext uri="{FF2B5EF4-FFF2-40B4-BE49-F238E27FC236}">
                        <a16:creationId xmlns:a16="http://schemas.microsoft.com/office/drawing/2014/main" id="{36AFE1EB-1761-2F7A-73DA-247DD1BA6A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19" name="Freeform 1301">
                    <a:extLst>
                      <a:ext uri="{FF2B5EF4-FFF2-40B4-BE49-F238E27FC236}">
                        <a16:creationId xmlns:a16="http://schemas.microsoft.com/office/drawing/2014/main" id="{099BB2AE-BF09-9186-8094-7BD26CCBB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00" name="Group 1302">
                  <a:extLst>
                    <a:ext uri="{FF2B5EF4-FFF2-40B4-BE49-F238E27FC236}">
                      <a16:creationId xmlns:a16="http://schemas.microsoft.com/office/drawing/2014/main" id="{55F91C7D-B561-8090-A0AF-4FB16D3E86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43" y="1746"/>
                  <a:ext cx="90" cy="51"/>
                  <a:chOff x="4378" y="880"/>
                  <a:chExt cx="90" cy="51"/>
                </a:xfrm>
              </p:grpSpPr>
              <p:sp>
                <p:nvSpPr>
                  <p:cNvPr id="7913" name="Freeform 1303">
                    <a:extLst>
                      <a:ext uri="{FF2B5EF4-FFF2-40B4-BE49-F238E27FC236}">
                        <a16:creationId xmlns:a16="http://schemas.microsoft.com/office/drawing/2014/main" id="{4EDC1D5D-D293-634A-2E31-74495E490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14" name="Freeform 1304">
                    <a:extLst>
                      <a:ext uri="{FF2B5EF4-FFF2-40B4-BE49-F238E27FC236}">
                        <a16:creationId xmlns:a16="http://schemas.microsoft.com/office/drawing/2014/main" id="{32D7270E-64FE-2454-4F98-6F8F38F781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01" name="Group 1305">
                  <a:extLst>
                    <a:ext uri="{FF2B5EF4-FFF2-40B4-BE49-F238E27FC236}">
                      <a16:creationId xmlns:a16="http://schemas.microsoft.com/office/drawing/2014/main" id="{2CF70B4A-13A4-7F0C-23FE-ED0369D9F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1032" y="1566"/>
                  <a:ext cx="96" cy="181"/>
                  <a:chOff x="4115" y="719"/>
                  <a:chExt cx="96" cy="181"/>
                </a:xfrm>
              </p:grpSpPr>
              <p:grpSp>
                <p:nvGrpSpPr>
                  <p:cNvPr id="7909" name="Group 1306">
                    <a:extLst>
                      <a:ext uri="{FF2B5EF4-FFF2-40B4-BE49-F238E27FC236}">
                        <a16:creationId xmlns:a16="http://schemas.microsoft.com/office/drawing/2014/main" id="{04962314-1BCD-C9B8-6271-4304650C35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7911" name="Freeform 1307">
                      <a:extLst>
                        <a:ext uri="{FF2B5EF4-FFF2-40B4-BE49-F238E27FC236}">
                          <a16:creationId xmlns:a16="http://schemas.microsoft.com/office/drawing/2014/main" id="{EE7B643F-786D-9103-0C46-DEF531BFB5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12" name="Freeform 1308">
                      <a:extLst>
                        <a:ext uri="{FF2B5EF4-FFF2-40B4-BE49-F238E27FC236}">
                          <a16:creationId xmlns:a16="http://schemas.microsoft.com/office/drawing/2014/main" id="{D68C0243-9C39-3AD5-544B-A4C3FDD3BD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910" name="Freeform 1309">
                    <a:extLst>
                      <a:ext uri="{FF2B5EF4-FFF2-40B4-BE49-F238E27FC236}">
                        <a16:creationId xmlns:a16="http://schemas.microsoft.com/office/drawing/2014/main" id="{1AAD648D-2C07-0201-7247-81BAF640B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02" name="Group 1310">
                  <a:extLst>
                    <a:ext uri="{FF2B5EF4-FFF2-40B4-BE49-F238E27FC236}">
                      <a16:creationId xmlns:a16="http://schemas.microsoft.com/office/drawing/2014/main" id="{B9D77568-545D-8A26-BB04-37D1235279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1138302" flipH="1">
                  <a:off x="691" y="1605"/>
                  <a:ext cx="86" cy="124"/>
                  <a:chOff x="3702" y="835"/>
                  <a:chExt cx="105" cy="187"/>
                </a:xfrm>
              </p:grpSpPr>
              <p:grpSp>
                <p:nvGrpSpPr>
                  <p:cNvPr id="7903" name="Group 1311">
                    <a:extLst>
                      <a:ext uri="{FF2B5EF4-FFF2-40B4-BE49-F238E27FC236}">
                        <a16:creationId xmlns:a16="http://schemas.microsoft.com/office/drawing/2014/main" id="{58FFE458-7F86-B957-DFDA-26C8F16AFC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7905" name="Freeform 1312">
                      <a:extLst>
                        <a:ext uri="{FF2B5EF4-FFF2-40B4-BE49-F238E27FC236}">
                          <a16:creationId xmlns:a16="http://schemas.microsoft.com/office/drawing/2014/main" id="{0E52258A-DBCF-A41E-2035-6B9B9D5C88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906" name="Group 1313">
                      <a:extLst>
                        <a:ext uri="{FF2B5EF4-FFF2-40B4-BE49-F238E27FC236}">
                          <a16:creationId xmlns:a16="http://schemas.microsoft.com/office/drawing/2014/main" id="{0513B22E-C4DD-C9C9-FCA2-761CB8A0BC5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7907" name="Freeform 1314">
                        <a:extLst>
                          <a:ext uri="{FF2B5EF4-FFF2-40B4-BE49-F238E27FC236}">
                            <a16:creationId xmlns:a16="http://schemas.microsoft.com/office/drawing/2014/main" id="{2E57FFDF-A857-5219-E27D-7C4B2B18E66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908" name="Freeform 1315">
                        <a:extLst>
                          <a:ext uri="{FF2B5EF4-FFF2-40B4-BE49-F238E27FC236}">
                            <a16:creationId xmlns:a16="http://schemas.microsoft.com/office/drawing/2014/main" id="{2E72651C-9C34-8BFD-40F1-8E5478B74BB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904" name="Freeform 1316">
                    <a:extLst>
                      <a:ext uri="{FF2B5EF4-FFF2-40B4-BE49-F238E27FC236}">
                        <a16:creationId xmlns:a16="http://schemas.microsoft.com/office/drawing/2014/main" id="{AC3749DD-4443-A71A-C235-9724CD5301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893" name="Freeform 1317">
                <a:extLst>
                  <a:ext uri="{FF2B5EF4-FFF2-40B4-BE49-F238E27FC236}">
                    <a16:creationId xmlns:a16="http://schemas.microsoft.com/office/drawing/2014/main" id="{5655B8E8-D9F1-F689-FBE8-AF75181189DB}"/>
                  </a:ext>
                </a:extLst>
              </p:cNvPr>
              <p:cNvSpPr>
                <a:spLocks/>
              </p:cNvSpPr>
              <p:nvPr/>
            </p:nvSpPr>
            <p:spPr bwMode="auto">
              <a:xfrm rot="251115" flipH="1">
                <a:off x="941" y="1389"/>
                <a:ext cx="225" cy="283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" name="Freeform 1318">
                <a:extLst>
                  <a:ext uri="{FF2B5EF4-FFF2-40B4-BE49-F238E27FC236}">
                    <a16:creationId xmlns:a16="http://schemas.microsoft.com/office/drawing/2014/main" id="{C4E94714-33F9-2A07-43F3-52BF18A4B073}"/>
                  </a:ext>
                </a:extLst>
              </p:cNvPr>
              <p:cNvSpPr>
                <a:spLocks/>
              </p:cNvSpPr>
              <p:nvPr/>
            </p:nvSpPr>
            <p:spPr bwMode="auto">
              <a:xfrm rot="304026" flipH="1">
                <a:off x="692" y="1298"/>
                <a:ext cx="406" cy="225"/>
              </a:xfrm>
              <a:custGeom>
                <a:avLst/>
                <a:gdLst>
                  <a:gd name="T0" fmla="*/ 38 w 378"/>
                  <a:gd name="T1" fmla="*/ 615140 h 143"/>
                  <a:gd name="T2" fmla="*/ 641 w 378"/>
                  <a:gd name="T3" fmla="*/ 0 h 143"/>
                  <a:gd name="T4" fmla="*/ 1261 w 378"/>
                  <a:gd name="T5" fmla="*/ 615140 h 143"/>
                  <a:gd name="T6" fmla="*/ 1661 w 378"/>
                  <a:gd name="T7" fmla="*/ 1235744 h 143"/>
                  <a:gd name="T8" fmla="*/ 1460 w 378"/>
                  <a:gd name="T9" fmla="*/ 1850976 h 143"/>
                  <a:gd name="T10" fmla="*/ 847 w 378"/>
                  <a:gd name="T11" fmla="*/ 1850976 h 143"/>
                  <a:gd name="T12" fmla="*/ 438 w 378"/>
                  <a:gd name="T13" fmla="*/ 1235744 h 143"/>
                  <a:gd name="T14" fmla="*/ 38 w 378"/>
                  <a:gd name="T15" fmla="*/ 615140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8"/>
                  <a:gd name="T25" fmla="*/ 0 h 143"/>
                  <a:gd name="T26" fmla="*/ 378 w 378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8" h="143">
                    <a:moveTo>
                      <a:pt x="8" y="45"/>
                    </a:moveTo>
                    <a:cubicBezTo>
                      <a:pt x="16" y="30"/>
                      <a:pt x="99" y="0"/>
                      <a:pt x="144" y="0"/>
                    </a:cubicBezTo>
                    <a:cubicBezTo>
                      <a:pt x="189" y="0"/>
                      <a:pt x="242" y="30"/>
                      <a:pt x="280" y="45"/>
                    </a:cubicBezTo>
                    <a:cubicBezTo>
                      <a:pt x="318" y="60"/>
                      <a:pt x="364" y="76"/>
                      <a:pt x="371" y="91"/>
                    </a:cubicBezTo>
                    <a:cubicBezTo>
                      <a:pt x="378" y="106"/>
                      <a:pt x="355" y="129"/>
                      <a:pt x="325" y="136"/>
                    </a:cubicBezTo>
                    <a:cubicBezTo>
                      <a:pt x="295" y="143"/>
                      <a:pt x="227" y="143"/>
                      <a:pt x="189" y="136"/>
                    </a:cubicBezTo>
                    <a:cubicBezTo>
                      <a:pt x="151" y="129"/>
                      <a:pt x="128" y="106"/>
                      <a:pt x="98" y="91"/>
                    </a:cubicBezTo>
                    <a:cubicBezTo>
                      <a:pt x="68" y="76"/>
                      <a:pt x="0" y="60"/>
                      <a:pt x="8" y="45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" name="Freeform 1319">
                <a:extLst>
                  <a:ext uri="{FF2B5EF4-FFF2-40B4-BE49-F238E27FC236}">
                    <a16:creationId xmlns:a16="http://schemas.microsoft.com/office/drawing/2014/main" id="{89687DFA-AA67-2158-8A42-16ECA01F4040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67365" flipH="1">
                <a:off x="1046" y="1596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890" name="Freeform 1320">
              <a:extLst>
                <a:ext uri="{FF2B5EF4-FFF2-40B4-BE49-F238E27FC236}">
                  <a16:creationId xmlns:a16="http://schemas.microsoft.com/office/drawing/2014/main" id="{05F3FAB4-0295-8685-6A94-7226AEB73468}"/>
                </a:ext>
              </a:extLst>
            </p:cNvPr>
            <p:cNvSpPr>
              <a:spLocks/>
            </p:cNvSpPr>
            <p:nvPr/>
          </p:nvSpPr>
          <p:spPr bwMode="auto">
            <a:xfrm rot="21409178" flipH="1">
              <a:off x="2425" y="2388"/>
              <a:ext cx="364" cy="94"/>
            </a:xfrm>
            <a:custGeom>
              <a:avLst/>
              <a:gdLst>
                <a:gd name="T0" fmla="*/ 0 w 408"/>
                <a:gd name="T1" fmla="*/ 0 h 106"/>
                <a:gd name="T2" fmla="*/ 17 w 408"/>
                <a:gd name="T3" fmla="*/ 8 h 106"/>
                <a:gd name="T4" fmla="*/ 33 w 408"/>
                <a:gd name="T5" fmla="*/ 8 h 106"/>
                <a:gd name="T6" fmla="*/ 37 w 408"/>
                <a:gd name="T7" fmla="*/ 4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rgbClr val="4D4D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" name="Rectangle 1321">
              <a:extLst>
                <a:ext uri="{FF2B5EF4-FFF2-40B4-BE49-F238E27FC236}">
                  <a16:creationId xmlns:a16="http://schemas.microsoft.com/office/drawing/2014/main" id="{026B1F37-0995-7DF2-70C8-8A539795B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2420" y="2442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6727" name="Group 1325">
            <a:extLst>
              <a:ext uri="{FF2B5EF4-FFF2-40B4-BE49-F238E27FC236}">
                <a16:creationId xmlns:a16="http://schemas.microsoft.com/office/drawing/2014/main" id="{D62BC41B-0D62-6E28-D5F2-BCADF1FCC9DF}"/>
              </a:ext>
            </a:extLst>
          </p:cNvPr>
          <p:cNvGrpSpPr>
            <a:grpSpLocks/>
          </p:cNvGrpSpPr>
          <p:nvPr/>
        </p:nvGrpSpPr>
        <p:grpSpPr bwMode="auto">
          <a:xfrm>
            <a:off x="4694238" y="1346200"/>
            <a:ext cx="2046287" cy="4306888"/>
            <a:chOff x="3462" y="1034"/>
            <a:chExt cx="1289" cy="2713"/>
          </a:xfrm>
        </p:grpSpPr>
        <p:grpSp>
          <p:nvGrpSpPr>
            <p:cNvPr id="7741" name="Group 1326">
              <a:extLst>
                <a:ext uri="{FF2B5EF4-FFF2-40B4-BE49-F238E27FC236}">
                  <a16:creationId xmlns:a16="http://schemas.microsoft.com/office/drawing/2014/main" id="{7684041B-03B8-C491-15CE-C26F12FCE6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2" y="1034"/>
              <a:ext cx="1289" cy="2713"/>
              <a:chOff x="3462" y="1034"/>
              <a:chExt cx="1289" cy="2713"/>
            </a:xfrm>
          </p:grpSpPr>
          <p:grpSp>
            <p:nvGrpSpPr>
              <p:cNvPr id="7743" name="Group 1327">
                <a:extLst>
                  <a:ext uri="{FF2B5EF4-FFF2-40B4-BE49-F238E27FC236}">
                    <a16:creationId xmlns:a16="http://schemas.microsoft.com/office/drawing/2014/main" id="{FA269F37-6CA5-B8C1-D4BF-C7B18F5A7C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9" y="2232"/>
                <a:ext cx="764" cy="1308"/>
                <a:chOff x="1010" y="1570"/>
                <a:chExt cx="764" cy="1308"/>
              </a:xfrm>
            </p:grpSpPr>
            <p:grpSp>
              <p:nvGrpSpPr>
                <p:cNvPr id="7872" name="Group 1328">
                  <a:extLst>
                    <a:ext uri="{FF2B5EF4-FFF2-40B4-BE49-F238E27FC236}">
                      <a16:creationId xmlns:a16="http://schemas.microsoft.com/office/drawing/2014/main" id="{1EB58FA9-B8E1-4768-3916-E78C3622D5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2089">
                  <a:off x="1177" y="2523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876" name="Group 1329">
                    <a:extLst>
                      <a:ext uri="{FF2B5EF4-FFF2-40B4-BE49-F238E27FC236}">
                        <a16:creationId xmlns:a16="http://schemas.microsoft.com/office/drawing/2014/main" id="{72FD3062-6ED4-0BFC-61DC-596AF16591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878" name="Freeform 1330">
                      <a:extLst>
                        <a:ext uri="{FF2B5EF4-FFF2-40B4-BE49-F238E27FC236}">
                          <a16:creationId xmlns:a16="http://schemas.microsoft.com/office/drawing/2014/main" id="{93017C9C-ACAA-CDF7-D434-BAE2B0BBC0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79" name="Oval 1331">
                      <a:extLst>
                        <a:ext uri="{FF2B5EF4-FFF2-40B4-BE49-F238E27FC236}">
                          <a16:creationId xmlns:a16="http://schemas.microsoft.com/office/drawing/2014/main" id="{5111D8C6-3DE4-9628-187C-7BDE42589A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80" name="Rectangle 1332">
                      <a:extLst>
                        <a:ext uri="{FF2B5EF4-FFF2-40B4-BE49-F238E27FC236}">
                          <a16:creationId xmlns:a16="http://schemas.microsoft.com/office/drawing/2014/main" id="{73D625CA-2947-20BC-8BF5-BC58440666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877" name="Rectangle 1333">
                    <a:extLst>
                      <a:ext uri="{FF2B5EF4-FFF2-40B4-BE49-F238E27FC236}">
                        <a16:creationId xmlns:a16="http://schemas.microsoft.com/office/drawing/2014/main" id="{384B9737-E74C-43E3-D8A7-917781212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873" name="Group 1334">
                  <a:extLst>
                    <a:ext uri="{FF2B5EF4-FFF2-40B4-BE49-F238E27FC236}">
                      <a16:creationId xmlns:a16="http://schemas.microsoft.com/office/drawing/2014/main" id="{149B1090-3519-A1EF-23D5-93B5E3C787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10" y="1570"/>
                  <a:ext cx="764" cy="1134"/>
                  <a:chOff x="703" y="1842"/>
                  <a:chExt cx="764" cy="1217"/>
                </a:xfrm>
              </p:grpSpPr>
              <p:sp>
                <p:nvSpPr>
                  <p:cNvPr id="7874" name="Freeform 1335" descr="50%">
                    <a:extLst>
                      <a:ext uri="{FF2B5EF4-FFF2-40B4-BE49-F238E27FC236}">
                        <a16:creationId xmlns:a16="http://schemas.microsoft.com/office/drawing/2014/main" id="{7CE1079B-06DC-0B1C-16F5-2B1CCB47D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842"/>
                    <a:ext cx="764" cy="1217"/>
                  </a:xfrm>
                  <a:custGeom>
                    <a:avLst/>
                    <a:gdLst>
                      <a:gd name="T0" fmla="*/ 537 w 764"/>
                      <a:gd name="T1" fmla="*/ 30 h 1217"/>
                      <a:gd name="T2" fmla="*/ 219 w 764"/>
                      <a:gd name="T3" fmla="*/ 212 h 1217"/>
                      <a:gd name="T4" fmla="*/ 38 w 764"/>
                      <a:gd name="T5" fmla="*/ 348 h 1217"/>
                      <a:gd name="T6" fmla="*/ 38 w 764"/>
                      <a:gd name="T7" fmla="*/ 484 h 1217"/>
                      <a:gd name="T8" fmla="*/ 265 w 764"/>
                      <a:gd name="T9" fmla="*/ 1074 h 1217"/>
                      <a:gd name="T10" fmla="*/ 310 w 764"/>
                      <a:gd name="T11" fmla="*/ 1119 h 1217"/>
                      <a:gd name="T12" fmla="*/ 401 w 764"/>
                      <a:gd name="T13" fmla="*/ 1119 h 1217"/>
                      <a:gd name="T14" fmla="*/ 265 w 764"/>
                      <a:gd name="T15" fmla="*/ 529 h 1217"/>
                      <a:gd name="T16" fmla="*/ 355 w 764"/>
                      <a:gd name="T17" fmla="*/ 393 h 1217"/>
                      <a:gd name="T18" fmla="*/ 673 w 764"/>
                      <a:gd name="T19" fmla="*/ 348 h 1217"/>
                      <a:gd name="T20" fmla="*/ 764 w 764"/>
                      <a:gd name="T21" fmla="*/ 166 h 1217"/>
                      <a:gd name="T22" fmla="*/ 673 w 764"/>
                      <a:gd name="T23" fmla="*/ 30 h 1217"/>
                      <a:gd name="T24" fmla="*/ 537 w 764"/>
                      <a:gd name="T25" fmla="*/ 30 h 121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764"/>
                      <a:gd name="T40" fmla="*/ 0 h 1217"/>
                      <a:gd name="T41" fmla="*/ 764 w 764"/>
                      <a:gd name="T42" fmla="*/ 1217 h 121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764" h="1217">
                        <a:moveTo>
                          <a:pt x="537" y="30"/>
                        </a:moveTo>
                        <a:cubicBezTo>
                          <a:pt x="461" y="60"/>
                          <a:pt x="302" y="159"/>
                          <a:pt x="219" y="212"/>
                        </a:cubicBezTo>
                        <a:cubicBezTo>
                          <a:pt x="136" y="265"/>
                          <a:pt x="68" y="303"/>
                          <a:pt x="38" y="348"/>
                        </a:cubicBezTo>
                        <a:cubicBezTo>
                          <a:pt x="8" y="393"/>
                          <a:pt x="0" y="363"/>
                          <a:pt x="38" y="484"/>
                        </a:cubicBezTo>
                        <a:cubicBezTo>
                          <a:pt x="76" y="605"/>
                          <a:pt x="220" y="968"/>
                          <a:pt x="265" y="1074"/>
                        </a:cubicBezTo>
                        <a:cubicBezTo>
                          <a:pt x="310" y="1180"/>
                          <a:pt x="287" y="1112"/>
                          <a:pt x="310" y="1119"/>
                        </a:cubicBezTo>
                        <a:cubicBezTo>
                          <a:pt x="333" y="1126"/>
                          <a:pt x="408" y="1217"/>
                          <a:pt x="401" y="1119"/>
                        </a:cubicBezTo>
                        <a:cubicBezTo>
                          <a:pt x="394" y="1021"/>
                          <a:pt x="273" y="650"/>
                          <a:pt x="265" y="529"/>
                        </a:cubicBezTo>
                        <a:cubicBezTo>
                          <a:pt x="257" y="408"/>
                          <a:pt x="287" y="423"/>
                          <a:pt x="355" y="393"/>
                        </a:cubicBezTo>
                        <a:cubicBezTo>
                          <a:pt x="423" y="363"/>
                          <a:pt x="605" y="386"/>
                          <a:pt x="673" y="348"/>
                        </a:cubicBezTo>
                        <a:cubicBezTo>
                          <a:pt x="741" y="310"/>
                          <a:pt x="764" y="219"/>
                          <a:pt x="764" y="166"/>
                        </a:cubicBezTo>
                        <a:cubicBezTo>
                          <a:pt x="764" y="113"/>
                          <a:pt x="711" y="53"/>
                          <a:pt x="673" y="30"/>
                        </a:cubicBezTo>
                        <a:cubicBezTo>
                          <a:pt x="635" y="7"/>
                          <a:pt x="613" y="0"/>
                          <a:pt x="537" y="30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75" name="Rectangle 1336" descr="50%">
                    <a:extLst>
                      <a:ext uri="{FF2B5EF4-FFF2-40B4-BE49-F238E27FC236}">
                        <a16:creationId xmlns:a16="http://schemas.microsoft.com/office/drawing/2014/main" id="{3672B7B9-6560-3DEC-725D-395D00E76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08737">
                    <a:off x="983" y="2945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744" name="Group 1337">
                <a:extLst>
                  <a:ext uri="{FF2B5EF4-FFF2-40B4-BE49-F238E27FC236}">
                    <a16:creationId xmlns:a16="http://schemas.microsoft.com/office/drawing/2014/main" id="{644A63D3-39D8-E46D-91B3-F4FE041254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78" y="2232"/>
                <a:ext cx="553" cy="1515"/>
                <a:chOff x="1429" y="1570"/>
                <a:chExt cx="553" cy="1515"/>
              </a:xfrm>
            </p:grpSpPr>
            <p:grpSp>
              <p:nvGrpSpPr>
                <p:cNvPr id="7863" name="Group 1338">
                  <a:extLst>
                    <a:ext uri="{FF2B5EF4-FFF2-40B4-BE49-F238E27FC236}">
                      <a16:creationId xmlns:a16="http://schemas.microsoft.com/office/drawing/2014/main" id="{ECBB2294-FCF5-4701-6FB6-F812B90F84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024170">
                  <a:off x="1685" y="2730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867" name="Group 1339">
                    <a:extLst>
                      <a:ext uri="{FF2B5EF4-FFF2-40B4-BE49-F238E27FC236}">
                        <a16:creationId xmlns:a16="http://schemas.microsoft.com/office/drawing/2014/main" id="{63723F1A-147A-8526-8A53-2BE55048F1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869" name="Freeform 1340">
                      <a:extLst>
                        <a:ext uri="{FF2B5EF4-FFF2-40B4-BE49-F238E27FC236}">
                          <a16:creationId xmlns:a16="http://schemas.microsoft.com/office/drawing/2014/main" id="{65972135-4277-F1CB-7946-AF133815FC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70" name="Oval 1341">
                      <a:extLst>
                        <a:ext uri="{FF2B5EF4-FFF2-40B4-BE49-F238E27FC236}">
                          <a16:creationId xmlns:a16="http://schemas.microsoft.com/office/drawing/2014/main" id="{CEB7D324-986A-482B-74C8-4C3E2230DC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71" name="Rectangle 1342">
                      <a:extLst>
                        <a:ext uri="{FF2B5EF4-FFF2-40B4-BE49-F238E27FC236}">
                          <a16:creationId xmlns:a16="http://schemas.microsoft.com/office/drawing/2014/main" id="{CB69F3FE-1667-1F49-8146-AAC02B0F4B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868" name="Rectangle 1343">
                    <a:extLst>
                      <a:ext uri="{FF2B5EF4-FFF2-40B4-BE49-F238E27FC236}">
                        <a16:creationId xmlns:a16="http://schemas.microsoft.com/office/drawing/2014/main" id="{13A3F9F7-5528-1A76-0D3C-76AFA9BC1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864" name="Group 1344">
                  <a:extLst>
                    <a:ext uri="{FF2B5EF4-FFF2-40B4-BE49-F238E27FC236}">
                      <a16:creationId xmlns:a16="http://schemas.microsoft.com/office/drawing/2014/main" id="{8E893572-58AA-5E71-1CB5-B3D3A52CE5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29" y="1570"/>
                  <a:ext cx="499" cy="1316"/>
                  <a:chOff x="2426" y="618"/>
                  <a:chExt cx="522" cy="1466"/>
                </a:xfrm>
              </p:grpSpPr>
              <p:sp>
                <p:nvSpPr>
                  <p:cNvPr id="7865" name="Freeform 1345" descr="50%">
                    <a:extLst>
                      <a:ext uri="{FF2B5EF4-FFF2-40B4-BE49-F238E27FC236}">
                        <a16:creationId xmlns:a16="http://schemas.microsoft.com/office/drawing/2014/main" id="{2EF7C068-E896-9DFB-BEAF-7AB193173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66" name="Rectangle 1346" descr="50%">
                    <a:extLst>
                      <a:ext uri="{FF2B5EF4-FFF2-40B4-BE49-F238E27FC236}">
                        <a16:creationId xmlns:a16="http://schemas.microsoft.com/office/drawing/2014/main" id="{07F00211-5204-5917-7F3B-7BB6236EB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745" name="Group 1347">
                <a:extLst>
                  <a:ext uri="{FF2B5EF4-FFF2-40B4-BE49-F238E27FC236}">
                    <a16:creationId xmlns:a16="http://schemas.microsoft.com/office/drawing/2014/main" id="{D54E479E-B682-C9E5-21E6-19AE68476C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04573">
                <a:off x="4150" y="1710"/>
                <a:ext cx="601" cy="657"/>
                <a:chOff x="4150" y="1710"/>
                <a:chExt cx="601" cy="657"/>
              </a:xfrm>
            </p:grpSpPr>
            <p:grpSp>
              <p:nvGrpSpPr>
                <p:cNvPr id="7827" name="Group 1348">
                  <a:extLst>
                    <a:ext uri="{FF2B5EF4-FFF2-40B4-BE49-F238E27FC236}">
                      <a16:creationId xmlns:a16="http://schemas.microsoft.com/office/drawing/2014/main" id="{C9FED7C1-286D-1017-EDDF-827F652D03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5634305" flipH="1">
                  <a:off x="4526" y="2160"/>
                  <a:ext cx="272" cy="142"/>
                  <a:chOff x="3878" y="2523"/>
                  <a:chExt cx="620" cy="292"/>
                </a:xfrm>
              </p:grpSpPr>
              <p:sp>
                <p:nvSpPr>
                  <p:cNvPr id="7831" name="AutoShape 1349">
                    <a:extLst>
                      <a:ext uri="{FF2B5EF4-FFF2-40B4-BE49-F238E27FC236}">
                        <a16:creationId xmlns:a16="http://schemas.microsoft.com/office/drawing/2014/main" id="{6577700E-9472-A211-DBCC-9E65178642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267" y="2623"/>
                    <a:ext cx="68" cy="272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832" name="Rectangle 1350">
                    <a:extLst>
                      <a:ext uri="{FF2B5EF4-FFF2-40B4-BE49-F238E27FC236}">
                        <a16:creationId xmlns:a16="http://schemas.microsoft.com/office/drawing/2014/main" id="{B81C120C-0BFC-A82C-45F7-F0B1E0CB4B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87" y="2619"/>
                    <a:ext cx="545" cy="106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833" name="AutoShape 1351">
                    <a:extLst>
                      <a:ext uri="{FF2B5EF4-FFF2-40B4-BE49-F238E27FC236}">
                        <a16:creationId xmlns:a16="http://schemas.microsoft.com/office/drawing/2014/main" id="{EE1D0097-762F-2DAE-5AB2-FD0F862B3C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4265" y="2564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834" name="Freeform 1352">
                    <a:extLst>
                      <a:ext uri="{FF2B5EF4-FFF2-40B4-BE49-F238E27FC236}">
                        <a16:creationId xmlns:a16="http://schemas.microsoft.com/office/drawing/2014/main" id="{C50F3546-C7A7-FE97-6B08-216EA087E9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340763" flipH="1">
                    <a:off x="3897" y="2709"/>
                    <a:ext cx="545" cy="106"/>
                  </a:xfrm>
                  <a:custGeom>
                    <a:avLst/>
                    <a:gdLst>
                      <a:gd name="T0" fmla="*/ 0 w 635"/>
                      <a:gd name="T1" fmla="*/ 7 h 121"/>
                      <a:gd name="T2" fmla="*/ 9 w 635"/>
                      <a:gd name="T3" fmla="*/ 7 h 121"/>
                      <a:gd name="T4" fmla="*/ 15 w 635"/>
                      <a:gd name="T5" fmla="*/ 4 h 121"/>
                      <a:gd name="T6" fmla="*/ 25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35" name="Rectangle 1353">
                    <a:extLst>
                      <a:ext uri="{FF2B5EF4-FFF2-40B4-BE49-F238E27FC236}">
                        <a16:creationId xmlns:a16="http://schemas.microsoft.com/office/drawing/2014/main" id="{E63CDB59-4F0B-7E0F-317C-42EF9553A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4850" flipH="1">
                    <a:off x="3878" y="2589"/>
                    <a:ext cx="428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836" name="Rectangle 1354">
                    <a:extLst>
                      <a:ext uri="{FF2B5EF4-FFF2-40B4-BE49-F238E27FC236}">
                        <a16:creationId xmlns:a16="http://schemas.microsoft.com/office/drawing/2014/main" id="{810FF004-4C00-A68C-E90F-9A56169BBF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94" y="2690"/>
                    <a:ext cx="408" cy="4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grpSp>
                <p:nvGrpSpPr>
                  <p:cNvPr id="7837" name="Group 1355">
                    <a:extLst>
                      <a:ext uri="{FF2B5EF4-FFF2-40B4-BE49-F238E27FC236}">
                        <a16:creationId xmlns:a16="http://schemas.microsoft.com/office/drawing/2014/main" id="{3A8039AB-C7A8-D4D2-4878-2E6B37AE3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336" y="2746"/>
                    <a:ext cx="118" cy="44"/>
                    <a:chOff x="1509" y="1878"/>
                    <a:chExt cx="154" cy="55"/>
                  </a:xfrm>
                </p:grpSpPr>
                <p:sp>
                  <p:nvSpPr>
                    <p:cNvPr id="7861" name="AutoShape 1356">
                      <a:extLst>
                        <a:ext uri="{FF2B5EF4-FFF2-40B4-BE49-F238E27FC236}">
                          <a16:creationId xmlns:a16="http://schemas.microsoft.com/office/drawing/2014/main" id="{C846673B-52FD-F49E-CC65-6E7F21C474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4" y="1833"/>
                      <a:ext cx="55" cy="146"/>
                    </a:xfrm>
                    <a:prstGeom prst="can">
                      <a:avLst>
                        <a:gd name="adj" fmla="val 6636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62" name="Oval 1357">
                      <a:extLst>
                        <a:ext uri="{FF2B5EF4-FFF2-40B4-BE49-F238E27FC236}">
                          <a16:creationId xmlns:a16="http://schemas.microsoft.com/office/drawing/2014/main" id="{F11D9B60-AA0D-CF56-2ECD-92E371B0BF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0" y="1883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838" name="Group 1358">
                    <a:extLst>
                      <a:ext uri="{FF2B5EF4-FFF2-40B4-BE49-F238E27FC236}">
                        <a16:creationId xmlns:a16="http://schemas.microsoft.com/office/drawing/2014/main" id="{896DA9E3-ED0C-C094-4941-BE4ED24FC8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610"/>
                    <a:ext cx="182" cy="46"/>
                    <a:chOff x="1484" y="1732"/>
                    <a:chExt cx="182" cy="46"/>
                  </a:xfrm>
                </p:grpSpPr>
                <p:sp>
                  <p:nvSpPr>
                    <p:cNvPr id="7859" name="AutoShape 1359">
                      <a:extLst>
                        <a:ext uri="{FF2B5EF4-FFF2-40B4-BE49-F238E27FC236}">
                          <a16:creationId xmlns:a16="http://schemas.microsoft.com/office/drawing/2014/main" id="{D5B2A3D3-0F31-426C-275F-08E2B41D0AA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66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60" name="Oval 1360">
                      <a:extLst>
                        <a:ext uri="{FF2B5EF4-FFF2-40B4-BE49-F238E27FC236}">
                          <a16:creationId xmlns:a16="http://schemas.microsoft.com/office/drawing/2014/main" id="{22F9913F-2785-A499-36C0-7DACBC7B1D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73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839" name="Group 1361">
                    <a:extLst>
                      <a:ext uri="{FF2B5EF4-FFF2-40B4-BE49-F238E27FC236}">
                        <a16:creationId xmlns:a16="http://schemas.microsoft.com/office/drawing/2014/main" id="{D913D1E1-8A49-A563-CC34-78F9C6A62A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700"/>
                    <a:ext cx="182" cy="46"/>
                    <a:chOff x="1484" y="1842"/>
                    <a:chExt cx="182" cy="46"/>
                  </a:xfrm>
                </p:grpSpPr>
                <p:sp>
                  <p:nvSpPr>
                    <p:cNvPr id="7857" name="AutoShape 1362">
                      <a:extLst>
                        <a:ext uri="{FF2B5EF4-FFF2-40B4-BE49-F238E27FC236}">
                          <a16:creationId xmlns:a16="http://schemas.microsoft.com/office/drawing/2014/main" id="{F93813E6-6F87-6192-95C6-B971FDC75A3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77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58" name="Oval 1363">
                      <a:extLst>
                        <a:ext uri="{FF2B5EF4-FFF2-40B4-BE49-F238E27FC236}">
                          <a16:creationId xmlns:a16="http://schemas.microsoft.com/office/drawing/2014/main" id="{8239F966-8C5B-7F69-158C-19CB8AB89D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84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840" name="Group 1364">
                    <a:extLst>
                      <a:ext uri="{FF2B5EF4-FFF2-40B4-BE49-F238E27FC236}">
                        <a16:creationId xmlns:a16="http://schemas.microsoft.com/office/drawing/2014/main" id="{AC9DF5A5-01CF-7E7A-33B0-D73ABD5DC2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81" y="2655"/>
                    <a:ext cx="217" cy="46"/>
                    <a:chOff x="1565" y="3067"/>
                    <a:chExt cx="217" cy="46"/>
                  </a:xfrm>
                </p:grpSpPr>
                <p:sp>
                  <p:nvSpPr>
                    <p:cNvPr id="7855" name="AutoShape 1365">
                      <a:extLst>
                        <a:ext uri="{FF2B5EF4-FFF2-40B4-BE49-F238E27FC236}">
                          <a16:creationId xmlns:a16="http://schemas.microsoft.com/office/drawing/2014/main" id="{2D37639D-AC20-57C5-5BD0-8A3274994E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651" y="2981"/>
                      <a:ext cx="46" cy="217"/>
                    </a:xfrm>
                    <a:prstGeom prst="can">
                      <a:avLst>
                        <a:gd name="adj" fmla="val 117935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56" name="Oval 1366">
                      <a:extLst>
                        <a:ext uri="{FF2B5EF4-FFF2-40B4-BE49-F238E27FC236}">
                          <a16:creationId xmlns:a16="http://schemas.microsoft.com/office/drawing/2014/main" id="{7B3FE9BB-12D8-8281-ABA0-516F07DDF88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09" y="3067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841" name="Group 1367">
                    <a:extLst>
                      <a:ext uri="{FF2B5EF4-FFF2-40B4-BE49-F238E27FC236}">
                        <a16:creationId xmlns:a16="http://schemas.microsoft.com/office/drawing/2014/main" id="{CB9BF54C-8A75-FE10-A0F3-084A9BCAB3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3878" y="2523"/>
                    <a:ext cx="594" cy="91"/>
                    <a:chOff x="1681" y="799"/>
                    <a:chExt cx="594" cy="91"/>
                  </a:xfrm>
                </p:grpSpPr>
                <p:sp>
                  <p:nvSpPr>
                    <p:cNvPr id="7842" name="Freeform 1368">
                      <a:extLst>
                        <a:ext uri="{FF2B5EF4-FFF2-40B4-BE49-F238E27FC236}">
                          <a16:creationId xmlns:a16="http://schemas.microsoft.com/office/drawing/2014/main" id="{40592E9C-1D5E-50E3-BC95-3D8FB62ACF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1776" y="814"/>
                      <a:ext cx="499" cy="55"/>
                    </a:xfrm>
                    <a:custGeom>
                      <a:avLst/>
                      <a:gdLst>
                        <a:gd name="T0" fmla="*/ 0 w 635"/>
                        <a:gd name="T1" fmla="*/ 0 h 121"/>
                        <a:gd name="T2" fmla="*/ 2 w 635"/>
                        <a:gd name="T3" fmla="*/ 0 h 121"/>
                        <a:gd name="T4" fmla="*/ 2 w 635"/>
                        <a:gd name="T5" fmla="*/ 0 h 121"/>
                        <a:gd name="T6" fmla="*/ 3 w 635"/>
                        <a:gd name="T7" fmla="*/ 0 h 121"/>
                        <a:gd name="T8" fmla="*/ 4 w 635"/>
                        <a:gd name="T9" fmla="*/ 0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843" name="Group 1369">
                      <a:extLst>
                        <a:ext uri="{FF2B5EF4-FFF2-40B4-BE49-F238E27FC236}">
                          <a16:creationId xmlns:a16="http://schemas.microsoft.com/office/drawing/2014/main" id="{2183D962-C759-2AFE-BD52-71CC1BF1B67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81" y="799"/>
                      <a:ext cx="282" cy="91"/>
                      <a:chOff x="1701" y="572"/>
                      <a:chExt cx="358" cy="132"/>
                    </a:xfrm>
                  </p:grpSpPr>
                  <p:grpSp>
                    <p:nvGrpSpPr>
                      <p:cNvPr id="7846" name="Group 1370">
                        <a:extLst>
                          <a:ext uri="{FF2B5EF4-FFF2-40B4-BE49-F238E27FC236}">
                            <a16:creationId xmlns:a16="http://schemas.microsoft.com/office/drawing/2014/main" id="{59D30F8C-5C80-7C20-13D5-73CC536A101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01" y="572"/>
                        <a:ext cx="358" cy="132"/>
                        <a:chOff x="1676" y="663"/>
                        <a:chExt cx="358" cy="132"/>
                      </a:xfrm>
                    </p:grpSpPr>
                    <p:sp>
                      <p:nvSpPr>
                        <p:cNvPr id="7849" name="AutoShape 1371">
                          <a:extLst>
                            <a:ext uri="{FF2B5EF4-FFF2-40B4-BE49-F238E27FC236}">
                              <a16:creationId xmlns:a16="http://schemas.microsoft.com/office/drawing/2014/main" id="{5126F595-5218-7120-4B51-DFFF163E8B0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467073">
                          <a:off x="1751" y="679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850" name="Oval 1372">
                          <a:extLst>
                            <a:ext uri="{FF2B5EF4-FFF2-40B4-BE49-F238E27FC236}">
                              <a16:creationId xmlns:a16="http://schemas.microsoft.com/office/drawing/2014/main" id="{A3A7F9D8-4CA2-7259-B347-1EEB2E718FC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1493914">
                          <a:off x="1701" y="709"/>
                          <a:ext cx="73" cy="46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851" name="Freeform 1373">
                          <a:extLst>
                            <a:ext uri="{FF2B5EF4-FFF2-40B4-BE49-F238E27FC236}">
                              <a16:creationId xmlns:a16="http://schemas.microsoft.com/office/drawing/2014/main" id="{1AB71493-24C8-DA00-62A2-2815C1F2E26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21082863" flipV="1">
                          <a:off x="1761" y="663"/>
                          <a:ext cx="273" cy="95"/>
                        </a:xfrm>
                        <a:custGeom>
                          <a:avLst/>
                          <a:gdLst>
                            <a:gd name="T0" fmla="*/ 0 w 318"/>
                            <a:gd name="T1" fmla="*/ 10 h 106"/>
                            <a:gd name="T2" fmla="*/ 7 w 318"/>
                            <a:gd name="T3" fmla="*/ 10 h 106"/>
                            <a:gd name="T4" fmla="*/ 13 w 318"/>
                            <a:gd name="T5" fmla="*/ 0 h 106"/>
                            <a:gd name="T6" fmla="*/ 0 60000 65536"/>
                            <a:gd name="T7" fmla="*/ 0 60000 65536"/>
                            <a:gd name="T8" fmla="*/ 0 60000 65536"/>
                            <a:gd name="T9" fmla="*/ 0 w 318"/>
                            <a:gd name="T10" fmla="*/ 0 h 106"/>
                            <a:gd name="T11" fmla="*/ 318 w 318"/>
                            <a:gd name="T12" fmla="*/ 106 h 10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18" h="106">
                              <a:moveTo>
                                <a:pt x="0" y="91"/>
                              </a:moveTo>
                              <a:cubicBezTo>
                                <a:pt x="64" y="98"/>
                                <a:pt x="129" y="106"/>
                                <a:pt x="182" y="91"/>
                              </a:cubicBezTo>
                              <a:cubicBezTo>
                                <a:pt x="235" y="76"/>
                                <a:pt x="276" y="38"/>
                                <a:pt x="318" y="0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3175" cmpd="sng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852" name="Freeform 1374">
                          <a:extLst>
                            <a:ext uri="{FF2B5EF4-FFF2-40B4-BE49-F238E27FC236}">
                              <a16:creationId xmlns:a16="http://schemas.microsoft.com/office/drawing/2014/main" id="{3B32BFF8-50B3-661A-AB0C-95FB8BB5EB4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-1287468">
                          <a:off x="1684" y="679"/>
                          <a:ext cx="235" cy="116"/>
                        </a:xfrm>
                        <a:custGeom>
                          <a:avLst/>
                          <a:gdLst>
                            <a:gd name="T0" fmla="*/ 99 w 235"/>
                            <a:gd name="T1" fmla="*/ 300 h 97"/>
                            <a:gd name="T2" fmla="*/ 8 w 235"/>
                            <a:gd name="T3" fmla="*/ 300 h 97"/>
                            <a:gd name="T4" fmla="*/ 53 w 235"/>
                            <a:gd name="T5" fmla="*/ 2212 h 97"/>
                            <a:gd name="T6" fmla="*/ 144 w 235"/>
                            <a:gd name="T7" fmla="*/ 2212 h 97"/>
                            <a:gd name="T8" fmla="*/ 235 w 235"/>
                            <a:gd name="T9" fmla="*/ 4181 h 97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35"/>
                            <a:gd name="T16" fmla="*/ 0 h 97"/>
                            <a:gd name="T17" fmla="*/ 235 w 235"/>
                            <a:gd name="T18" fmla="*/ 97 h 97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35" h="97">
                              <a:moveTo>
                                <a:pt x="99" y="7"/>
                              </a:moveTo>
                              <a:cubicBezTo>
                                <a:pt x="57" y="3"/>
                                <a:pt x="16" y="0"/>
                                <a:pt x="8" y="7"/>
                              </a:cubicBezTo>
                              <a:cubicBezTo>
                                <a:pt x="0" y="14"/>
                                <a:pt x="30" y="45"/>
                                <a:pt x="53" y="52"/>
                              </a:cubicBezTo>
                              <a:cubicBezTo>
                                <a:pt x="76" y="59"/>
                                <a:pt x="114" y="45"/>
                                <a:pt x="144" y="52"/>
                              </a:cubicBezTo>
                              <a:cubicBezTo>
                                <a:pt x="174" y="59"/>
                                <a:pt x="212" y="90"/>
                                <a:pt x="235" y="97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28575" cmpd="sng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853" name="Oval 1375">
                          <a:extLst>
                            <a:ext uri="{FF2B5EF4-FFF2-40B4-BE49-F238E27FC236}">
                              <a16:creationId xmlns:a16="http://schemas.microsoft.com/office/drawing/2014/main" id="{0D3E376F-1BC6-A991-FB35-FF4CB7E0E0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6" y="704"/>
                          <a:ext cx="80" cy="45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317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854" name="AutoShape 1376">
                          <a:extLst>
                            <a:ext uri="{FF2B5EF4-FFF2-40B4-BE49-F238E27FC236}">
                              <a16:creationId xmlns:a16="http://schemas.microsoft.com/office/drawing/2014/main" id="{696B590B-BA65-4D3D-136C-EF9AF3008B2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664131">
                          <a:off x="1867" y="694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6350">
                          <a:solidFill>
                            <a:srgbClr val="CC66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</p:grpSp>
                  <p:sp>
                    <p:nvSpPr>
                      <p:cNvPr id="7847" name="AutoShape 1377">
                        <a:extLst>
                          <a:ext uri="{FF2B5EF4-FFF2-40B4-BE49-F238E27FC236}">
                            <a16:creationId xmlns:a16="http://schemas.microsoft.com/office/drawing/2014/main" id="{70409913-E05B-8DA1-4BAB-94E3312D9D9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912162">
                        <a:off x="1905" y="561"/>
                        <a:ext cx="45" cy="91"/>
                      </a:xfrm>
                      <a:prstGeom prst="can">
                        <a:avLst>
                          <a:gd name="adj" fmla="val 50556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848" name="AutoShape 1378">
                        <a:extLst>
                          <a:ext uri="{FF2B5EF4-FFF2-40B4-BE49-F238E27FC236}">
                            <a16:creationId xmlns:a16="http://schemas.microsoft.com/office/drawing/2014/main" id="{F276503B-9A93-37D1-F568-23B9DDBC61B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5400000">
                        <a:off x="1767" y="620"/>
                        <a:ext cx="45" cy="53"/>
                      </a:xfrm>
                      <a:prstGeom prst="can">
                        <a:avLst>
                          <a:gd name="adj" fmla="val 29444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844" name="AutoShape 1379">
                      <a:extLst>
                        <a:ext uri="{FF2B5EF4-FFF2-40B4-BE49-F238E27FC236}">
                          <a16:creationId xmlns:a16="http://schemas.microsoft.com/office/drawing/2014/main" id="{E2738975-CC0C-4896-8A0C-7BBE905D02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4411">
                      <a:off x="1897" y="829"/>
                      <a:ext cx="91" cy="46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45" name="Line 1380">
                      <a:extLst>
                        <a:ext uri="{FF2B5EF4-FFF2-40B4-BE49-F238E27FC236}">
                          <a16:creationId xmlns:a16="http://schemas.microsoft.com/office/drawing/2014/main" id="{EB3D2C03-CB73-E33C-6930-91D951E3050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7" y="870"/>
                      <a:ext cx="137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828" name="Group 1381">
                  <a:extLst>
                    <a:ext uri="{FF2B5EF4-FFF2-40B4-BE49-F238E27FC236}">
                      <a16:creationId xmlns:a16="http://schemas.microsoft.com/office/drawing/2014/main" id="{F9707143-A0F1-D2A5-D4A3-6A19293FD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863626" flipH="1">
                  <a:off x="4212" y="1648"/>
                  <a:ext cx="478" cy="601"/>
                  <a:chOff x="4195" y="255"/>
                  <a:chExt cx="681" cy="687"/>
                </a:xfrm>
              </p:grpSpPr>
              <p:sp>
                <p:nvSpPr>
                  <p:cNvPr id="7829" name="Freeform 1382">
                    <a:extLst>
                      <a:ext uri="{FF2B5EF4-FFF2-40B4-BE49-F238E27FC236}">
                        <a16:creationId xmlns:a16="http://schemas.microsoft.com/office/drawing/2014/main" id="{F4536C18-2CFF-5C37-184E-393E3615B1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30" name="Rectangle 1383">
                    <a:extLst>
                      <a:ext uri="{FF2B5EF4-FFF2-40B4-BE49-F238E27FC236}">
                        <a16:creationId xmlns:a16="http://schemas.microsoft.com/office/drawing/2014/main" id="{4572AE2C-5A6A-53F0-89F0-168A93433D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7746" name="Freeform 1384">
                <a:extLst>
                  <a:ext uri="{FF2B5EF4-FFF2-40B4-BE49-F238E27FC236}">
                    <a16:creationId xmlns:a16="http://schemas.microsoft.com/office/drawing/2014/main" id="{BB822323-C218-ABA9-E283-A1294FA38C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9968692" flipH="1">
                <a:off x="4061" y="1418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7" name="Freeform 1385">
                <a:extLst>
                  <a:ext uri="{FF2B5EF4-FFF2-40B4-BE49-F238E27FC236}">
                    <a16:creationId xmlns:a16="http://schemas.microsoft.com/office/drawing/2014/main" id="{80101ACE-99D8-59D4-64AC-7D49231C98C9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80118" flipH="1">
                <a:off x="4048" y="1600"/>
                <a:ext cx="409" cy="756"/>
              </a:xfrm>
              <a:custGeom>
                <a:avLst/>
                <a:gdLst>
                  <a:gd name="T0" fmla="*/ 4 w 461"/>
                  <a:gd name="T1" fmla="*/ 38 h 756"/>
                  <a:gd name="T2" fmla="*/ 4 w 461"/>
                  <a:gd name="T3" fmla="*/ 264 h 756"/>
                  <a:gd name="T4" fmla="*/ 4 w 461"/>
                  <a:gd name="T5" fmla="*/ 446 h 756"/>
                  <a:gd name="T6" fmla="*/ 4 w 461"/>
                  <a:gd name="T7" fmla="*/ 673 h 756"/>
                  <a:gd name="T8" fmla="*/ 12 w 461"/>
                  <a:gd name="T9" fmla="*/ 718 h 756"/>
                  <a:gd name="T10" fmla="*/ 35 w 461"/>
                  <a:gd name="T11" fmla="*/ 718 h 756"/>
                  <a:gd name="T12" fmla="*/ 31 w 461"/>
                  <a:gd name="T13" fmla="*/ 491 h 756"/>
                  <a:gd name="T14" fmla="*/ 28 w 461"/>
                  <a:gd name="T15" fmla="*/ 264 h 756"/>
                  <a:gd name="T16" fmla="*/ 31 w 461"/>
                  <a:gd name="T17" fmla="*/ 128 h 756"/>
                  <a:gd name="T18" fmla="*/ 23 w 461"/>
                  <a:gd name="T19" fmla="*/ 38 h 756"/>
                  <a:gd name="T20" fmla="*/ 4 w 461"/>
                  <a:gd name="T21" fmla="*/ 38 h 7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1"/>
                  <a:gd name="T34" fmla="*/ 0 h 756"/>
                  <a:gd name="T35" fmla="*/ 461 w 461"/>
                  <a:gd name="T36" fmla="*/ 756 h 75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1" h="756">
                    <a:moveTo>
                      <a:pt x="60" y="38"/>
                    </a:moveTo>
                    <a:cubicBezTo>
                      <a:pt x="15" y="76"/>
                      <a:pt x="15" y="196"/>
                      <a:pt x="15" y="264"/>
                    </a:cubicBezTo>
                    <a:cubicBezTo>
                      <a:pt x="15" y="332"/>
                      <a:pt x="60" y="378"/>
                      <a:pt x="60" y="446"/>
                    </a:cubicBezTo>
                    <a:cubicBezTo>
                      <a:pt x="60" y="514"/>
                      <a:pt x="0" y="628"/>
                      <a:pt x="15" y="673"/>
                    </a:cubicBezTo>
                    <a:cubicBezTo>
                      <a:pt x="30" y="718"/>
                      <a:pt x="83" y="710"/>
                      <a:pt x="151" y="718"/>
                    </a:cubicBezTo>
                    <a:cubicBezTo>
                      <a:pt x="219" y="726"/>
                      <a:pt x="385" y="756"/>
                      <a:pt x="423" y="718"/>
                    </a:cubicBezTo>
                    <a:cubicBezTo>
                      <a:pt x="461" y="680"/>
                      <a:pt x="393" y="567"/>
                      <a:pt x="378" y="491"/>
                    </a:cubicBezTo>
                    <a:cubicBezTo>
                      <a:pt x="363" y="415"/>
                      <a:pt x="332" y="324"/>
                      <a:pt x="332" y="264"/>
                    </a:cubicBezTo>
                    <a:cubicBezTo>
                      <a:pt x="332" y="204"/>
                      <a:pt x="385" y="166"/>
                      <a:pt x="378" y="128"/>
                    </a:cubicBezTo>
                    <a:cubicBezTo>
                      <a:pt x="371" y="90"/>
                      <a:pt x="340" y="53"/>
                      <a:pt x="287" y="38"/>
                    </a:cubicBezTo>
                    <a:cubicBezTo>
                      <a:pt x="234" y="23"/>
                      <a:pt x="105" y="0"/>
                      <a:pt x="60" y="38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8" name="Freeform 1386">
                <a:extLst>
                  <a:ext uri="{FF2B5EF4-FFF2-40B4-BE49-F238E27FC236}">
                    <a16:creationId xmlns:a16="http://schemas.microsoft.com/office/drawing/2014/main" id="{E225E0C8-5843-7A2D-C990-BC8C54B38100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06372" flipH="1">
                <a:off x="4035" y="1555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49" name="Group 1387">
                <a:extLst>
                  <a:ext uri="{FF2B5EF4-FFF2-40B4-BE49-F238E27FC236}">
                    <a16:creationId xmlns:a16="http://schemas.microsoft.com/office/drawing/2014/main" id="{A219540F-0311-9234-C6A4-10A3959E08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880118" flipH="1">
                <a:off x="4109" y="1808"/>
                <a:ext cx="105" cy="525"/>
                <a:chOff x="3435" y="481"/>
                <a:chExt cx="121" cy="525"/>
              </a:xfrm>
            </p:grpSpPr>
            <p:sp>
              <p:nvSpPr>
                <p:cNvPr id="7823" name="Freeform 1388">
                  <a:extLst>
                    <a:ext uri="{FF2B5EF4-FFF2-40B4-BE49-F238E27FC236}">
                      <a16:creationId xmlns:a16="http://schemas.microsoft.com/office/drawing/2014/main" id="{78270192-2BDD-F60D-4C83-45B8B8FA8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2023">
                  <a:off x="3435" y="481"/>
                  <a:ext cx="96" cy="525"/>
                </a:xfrm>
                <a:custGeom>
                  <a:avLst/>
                  <a:gdLst>
                    <a:gd name="T0" fmla="*/ 30 w 99"/>
                    <a:gd name="T1" fmla="*/ 0 h 544"/>
                    <a:gd name="T2" fmla="*/ 8 w 99"/>
                    <a:gd name="T3" fmla="*/ 87 h 544"/>
                    <a:gd name="T4" fmla="*/ 51 w 99"/>
                    <a:gd name="T5" fmla="*/ 259 h 54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544"/>
                    <a:gd name="T11" fmla="*/ 99 w 99"/>
                    <a:gd name="T12" fmla="*/ 544 h 5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544">
                      <a:moveTo>
                        <a:pt x="53" y="0"/>
                      </a:moveTo>
                      <a:cubicBezTo>
                        <a:pt x="26" y="45"/>
                        <a:pt x="0" y="90"/>
                        <a:pt x="8" y="181"/>
                      </a:cubicBezTo>
                      <a:cubicBezTo>
                        <a:pt x="16" y="272"/>
                        <a:pt x="57" y="408"/>
                        <a:pt x="99" y="544"/>
                      </a:cubicBezTo>
                    </a:path>
                  </a:pathLst>
                </a:custGeom>
                <a:noFill/>
                <a:ln w="9525">
                  <a:solidFill>
                    <a:srgbClr val="0066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4" name="Oval 1389">
                  <a:extLst>
                    <a:ext uri="{FF2B5EF4-FFF2-40B4-BE49-F238E27FC236}">
                      <a16:creationId xmlns:a16="http://schemas.microsoft.com/office/drawing/2014/main" id="{FA37FEF8-01AB-1E5A-52A0-C4E3F76AE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40" y="589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825" name="Oval 1390">
                  <a:extLst>
                    <a:ext uri="{FF2B5EF4-FFF2-40B4-BE49-F238E27FC236}">
                      <a16:creationId xmlns:a16="http://schemas.microsoft.com/office/drawing/2014/main" id="{CB2666D3-47EE-3D33-9FAE-962EA1274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72" y="753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826" name="Oval 1391">
                  <a:extLst>
                    <a:ext uri="{FF2B5EF4-FFF2-40B4-BE49-F238E27FC236}">
                      <a16:creationId xmlns:a16="http://schemas.microsoft.com/office/drawing/2014/main" id="{C2A00EF0-E3DC-070E-FD7F-3068ABE77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513" y="889"/>
                  <a:ext cx="43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750" name="Group 1392">
                <a:extLst>
                  <a:ext uri="{FF2B5EF4-FFF2-40B4-BE49-F238E27FC236}">
                    <a16:creationId xmlns:a16="http://schemas.microsoft.com/office/drawing/2014/main" id="{1558C1F8-C10F-A612-F9B6-5F78758E1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168614">
                <a:off x="3462" y="1733"/>
                <a:ext cx="794" cy="570"/>
                <a:chOff x="740" y="824"/>
                <a:chExt cx="794" cy="570"/>
              </a:xfrm>
            </p:grpSpPr>
            <p:grpSp>
              <p:nvGrpSpPr>
                <p:cNvPr id="7781" name="Group 1393">
                  <a:extLst>
                    <a:ext uri="{FF2B5EF4-FFF2-40B4-BE49-F238E27FC236}">
                      <a16:creationId xmlns:a16="http://schemas.microsoft.com/office/drawing/2014/main" id="{2D7285E2-D874-0F24-F1BF-6E84304248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98065" flipH="1" flipV="1">
                  <a:off x="740" y="916"/>
                  <a:ext cx="341" cy="139"/>
                  <a:chOff x="1066" y="658"/>
                  <a:chExt cx="1096" cy="459"/>
                </a:xfrm>
              </p:grpSpPr>
              <p:grpSp>
                <p:nvGrpSpPr>
                  <p:cNvPr id="7785" name="Group 1394">
                    <a:extLst>
                      <a:ext uri="{FF2B5EF4-FFF2-40B4-BE49-F238E27FC236}">
                        <a16:creationId xmlns:a16="http://schemas.microsoft.com/office/drawing/2014/main" id="{F14853FE-E014-904C-A78B-1BDBB1ADB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6" y="658"/>
                    <a:ext cx="1096" cy="444"/>
                    <a:chOff x="1066" y="658"/>
                    <a:chExt cx="1096" cy="444"/>
                  </a:xfrm>
                </p:grpSpPr>
                <p:grpSp>
                  <p:nvGrpSpPr>
                    <p:cNvPr id="7802" name="Group 1395">
                      <a:extLst>
                        <a:ext uri="{FF2B5EF4-FFF2-40B4-BE49-F238E27FC236}">
                          <a16:creationId xmlns:a16="http://schemas.microsoft.com/office/drawing/2014/main" id="{156D9BEA-45A1-4C45-110C-9970BA33B7D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487806">
                      <a:off x="1837" y="698"/>
                      <a:ext cx="292" cy="111"/>
                      <a:chOff x="1987" y="527"/>
                      <a:chExt cx="292" cy="156"/>
                    </a:xfrm>
                  </p:grpSpPr>
                  <p:sp>
                    <p:nvSpPr>
                      <p:cNvPr id="7821" name="Freeform 1396">
                        <a:extLst>
                          <a:ext uri="{FF2B5EF4-FFF2-40B4-BE49-F238E27FC236}">
                            <a16:creationId xmlns:a16="http://schemas.microsoft.com/office/drawing/2014/main" id="{5294113E-D20A-018F-FB07-D8E1E600D63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155" y="559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822" name="AutoShape 1397">
                        <a:extLst>
                          <a:ext uri="{FF2B5EF4-FFF2-40B4-BE49-F238E27FC236}">
                            <a16:creationId xmlns:a16="http://schemas.microsoft.com/office/drawing/2014/main" id="{4A679FF9-2B47-7B78-F480-E337DE0AFA6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2043" y="47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803" name="Freeform 1398">
                      <a:extLst>
                        <a:ext uri="{FF2B5EF4-FFF2-40B4-BE49-F238E27FC236}">
                          <a16:creationId xmlns:a16="http://schemas.microsoft.com/office/drawing/2014/main" id="{4D5099D5-4350-AABE-4B03-8C0FF47FB6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15" y="838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804" name="Group 1399">
                      <a:extLst>
                        <a:ext uri="{FF2B5EF4-FFF2-40B4-BE49-F238E27FC236}">
                          <a16:creationId xmlns:a16="http://schemas.microsoft.com/office/drawing/2014/main" id="{2663C5AE-153E-64E5-2E25-9AC9715B86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51" y="737"/>
                      <a:ext cx="292" cy="137"/>
                      <a:chOff x="1851" y="737"/>
                      <a:chExt cx="292" cy="137"/>
                    </a:xfrm>
                  </p:grpSpPr>
                  <p:sp>
                    <p:nvSpPr>
                      <p:cNvPr id="7819" name="AutoShape 1400">
                        <a:extLst>
                          <a:ext uri="{FF2B5EF4-FFF2-40B4-BE49-F238E27FC236}">
                            <a16:creationId xmlns:a16="http://schemas.microsoft.com/office/drawing/2014/main" id="{321C9858-4AE9-21E5-FB0F-DA760616AA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1907" y="68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820" name="Freeform 1401">
                        <a:extLst>
                          <a:ext uri="{FF2B5EF4-FFF2-40B4-BE49-F238E27FC236}">
                            <a16:creationId xmlns:a16="http://schemas.microsoft.com/office/drawing/2014/main" id="{5E185567-7457-4116-2DC6-333C6006176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019" y="750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805" name="AutoShape 1402">
                      <a:extLst>
                        <a:ext uri="{FF2B5EF4-FFF2-40B4-BE49-F238E27FC236}">
                          <a16:creationId xmlns:a16="http://schemas.microsoft.com/office/drawing/2014/main" id="{799B19D1-C7E6-9099-71F3-9339E1FD85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26" y="739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06" name="Freeform 1403">
                      <a:extLst>
                        <a:ext uri="{FF2B5EF4-FFF2-40B4-BE49-F238E27FC236}">
                          <a16:creationId xmlns:a16="http://schemas.microsoft.com/office/drawing/2014/main" id="{EDCE5DF2-96B7-8D6C-FD0A-2088B733E9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24" y="916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07" name="Freeform 1404">
                      <a:extLst>
                        <a:ext uri="{FF2B5EF4-FFF2-40B4-BE49-F238E27FC236}">
                          <a16:creationId xmlns:a16="http://schemas.microsoft.com/office/drawing/2014/main" id="{2DC725AC-594B-EDA3-EAC0-B4CC65DBDE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38" y="828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08" name="Freeform 1405">
                      <a:extLst>
                        <a:ext uri="{FF2B5EF4-FFF2-40B4-BE49-F238E27FC236}">
                          <a16:creationId xmlns:a16="http://schemas.microsoft.com/office/drawing/2014/main" id="{8490F998-62A3-077F-1868-9555DD07FC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1958" y="962"/>
                      <a:ext cx="109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09" name="Freeform 1406">
                      <a:extLst>
                        <a:ext uri="{FF2B5EF4-FFF2-40B4-BE49-F238E27FC236}">
                          <a16:creationId xmlns:a16="http://schemas.microsoft.com/office/drawing/2014/main" id="{EC72B05F-8192-BA17-A934-D7B44EEE24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1962" y="874"/>
                      <a:ext cx="111" cy="138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10" name="Oval 1407">
                      <a:extLst>
                        <a:ext uri="{FF2B5EF4-FFF2-40B4-BE49-F238E27FC236}">
                          <a16:creationId xmlns:a16="http://schemas.microsoft.com/office/drawing/2014/main" id="{84DD278B-13E0-9B65-8DBD-16AB423E05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17" y="700"/>
                      <a:ext cx="327" cy="184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1" name="AutoShape 1408">
                      <a:extLst>
                        <a:ext uri="{FF2B5EF4-FFF2-40B4-BE49-F238E27FC236}">
                          <a16:creationId xmlns:a16="http://schemas.microsoft.com/office/drawing/2014/main" id="{99B1E6A7-3C06-3752-73C1-6190E318D2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851" y="784"/>
                      <a:ext cx="90" cy="203"/>
                    </a:xfrm>
                    <a:prstGeom prst="can">
                      <a:avLst>
                        <a:gd name="adj" fmla="val 56389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2" name="Rectangle 1409">
                      <a:extLst>
                        <a:ext uri="{FF2B5EF4-FFF2-40B4-BE49-F238E27FC236}">
                          <a16:creationId xmlns:a16="http://schemas.microsoft.com/office/drawing/2014/main" id="{61EC96E9-837F-44E4-6E51-B8E4723109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 flipV="1">
                      <a:off x="1565" y="799"/>
                      <a:ext cx="181" cy="8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3" name="Rectangle 1410">
                      <a:extLst>
                        <a:ext uri="{FF2B5EF4-FFF2-40B4-BE49-F238E27FC236}">
                          <a16:creationId xmlns:a16="http://schemas.microsoft.com/office/drawing/2014/main" id="{D1D63C6A-2DF7-0FA3-9DE3-6D9CA0B592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17108" flipH="1" flipV="1">
                      <a:off x="1186" y="815"/>
                      <a:ext cx="412" cy="135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4" name="AutoShape 1411">
                      <a:extLst>
                        <a:ext uri="{FF2B5EF4-FFF2-40B4-BE49-F238E27FC236}">
                          <a16:creationId xmlns:a16="http://schemas.microsoft.com/office/drawing/2014/main" id="{C7FA930A-202D-F17A-B753-1FE58DACA9F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6661021" flipH="1">
                      <a:off x="1601" y="741"/>
                      <a:ext cx="148" cy="328"/>
                    </a:xfrm>
                    <a:prstGeom prst="flowChartManualInpu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5" name="Rectangle 1412">
                      <a:extLst>
                        <a:ext uri="{FF2B5EF4-FFF2-40B4-BE49-F238E27FC236}">
                          <a16:creationId xmlns:a16="http://schemas.microsoft.com/office/drawing/2014/main" id="{91D367AD-2700-1578-7796-46D0E31F5A5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474" y="81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6" name="Rectangle 1413">
                      <a:extLst>
                        <a:ext uri="{FF2B5EF4-FFF2-40B4-BE49-F238E27FC236}">
                          <a16:creationId xmlns:a16="http://schemas.microsoft.com/office/drawing/2014/main" id="{6A5F27D4-9C94-FBD2-982A-5A9CC0C53CC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80" y="761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7" name="Rectangle 1414">
                      <a:extLst>
                        <a:ext uri="{FF2B5EF4-FFF2-40B4-BE49-F238E27FC236}">
                          <a16:creationId xmlns:a16="http://schemas.microsoft.com/office/drawing/2014/main" id="{86B3CBF0-895D-1AD9-02B0-D42BEFEF6A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19" y="79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818" name="Freeform 1415">
                      <a:extLst>
                        <a:ext uri="{FF2B5EF4-FFF2-40B4-BE49-F238E27FC236}">
                          <a16:creationId xmlns:a16="http://schemas.microsoft.com/office/drawing/2014/main" id="{5AB1D779-B138-AF32-FD71-1DFDC327E9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56228" flipH="1" flipV="1">
                      <a:off x="1066" y="658"/>
                      <a:ext cx="989" cy="197"/>
                    </a:xfrm>
                    <a:custGeom>
                      <a:avLst/>
                      <a:gdLst>
                        <a:gd name="T0" fmla="*/ 0 w 635"/>
                        <a:gd name="T1" fmla="*/ 2964365 h 121"/>
                        <a:gd name="T2" fmla="*/ 2494745 w 635"/>
                        <a:gd name="T3" fmla="*/ 2964365 h 121"/>
                        <a:gd name="T4" fmla="*/ 3986446 w 635"/>
                        <a:gd name="T5" fmla="*/ 409828 h 121"/>
                        <a:gd name="T6" fmla="*/ 6975961 w 635"/>
                        <a:gd name="T7" fmla="*/ 409828 h 12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35"/>
                        <a:gd name="T13" fmla="*/ 0 h 121"/>
                        <a:gd name="T14" fmla="*/ 635 w 635"/>
                        <a:gd name="T15" fmla="*/ 121 h 12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83" y="113"/>
                            <a:pt x="167" y="121"/>
                            <a:pt x="227" y="106"/>
                          </a:cubicBezTo>
                          <a:cubicBezTo>
                            <a:pt x="287" y="91"/>
                            <a:pt x="295" y="30"/>
                            <a:pt x="363" y="15"/>
                          </a:cubicBezTo>
                          <a:cubicBezTo>
                            <a:pt x="431" y="0"/>
                            <a:pt x="533" y="7"/>
                            <a:pt x="635" y="15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786" name="Group 1416">
                    <a:extLst>
                      <a:ext uri="{FF2B5EF4-FFF2-40B4-BE49-F238E27FC236}">
                        <a16:creationId xmlns:a16="http://schemas.microsoft.com/office/drawing/2014/main" id="{7D302E3E-3FC5-ACD0-9553-2212333C67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16" y="895"/>
                    <a:ext cx="1004" cy="218"/>
                    <a:chOff x="1153" y="1405"/>
                    <a:chExt cx="1004" cy="218"/>
                  </a:xfrm>
                </p:grpSpPr>
                <p:grpSp>
                  <p:nvGrpSpPr>
                    <p:cNvPr id="7788" name="Group 1417">
                      <a:extLst>
                        <a:ext uri="{FF2B5EF4-FFF2-40B4-BE49-F238E27FC236}">
                          <a16:creationId xmlns:a16="http://schemas.microsoft.com/office/drawing/2014/main" id="{B606550A-0446-AA77-28FD-987F5D91F6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61021" flipH="1" flipV="1">
                      <a:off x="1679" y="1456"/>
                      <a:ext cx="478" cy="167"/>
                      <a:chOff x="1676" y="663"/>
                      <a:chExt cx="358" cy="132"/>
                    </a:xfrm>
                  </p:grpSpPr>
                  <p:sp>
                    <p:nvSpPr>
                      <p:cNvPr id="7796" name="AutoShape 1418">
                        <a:extLst>
                          <a:ext uri="{FF2B5EF4-FFF2-40B4-BE49-F238E27FC236}">
                            <a16:creationId xmlns:a16="http://schemas.microsoft.com/office/drawing/2014/main" id="{DCA3C80E-AE19-5A86-37E9-43478E7BBC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797" name="Oval 1419">
                        <a:extLst>
                          <a:ext uri="{FF2B5EF4-FFF2-40B4-BE49-F238E27FC236}">
                            <a16:creationId xmlns:a16="http://schemas.microsoft.com/office/drawing/2014/main" id="{801513D1-FF1A-36DF-8F50-129332E1E16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798" name="Freeform 1420">
                        <a:extLst>
                          <a:ext uri="{FF2B5EF4-FFF2-40B4-BE49-F238E27FC236}">
                            <a16:creationId xmlns:a16="http://schemas.microsoft.com/office/drawing/2014/main" id="{5907D7FB-CA5D-F1EF-1C32-BE35989B1C1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99" name="Freeform 1421">
                        <a:extLst>
                          <a:ext uri="{FF2B5EF4-FFF2-40B4-BE49-F238E27FC236}">
                            <a16:creationId xmlns:a16="http://schemas.microsoft.com/office/drawing/2014/main" id="{4083032E-F41E-8632-4477-6050C8F45D6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800" name="Oval 1422">
                        <a:extLst>
                          <a:ext uri="{FF2B5EF4-FFF2-40B4-BE49-F238E27FC236}">
                            <a16:creationId xmlns:a16="http://schemas.microsoft.com/office/drawing/2014/main" id="{A298D2FA-6999-14E8-2E71-1F373C0DD51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801" name="AutoShape 1423">
                        <a:extLst>
                          <a:ext uri="{FF2B5EF4-FFF2-40B4-BE49-F238E27FC236}">
                            <a16:creationId xmlns:a16="http://schemas.microsoft.com/office/drawing/2014/main" id="{B1F653EC-FB8A-9C1E-E0DE-B7BA0DDBAEE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789" name="AutoShape 1424">
                      <a:extLst>
                        <a:ext uri="{FF2B5EF4-FFF2-40B4-BE49-F238E27FC236}">
                          <a16:creationId xmlns:a16="http://schemas.microsoft.com/office/drawing/2014/main" id="{DF3F05BF-C93B-878C-B464-D316C557F5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373183" flipH="1" flipV="1">
                      <a:off x="1821" y="1510"/>
                      <a:ext cx="57" cy="121"/>
                    </a:xfrm>
                    <a:prstGeom prst="can">
                      <a:avLst>
                        <a:gd name="adj" fmla="val 5307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90" name="AutoShape 1425">
                      <a:extLst>
                        <a:ext uri="{FF2B5EF4-FFF2-40B4-BE49-F238E27FC236}">
                          <a16:creationId xmlns:a16="http://schemas.microsoft.com/office/drawing/2014/main" id="{048451BC-B35C-9225-AA25-194675A653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861021" flipH="1" flipV="1">
                      <a:off x="2010" y="1519"/>
                      <a:ext cx="57" cy="71"/>
                    </a:xfrm>
                    <a:prstGeom prst="can">
                      <a:avLst>
                        <a:gd name="adj" fmla="val 3114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91" name="AutoShape 1426">
                      <a:extLst>
                        <a:ext uri="{FF2B5EF4-FFF2-40B4-BE49-F238E27FC236}">
                          <a16:creationId xmlns:a16="http://schemas.microsoft.com/office/drawing/2014/main" id="{C7BBF765-E6AA-A445-C74A-E08F29276E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75432" flipH="1" flipV="1">
                      <a:off x="1641" y="1457"/>
                      <a:ext cx="154" cy="84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92" name="Line 1427">
                      <a:extLst>
                        <a:ext uri="{FF2B5EF4-FFF2-40B4-BE49-F238E27FC236}">
                          <a16:creationId xmlns:a16="http://schemas.microsoft.com/office/drawing/2014/main" id="{15C98F92-7EE2-FD60-2AB4-3EFC469CE17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 flipV="1">
                      <a:off x="1517" y="1454"/>
                      <a:ext cx="232" cy="0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93" name="Oval 1428">
                      <a:extLst>
                        <a:ext uri="{FF2B5EF4-FFF2-40B4-BE49-F238E27FC236}">
                          <a16:creationId xmlns:a16="http://schemas.microsoft.com/office/drawing/2014/main" id="{A4E3B180-54AC-C5CA-6AF9-9604E39FC9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58" y="1405"/>
                      <a:ext cx="246" cy="167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94" name="Line 1429">
                      <a:extLst>
                        <a:ext uri="{FF2B5EF4-FFF2-40B4-BE49-F238E27FC236}">
                          <a16:creationId xmlns:a16="http://schemas.microsoft.com/office/drawing/2014/main" id="{193C86E1-5EA8-9DC9-2051-118840051B6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>
                      <a:off x="1966" y="1533"/>
                      <a:ext cx="0" cy="82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95" name="Freeform 1430">
                      <a:extLst>
                        <a:ext uri="{FF2B5EF4-FFF2-40B4-BE49-F238E27FC236}">
                          <a16:creationId xmlns:a16="http://schemas.microsoft.com/office/drawing/2014/main" id="{13EAD43F-C7CA-ECFA-581B-04B0419D74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61021" flipH="1">
                      <a:off x="1153" y="1470"/>
                      <a:ext cx="846" cy="100"/>
                    </a:xfrm>
                    <a:custGeom>
                      <a:avLst/>
                      <a:gdLst>
                        <a:gd name="T0" fmla="*/ 0 w 635"/>
                        <a:gd name="T1" fmla="*/ 2 h 121"/>
                        <a:gd name="T2" fmla="*/ 74753 w 635"/>
                        <a:gd name="T3" fmla="*/ 2 h 121"/>
                        <a:gd name="T4" fmla="*/ 112197 w 635"/>
                        <a:gd name="T5" fmla="*/ 2 h 121"/>
                        <a:gd name="T6" fmla="*/ 168930 w 635"/>
                        <a:gd name="T7" fmla="*/ 2 h 121"/>
                        <a:gd name="T8" fmla="*/ 262580 w 635"/>
                        <a:gd name="T9" fmla="*/ 2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noFill/>
                    <a:ln w="9525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787" name="Line 1431">
                    <a:extLst>
                      <a:ext uri="{FF2B5EF4-FFF2-40B4-BE49-F238E27FC236}">
                        <a16:creationId xmlns:a16="http://schemas.microsoft.com/office/drawing/2014/main" id="{A16B0C42-FB79-938A-02E9-C5911A91EE4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101883" flipV="1">
                    <a:off x="1963" y="1071"/>
                    <a:ext cx="91" cy="46"/>
                  </a:xfrm>
                  <a:prstGeom prst="line">
                    <a:avLst/>
                  </a:prstGeom>
                  <a:noFill/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2" name="Group 1432">
                  <a:extLst>
                    <a:ext uri="{FF2B5EF4-FFF2-40B4-BE49-F238E27FC236}">
                      <a16:creationId xmlns:a16="http://schemas.microsoft.com/office/drawing/2014/main" id="{B66412B8-5FC7-E1C4-891B-B51D5A68FA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3710691" flipH="1">
                  <a:off x="960" y="819"/>
                  <a:ext cx="570" cy="579"/>
                  <a:chOff x="4195" y="255"/>
                  <a:chExt cx="681" cy="687"/>
                </a:xfrm>
              </p:grpSpPr>
              <p:sp>
                <p:nvSpPr>
                  <p:cNvPr id="7783" name="Freeform 1433">
                    <a:extLst>
                      <a:ext uri="{FF2B5EF4-FFF2-40B4-BE49-F238E27FC236}">
                        <a16:creationId xmlns:a16="http://schemas.microsoft.com/office/drawing/2014/main" id="{C3C95B6D-D815-FFFD-BA4B-60086B6A4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84" name="Rectangle 1434">
                    <a:extLst>
                      <a:ext uri="{FF2B5EF4-FFF2-40B4-BE49-F238E27FC236}">
                        <a16:creationId xmlns:a16="http://schemas.microsoft.com/office/drawing/2014/main" id="{887C1B8B-7F77-7222-C4E2-1C82F01C1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751" name="Group 1435">
                <a:extLst>
                  <a:ext uri="{FF2B5EF4-FFF2-40B4-BE49-F238E27FC236}">
                    <a16:creationId xmlns:a16="http://schemas.microsoft.com/office/drawing/2014/main" id="{A3E695AF-B812-BC01-DA4D-749B9C520D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90376">
                <a:off x="3899" y="1034"/>
                <a:ext cx="469" cy="551"/>
                <a:chOff x="677" y="1298"/>
                <a:chExt cx="490" cy="600"/>
              </a:xfrm>
            </p:grpSpPr>
            <p:grpSp>
              <p:nvGrpSpPr>
                <p:cNvPr id="7753" name="Group 1436">
                  <a:extLst>
                    <a:ext uri="{FF2B5EF4-FFF2-40B4-BE49-F238E27FC236}">
                      <a16:creationId xmlns:a16="http://schemas.microsoft.com/office/drawing/2014/main" id="{333489D3-BD1C-9C51-0084-947CAFC403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7" y="1368"/>
                  <a:ext cx="451" cy="530"/>
                  <a:chOff x="677" y="1368"/>
                  <a:chExt cx="451" cy="530"/>
                </a:xfrm>
              </p:grpSpPr>
              <p:sp>
                <p:nvSpPr>
                  <p:cNvPr id="7757" name="Freeform 1437">
                    <a:extLst>
                      <a:ext uri="{FF2B5EF4-FFF2-40B4-BE49-F238E27FC236}">
                        <a16:creationId xmlns:a16="http://schemas.microsoft.com/office/drawing/2014/main" id="{F95D53E3-C984-22A1-CD6C-C33EACC786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43075" flipH="1">
                    <a:off x="752" y="1826"/>
                    <a:ext cx="288" cy="57"/>
                  </a:xfrm>
                  <a:custGeom>
                    <a:avLst/>
                    <a:gdLst>
                      <a:gd name="T0" fmla="*/ 3513 w 243"/>
                      <a:gd name="T1" fmla="*/ 50 h 52"/>
                      <a:gd name="T2" fmla="*/ 8351 w 243"/>
                      <a:gd name="T3" fmla="*/ 50 h 52"/>
                      <a:gd name="T4" fmla="*/ 5159 w 243"/>
                      <a:gd name="T5" fmla="*/ 360 h 52"/>
                      <a:gd name="T6" fmla="*/ 279 w 243"/>
                      <a:gd name="T7" fmla="*/ 50 h 52"/>
                      <a:gd name="T8" fmla="*/ 3513 w 243"/>
                      <a:gd name="T9" fmla="*/ 50 h 5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3"/>
                      <a:gd name="T16" fmla="*/ 0 h 52"/>
                      <a:gd name="T17" fmla="*/ 243 w 243"/>
                      <a:gd name="T18" fmla="*/ 52 h 5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3" h="52">
                        <a:moveTo>
                          <a:pt x="99" y="7"/>
                        </a:moveTo>
                        <a:cubicBezTo>
                          <a:pt x="137" y="7"/>
                          <a:pt x="227" y="0"/>
                          <a:pt x="235" y="7"/>
                        </a:cubicBezTo>
                        <a:cubicBezTo>
                          <a:pt x="243" y="14"/>
                          <a:pt x="183" y="52"/>
                          <a:pt x="145" y="52"/>
                        </a:cubicBezTo>
                        <a:cubicBezTo>
                          <a:pt x="107" y="52"/>
                          <a:pt x="16" y="14"/>
                          <a:pt x="8" y="7"/>
                        </a:cubicBezTo>
                        <a:cubicBezTo>
                          <a:pt x="0" y="0"/>
                          <a:pt x="61" y="7"/>
                          <a:pt x="99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58" name="Freeform 1438">
                    <a:extLst>
                      <a:ext uri="{FF2B5EF4-FFF2-40B4-BE49-F238E27FC236}">
                        <a16:creationId xmlns:a16="http://schemas.microsoft.com/office/drawing/2014/main" id="{C8B1CE75-C782-56D7-54DB-2EE1F372EB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98214" flipH="1">
                    <a:off x="677" y="1368"/>
                    <a:ext cx="423" cy="530"/>
                  </a:xfrm>
                  <a:custGeom>
                    <a:avLst/>
                    <a:gdLst>
                      <a:gd name="T0" fmla="*/ 15 w 423"/>
                      <a:gd name="T1" fmla="*/ 356 h 530"/>
                      <a:gd name="T2" fmla="*/ 15 w 423"/>
                      <a:gd name="T3" fmla="*/ 129 h 530"/>
                      <a:gd name="T4" fmla="*/ 106 w 423"/>
                      <a:gd name="T5" fmla="*/ 38 h 530"/>
                      <a:gd name="T6" fmla="*/ 378 w 423"/>
                      <a:gd name="T7" fmla="*/ 38 h 530"/>
                      <a:gd name="T8" fmla="*/ 378 w 423"/>
                      <a:gd name="T9" fmla="*/ 265 h 530"/>
                      <a:gd name="T10" fmla="*/ 287 w 423"/>
                      <a:gd name="T11" fmla="*/ 492 h 530"/>
                      <a:gd name="T12" fmla="*/ 106 w 423"/>
                      <a:gd name="T13" fmla="*/ 492 h 530"/>
                      <a:gd name="T14" fmla="*/ 15 w 423"/>
                      <a:gd name="T15" fmla="*/ 356 h 53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530"/>
                      <a:gd name="T26" fmla="*/ 423 w 423"/>
                      <a:gd name="T27" fmla="*/ 530 h 530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530">
                        <a:moveTo>
                          <a:pt x="15" y="356"/>
                        </a:moveTo>
                        <a:cubicBezTo>
                          <a:pt x="0" y="296"/>
                          <a:pt x="0" y="182"/>
                          <a:pt x="15" y="129"/>
                        </a:cubicBezTo>
                        <a:cubicBezTo>
                          <a:pt x="30" y="76"/>
                          <a:pt x="46" y="53"/>
                          <a:pt x="106" y="38"/>
                        </a:cubicBezTo>
                        <a:cubicBezTo>
                          <a:pt x="166" y="23"/>
                          <a:pt x="333" y="0"/>
                          <a:pt x="378" y="38"/>
                        </a:cubicBezTo>
                        <a:cubicBezTo>
                          <a:pt x="423" y="76"/>
                          <a:pt x="393" y="189"/>
                          <a:pt x="378" y="265"/>
                        </a:cubicBezTo>
                        <a:cubicBezTo>
                          <a:pt x="363" y="341"/>
                          <a:pt x="332" y="454"/>
                          <a:pt x="287" y="492"/>
                        </a:cubicBezTo>
                        <a:cubicBezTo>
                          <a:pt x="242" y="530"/>
                          <a:pt x="151" y="522"/>
                          <a:pt x="106" y="492"/>
                        </a:cubicBezTo>
                        <a:cubicBezTo>
                          <a:pt x="61" y="462"/>
                          <a:pt x="30" y="416"/>
                          <a:pt x="15" y="356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59" name="Freeform 1439">
                    <a:extLst>
                      <a:ext uri="{FF2B5EF4-FFF2-40B4-BE49-F238E27FC236}">
                        <a16:creationId xmlns:a16="http://schemas.microsoft.com/office/drawing/2014/main" id="{5DFCC970-EE4D-4633-AAC8-8341FD54DE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740" y="1716"/>
                    <a:ext cx="194" cy="177"/>
                  </a:xfrm>
                  <a:custGeom>
                    <a:avLst/>
                    <a:gdLst>
                      <a:gd name="T0" fmla="*/ 12 w 219"/>
                      <a:gd name="T1" fmla="*/ 86190 h 113"/>
                      <a:gd name="T2" fmla="*/ 15 w 219"/>
                      <a:gd name="T3" fmla="*/ 1215481 h 113"/>
                      <a:gd name="T4" fmla="*/ 4 w 219"/>
                      <a:gd name="T5" fmla="*/ 1215481 h 113"/>
                      <a:gd name="T6" fmla="*/ 9 w 219"/>
                      <a:gd name="T7" fmla="*/ 658250 h 113"/>
                      <a:gd name="T8" fmla="*/ 12 w 219"/>
                      <a:gd name="T9" fmla="*/ 86190 h 1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19"/>
                      <a:gd name="T16" fmla="*/ 0 h 113"/>
                      <a:gd name="T17" fmla="*/ 219 w 219"/>
                      <a:gd name="T18" fmla="*/ 113 h 11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19" h="113">
                        <a:moveTo>
                          <a:pt x="151" y="7"/>
                        </a:moveTo>
                        <a:cubicBezTo>
                          <a:pt x="166" y="14"/>
                          <a:pt x="219" y="83"/>
                          <a:pt x="196" y="98"/>
                        </a:cubicBezTo>
                        <a:cubicBezTo>
                          <a:pt x="173" y="113"/>
                          <a:pt x="30" y="105"/>
                          <a:pt x="15" y="98"/>
                        </a:cubicBezTo>
                        <a:cubicBezTo>
                          <a:pt x="0" y="91"/>
                          <a:pt x="83" y="68"/>
                          <a:pt x="106" y="53"/>
                        </a:cubicBezTo>
                        <a:cubicBezTo>
                          <a:pt x="129" y="38"/>
                          <a:pt x="136" y="0"/>
                          <a:pt x="151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760" name="Group 1440">
                    <a:extLst>
                      <a:ext uri="{FF2B5EF4-FFF2-40B4-BE49-F238E27FC236}">
                        <a16:creationId xmlns:a16="http://schemas.microsoft.com/office/drawing/2014/main" id="{6D98AFBC-79C4-5BAE-E6A5-843AB5847B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17" y="1569"/>
                    <a:ext cx="137" cy="51"/>
                    <a:chOff x="4537" y="194"/>
                    <a:chExt cx="137" cy="51"/>
                  </a:xfrm>
                </p:grpSpPr>
                <p:sp>
                  <p:nvSpPr>
                    <p:cNvPr id="7776" name="Oval 1441">
                      <a:extLst>
                        <a:ext uri="{FF2B5EF4-FFF2-40B4-BE49-F238E27FC236}">
                          <a16:creationId xmlns:a16="http://schemas.microsoft.com/office/drawing/2014/main" id="{E676E523-1686-5E0E-F85C-4BA4D7FFA5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0763606" flipH="1">
                      <a:off x="4602" y="200"/>
                      <a:ext cx="45" cy="45"/>
                    </a:xfrm>
                    <a:prstGeom prst="ellipse">
                      <a:avLst/>
                    </a:prstGeom>
                    <a:solidFill>
                      <a:srgbClr val="292929"/>
                    </a:solidFill>
                    <a:ln w="2857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77" name="Freeform 1442">
                      <a:extLst>
                        <a:ext uri="{FF2B5EF4-FFF2-40B4-BE49-F238E27FC236}">
                          <a16:creationId xmlns:a16="http://schemas.microsoft.com/office/drawing/2014/main" id="{8F615C9D-4A7F-8769-D16E-5DC1D32269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1" y="197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78" name="Freeform 1443">
                      <a:extLst>
                        <a:ext uri="{FF2B5EF4-FFF2-40B4-BE49-F238E27FC236}">
                          <a16:creationId xmlns:a16="http://schemas.microsoft.com/office/drawing/2014/main" id="{8CE556C8-5E73-7C1D-241F-9F1934D201A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36394" flipH="1" flipV="1">
                      <a:off x="4574" y="221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79" name="Freeform 1444">
                      <a:extLst>
                        <a:ext uri="{FF2B5EF4-FFF2-40B4-BE49-F238E27FC236}">
                          <a16:creationId xmlns:a16="http://schemas.microsoft.com/office/drawing/2014/main" id="{EACF4C81-570F-70DE-F558-30FCD45B52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3" y="206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80" name="Freeform 1445">
                      <a:extLst>
                        <a:ext uri="{FF2B5EF4-FFF2-40B4-BE49-F238E27FC236}">
                          <a16:creationId xmlns:a16="http://schemas.microsoft.com/office/drawing/2014/main" id="{B07910DA-B6DA-53B5-D4E5-DCD7751379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593" y="138"/>
                      <a:ext cx="26" cy="137"/>
                    </a:xfrm>
                    <a:custGeom>
                      <a:avLst/>
                      <a:gdLst>
                        <a:gd name="T0" fmla="*/ 1 w 52"/>
                        <a:gd name="T1" fmla="*/ 0 h 136"/>
                        <a:gd name="T2" fmla="*/ 1 w 52"/>
                        <a:gd name="T3" fmla="*/ 112 h 136"/>
                        <a:gd name="T4" fmla="*/ 0 w 52"/>
                        <a:gd name="T5" fmla="*/ 157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5F5F5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761" name="Group 1446">
                    <a:extLst>
                      <a:ext uri="{FF2B5EF4-FFF2-40B4-BE49-F238E27FC236}">
                        <a16:creationId xmlns:a16="http://schemas.microsoft.com/office/drawing/2014/main" id="{297D59AE-453F-B5AA-BBC5-5F7CDC0E854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43" y="1746"/>
                    <a:ext cx="90" cy="51"/>
                    <a:chOff x="4378" y="880"/>
                    <a:chExt cx="90" cy="51"/>
                  </a:xfrm>
                </p:grpSpPr>
                <p:sp>
                  <p:nvSpPr>
                    <p:cNvPr id="7774" name="Freeform 1447">
                      <a:extLst>
                        <a:ext uri="{FF2B5EF4-FFF2-40B4-BE49-F238E27FC236}">
                          <a16:creationId xmlns:a16="http://schemas.microsoft.com/office/drawing/2014/main" id="{02E36DD8-E3D8-D38A-5AA2-4CB019DBB3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101103" flipH="1" flipV="1">
                      <a:off x="4409" y="880"/>
                      <a:ext cx="49" cy="51"/>
                    </a:xfrm>
                    <a:custGeom>
                      <a:avLst/>
                      <a:gdLst>
                        <a:gd name="T0" fmla="*/ 14 w 52"/>
                        <a:gd name="T1" fmla="*/ 0 h 136"/>
                        <a:gd name="T2" fmla="*/ 14 w 52"/>
                        <a:gd name="T3" fmla="*/ 0 h 136"/>
                        <a:gd name="T4" fmla="*/ 0 w 52"/>
                        <a:gd name="T5" fmla="*/ 0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75" name="Freeform 1448">
                      <a:extLst>
                        <a:ext uri="{FF2B5EF4-FFF2-40B4-BE49-F238E27FC236}">
                          <a16:creationId xmlns:a16="http://schemas.microsoft.com/office/drawing/2014/main" id="{6F7D907D-9554-7FDE-1711-ABD55601F1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411" y="857"/>
                      <a:ext cx="23" cy="90"/>
                    </a:xfrm>
                    <a:custGeom>
                      <a:avLst/>
                      <a:gdLst>
                        <a:gd name="T0" fmla="*/ 0 w 52"/>
                        <a:gd name="T1" fmla="*/ 0 h 136"/>
                        <a:gd name="T2" fmla="*/ 0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762" name="Group 1449">
                    <a:extLst>
                      <a:ext uri="{FF2B5EF4-FFF2-40B4-BE49-F238E27FC236}">
                        <a16:creationId xmlns:a16="http://schemas.microsoft.com/office/drawing/2014/main" id="{A8CEB798-91A8-384A-3DEC-9009994A6B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1032" y="1566"/>
                    <a:ext cx="96" cy="181"/>
                    <a:chOff x="4115" y="719"/>
                    <a:chExt cx="96" cy="181"/>
                  </a:xfrm>
                </p:grpSpPr>
                <p:grpSp>
                  <p:nvGrpSpPr>
                    <p:cNvPr id="7770" name="Group 1450">
                      <a:extLst>
                        <a:ext uri="{FF2B5EF4-FFF2-40B4-BE49-F238E27FC236}">
                          <a16:creationId xmlns:a16="http://schemas.microsoft.com/office/drawing/2014/main" id="{0513EB64-8BE4-95BD-8991-DA8BE7EE71A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570262">
                      <a:off x="4120" y="719"/>
                      <a:ext cx="91" cy="181"/>
                      <a:chOff x="2564" y="1233"/>
                      <a:chExt cx="483" cy="764"/>
                    </a:xfrm>
                  </p:grpSpPr>
                  <p:sp>
                    <p:nvSpPr>
                      <p:cNvPr id="7772" name="Freeform 1451">
                        <a:extLst>
                          <a:ext uri="{FF2B5EF4-FFF2-40B4-BE49-F238E27FC236}">
                            <a16:creationId xmlns:a16="http://schemas.microsoft.com/office/drawing/2014/main" id="{AF319D37-5B01-1CAD-320F-67E98DA02C3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4" y="1233"/>
                        <a:ext cx="483" cy="764"/>
                      </a:xfrm>
                      <a:custGeom>
                        <a:avLst/>
                        <a:gdLst>
                          <a:gd name="T0" fmla="*/ 295 w 483"/>
                          <a:gd name="T1" fmla="*/ 363 h 764"/>
                          <a:gd name="T2" fmla="*/ 431 w 483"/>
                          <a:gd name="T3" fmla="*/ 272 h 764"/>
                          <a:gd name="T4" fmla="*/ 476 w 483"/>
                          <a:gd name="T5" fmla="*/ 136 h 764"/>
                          <a:gd name="T6" fmla="*/ 386 w 483"/>
                          <a:gd name="T7" fmla="*/ 45 h 764"/>
                          <a:gd name="T8" fmla="*/ 249 w 483"/>
                          <a:gd name="T9" fmla="*/ 0 h 764"/>
                          <a:gd name="T10" fmla="*/ 68 w 483"/>
                          <a:gd name="T11" fmla="*/ 45 h 764"/>
                          <a:gd name="T12" fmla="*/ 23 w 483"/>
                          <a:gd name="T13" fmla="*/ 181 h 764"/>
                          <a:gd name="T14" fmla="*/ 23 w 483"/>
                          <a:gd name="T15" fmla="*/ 408 h 764"/>
                          <a:gd name="T16" fmla="*/ 159 w 483"/>
                          <a:gd name="T17" fmla="*/ 635 h 764"/>
                          <a:gd name="T18" fmla="*/ 249 w 483"/>
                          <a:gd name="T19" fmla="*/ 726 h 764"/>
                          <a:gd name="T20" fmla="*/ 386 w 483"/>
                          <a:gd name="T21" fmla="*/ 726 h 764"/>
                          <a:gd name="T22" fmla="*/ 431 w 483"/>
                          <a:gd name="T23" fmla="*/ 499 h 764"/>
                          <a:gd name="T24" fmla="*/ 431 w 483"/>
                          <a:gd name="T25" fmla="*/ 408 h 764"/>
                          <a:gd name="T26" fmla="*/ 295 w 483"/>
                          <a:gd name="T27" fmla="*/ 363 h 764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w 483"/>
                          <a:gd name="T43" fmla="*/ 0 h 764"/>
                          <a:gd name="T44" fmla="*/ 483 w 483"/>
                          <a:gd name="T45" fmla="*/ 764 h 764"/>
                        </a:gdLst>
                        <a:ahLst/>
                        <a:cxnLst>
                          <a:cxn ang="T28">
                            <a:pos x="T0" y="T1"/>
                          </a:cxn>
                          <a:cxn ang="T29">
                            <a:pos x="T2" y="T3"/>
                          </a:cxn>
                          <a:cxn ang="T30">
                            <a:pos x="T4" y="T5"/>
                          </a:cxn>
                          <a:cxn ang="T31">
                            <a:pos x="T6" y="T7"/>
                          </a:cxn>
                          <a:cxn ang="T32">
                            <a:pos x="T8" y="T9"/>
                          </a:cxn>
                          <a:cxn ang="T33">
                            <a:pos x="T10" y="T11"/>
                          </a:cxn>
                          <a:cxn ang="T34">
                            <a:pos x="T12" y="T13"/>
                          </a:cxn>
                          <a:cxn ang="T35">
                            <a:pos x="T14" y="T15"/>
                          </a:cxn>
                          <a:cxn ang="T36">
                            <a:pos x="T16" y="T17"/>
                          </a:cxn>
                          <a:cxn ang="T37">
                            <a:pos x="T18" y="T19"/>
                          </a:cxn>
                          <a:cxn ang="T38">
                            <a:pos x="T20" y="T21"/>
                          </a:cxn>
                          <a:cxn ang="T39">
                            <a:pos x="T22" y="T23"/>
                          </a:cxn>
                          <a:cxn ang="T40">
                            <a:pos x="T24" y="T25"/>
                          </a:cxn>
                          <a:cxn ang="T41">
                            <a:pos x="T26" y="T27"/>
                          </a:cxn>
                        </a:cxnLst>
                        <a:rect l="T42" t="T43" r="T44" b="T45"/>
                        <a:pathLst>
                          <a:path w="483" h="764">
                            <a:moveTo>
                              <a:pt x="295" y="363"/>
                            </a:moveTo>
                            <a:cubicBezTo>
                              <a:pt x="295" y="340"/>
                              <a:pt x="401" y="310"/>
                              <a:pt x="431" y="272"/>
                            </a:cubicBezTo>
                            <a:cubicBezTo>
                              <a:pt x="461" y="234"/>
                              <a:pt x="483" y="174"/>
                              <a:pt x="476" y="136"/>
                            </a:cubicBezTo>
                            <a:cubicBezTo>
                              <a:pt x="469" y="98"/>
                              <a:pt x="424" y="68"/>
                              <a:pt x="386" y="45"/>
                            </a:cubicBezTo>
                            <a:cubicBezTo>
                              <a:pt x="348" y="22"/>
                              <a:pt x="302" y="0"/>
                              <a:pt x="249" y="0"/>
                            </a:cubicBezTo>
                            <a:cubicBezTo>
                              <a:pt x="196" y="0"/>
                              <a:pt x="106" y="15"/>
                              <a:pt x="68" y="45"/>
                            </a:cubicBezTo>
                            <a:cubicBezTo>
                              <a:pt x="30" y="75"/>
                              <a:pt x="30" y="120"/>
                              <a:pt x="23" y="181"/>
                            </a:cubicBezTo>
                            <a:cubicBezTo>
                              <a:pt x="16" y="242"/>
                              <a:pt x="0" y="332"/>
                              <a:pt x="23" y="408"/>
                            </a:cubicBezTo>
                            <a:cubicBezTo>
                              <a:pt x="46" y="484"/>
                              <a:pt x="121" y="582"/>
                              <a:pt x="159" y="635"/>
                            </a:cubicBezTo>
                            <a:cubicBezTo>
                              <a:pt x="197" y="688"/>
                              <a:pt x="211" y="711"/>
                              <a:pt x="249" y="726"/>
                            </a:cubicBezTo>
                            <a:cubicBezTo>
                              <a:pt x="287" y="741"/>
                              <a:pt x="356" y="764"/>
                              <a:pt x="386" y="726"/>
                            </a:cubicBezTo>
                            <a:cubicBezTo>
                              <a:pt x="416" y="688"/>
                              <a:pt x="424" y="552"/>
                              <a:pt x="431" y="499"/>
                            </a:cubicBezTo>
                            <a:cubicBezTo>
                              <a:pt x="438" y="446"/>
                              <a:pt x="446" y="431"/>
                              <a:pt x="431" y="408"/>
                            </a:cubicBezTo>
                            <a:cubicBezTo>
                              <a:pt x="416" y="385"/>
                              <a:pt x="295" y="386"/>
                              <a:pt x="295" y="363"/>
                            </a:cubicBezTo>
                            <a:close/>
                          </a:path>
                        </a:pathLst>
                      </a:custGeom>
                      <a:solidFill>
                        <a:srgbClr val="FFB895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73" name="Freeform 1452">
                        <a:extLst>
                          <a:ext uri="{FF2B5EF4-FFF2-40B4-BE49-F238E27FC236}">
                            <a16:creationId xmlns:a16="http://schemas.microsoft.com/office/drawing/2014/main" id="{B31B5740-9FAB-0628-475D-9605D03F964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87845">
                        <a:off x="2603" y="1429"/>
                        <a:ext cx="356" cy="499"/>
                      </a:xfrm>
                      <a:custGeom>
                        <a:avLst/>
                        <a:gdLst>
                          <a:gd name="T0" fmla="*/ 288 w 356"/>
                          <a:gd name="T1" fmla="*/ 993 h 408"/>
                          <a:gd name="T2" fmla="*/ 106 w 356"/>
                          <a:gd name="T3" fmla="*/ 4063 h 408"/>
                          <a:gd name="T4" fmla="*/ 15 w 356"/>
                          <a:gd name="T5" fmla="*/ 7275 h 408"/>
                          <a:gd name="T6" fmla="*/ 15 w 356"/>
                          <a:gd name="T7" fmla="*/ 13505 h 408"/>
                          <a:gd name="T8" fmla="*/ 106 w 356"/>
                          <a:gd name="T9" fmla="*/ 16626 h 408"/>
                          <a:gd name="T10" fmla="*/ 197 w 356"/>
                          <a:gd name="T11" fmla="*/ 19676 h 408"/>
                          <a:gd name="T12" fmla="*/ 242 w 356"/>
                          <a:gd name="T13" fmla="*/ 25900 h 408"/>
                          <a:gd name="T14" fmla="*/ 333 w 356"/>
                          <a:gd name="T15" fmla="*/ 25900 h 408"/>
                          <a:gd name="T16" fmla="*/ 333 w 356"/>
                          <a:gd name="T17" fmla="*/ 13505 h 408"/>
                          <a:gd name="T18" fmla="*/ 197 w 356"/>
                          <a:gd name="T19" fmla="*/ 10353 h 408"/>
                          <a:gd name="T20" fmla="*/ 288 w 356"/>
                          <a:gd name="T21" fmla="*/ 993 h 408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w 356"/>
                          <a:gd name="T34" fmla="*/ 0 h 408"/>
                          <a:gd name="T35" fmla="*/ 356 w 356"/>
                          <a:gd name="T36" fmla="*/ 408 h 408"/>
                        </a:gdLst>
                        <a:ahLst/>
                        <a:cxnLst>
                          <a:cxn ang="T22">
                            <a:pos x="T0" y="T1"/>
                          </a:cxn>
                          <a:cxn ang="T23">
                            <a:pos x="T2" y="T3"/>
                          </a:cxn>
                          <a:cxn ang="T24">
                            <a:pos x="T4" y="T5"/>
                          </a:cxn>
                          <a:cxn ang="T25">
                            <a:pos x="T6" y="T7"/>
                          </a:cxn>
                          <a:cxn ang="T26">
                            <a:pos x="T8" y="T9"/>
                          </a:cxn>
                          <a:cxn ang="T27">
                            <a:pos x="T10" y="T11"/>
                          </a:cxn>
                          <a:cxn ang="T28">
                            <a:pos x="T12" y="T13"/>
                          </a:cxn>
                          <a:cxn ang="T29">
                            <a:pos x="T14" y="T15"/>
                          </a:cxn>
                          <a:cxn ang="T30">
                            <a:pos x="T16" y="T17"/>
                          </a:cxn>
                          <a:cxn ang="T31">
                            <a:pos x="T18" y="T19"/>
                          </a:cxn>
                          <a:cxn ang="T32">
                            <a:pos x="T20" y="T21"/>
                          </a:cxn>
                        </a:cxnLst>
                        <a:rect l="T33" t="T34" r="T35" b="T36"/>
                        <a:pathLst>
                          <a:path w="356" h="408">
                            <a:moveTo>
                              <a:pt x="288" y="15"/>
                            </a:moveTo>
                            <a:cubicBezTo>
                              <a:pt x="273" y="0"/>
                              <a:pt x="151" y="45"/>
                              <a:pt x="106" y="60"/>
                            </a:cubicBezTo>
                            <a:cubicBezTo>
                              <a:pt x="61" y="75"/>
                              <a:pt x="30" y="83"/>
                              <a:pt x="15" y="106"/>
                            </a:cubicBezTo>
                            <a:cubicBezTo>
                              <a:pt x="0" y="129"/>
                              <a:pt x="0" y="173"/>
                              <a:pt x="15" y="196"/>
                            </a:cubicBezTo>
                            <a:cubicBezTo>
                              <a:pt x="30" y="219"/>
                              <a:pt x="76" y="227"/>
                              <a:pt x="106" y="242"/>
                            </a:cubicBezTo>
                            <a:cubicBezTo>
                              <a:pt x="136" y="257"/>
                              <a:pt x="174" y="264"/>
                              <a:pt x="197" y="287"/>
                            </a:cubicBezTo>
                            <a:cubicBezTo>
                              <a:pt x="220" y="310"/>
                              <a:pt x="219" y="363"/>
                              <a:pt x="242" y="378"/>
                            </a:cubicBezTo>
                            <a:cubicBezTo>
                              <a:pt x="265" y="393"/>
                              <a:pt x="318" y="408"/>
                              <a:pt x="333" y="378"/>
                            </a:cubicBezTo>
                            <a:cubicBezTo>
                              <a:pt x="348" y="348"/>
                              <a:pt x="356" y="234"/>
                              <a:pt x="333" y="196"/>
                            </a:cubicBezTo>
                            <a:cubicBezTo>
                              <a:pt x="310" y="158"/>
                              <a:pt x="204" y="174"/>
                              <a:pt x="197" y="151"/>
                            </a:cubicBezTo>
                            <a:cubicBezTo>
                              <a:pt x="190" y="128"/>
                              <a:pt x="303" y="30"/>
                              <a:pt x="288" y="15"/>
                            </a:cubicBezTo>
                            <a:close/>
                          </a:path>
                        </a:pathLst>
                      </a:custGeom>
                      <a:solidFill>
                        <a:srgbClr val="FFA87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771" name="Freeform 1453">
                      <a:extLst>
                        <a:ext uri="{FF2B5EF4-FFF2-40B4-BE49-F238E27FC236}">
                          <a16:creationId xmlns:a16="http://schemas.microsoft.com/office/drawing/2014/main" id="{31547993-7EE5-B0FA-D4BB-3D216CBF97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6823471">
                      <a:off x="4127" y="738"/>
                      <a:ext cx="44" cy="68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A67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763" name="Group 1454">
                    <a:extLst>
                      <a:ext uri="{FF2B5EF4-FFF2-40B4-BE49-F238E27FC236}">
                        <a16:creationId xmlns:a16="http://schemas.microsoft.com/office/drawing/2014/main" id="{5DD102BF-08C1-40B9-BF5F-E357E8B197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21138302" flipH="1">
                    <a:off x="691" y="1605"/>
                    <a:ext cx="86" cy="124"/>
                    <a:chOff x="3702" y="835"/>
                    <a:chExt cx="105" cy="187"/>
                  </a:xfrm>
                </p:grpSpPr>
                <p:grpSp>
                  <p:nvGrpSpPr>
                    <p:cNvPr id="7764" name="Group 1455">
                      <a:extLst>
                        <a:ext uri="{FF2B5EF4-FFF2-40B4-BE49-F238E27FC236}">
                          <a16:creationId xmlns:a16="http://schemas.microsoft.com/office/drawing/2014/main" id="{E79B8ED4-720B-F8EC-7100-90E3129872C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2" y="835"/>
                      <a:ext cx="85" cy="187"/>
                      <a:chOff x="5415" y="340"/>
                      <a:chExt cx="136" cy="246"/>
                    </a:xfrm>
                  </p:grpSpPr>
                  <p:sp>
                    <p:nvSpPr>
                      <p:cNvPr id="7766" name="Freeform 1456">
                        <a:extLst>
                          <a:ext uri="{FF2B5EF4-FFF2-40B4-BE49-F238E27FC236}">
                            <a16:creationId xmlns:a16="http://schemas.microsoft.com/office/drawing/2014/main" id="{69C6F05B-A3DB-5955-40EA-12FEA623610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55602">
                        <a:off x="5415" y="435"/>
                        <a:ext cx="136" cy="137"/>
                      </a:xfrm>
                      <a:custGeom>
                        <a:avLst/>
                        <a:gdLst>
                          <a:gd name="T0" fmla="*/ 2693 w 106"/>
                          <a:gd name="T1" fmla="*/ 6 h 159"/>
                          <a:gd name="T2" fmla="*/ 19775 w 106"/>
                          <a:gd name="T3" fmla="*/ 6 h 159"/>
                          <a:gd name="T4" fmla="*/ 2693 w 106"/>
                          <a:gd name="T5" fmla="*/ 0 h 159"/>
                          <a:gd name="T6" fmla="*/ 2693 w 106"/>
                          <a:gd name="T7" fmla="*/ 6 h 159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106"/>
                          <a:gd name="T13" fmla="*/ 0 h 159"/>
                          <a:gd name="T14" fmla="*/ 106 w 106"/>
                          <a:gd name="T15" fmla="*/ 159 h 159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106" h="159">
                            <a:moveTo>
                              <a:pt x="15" y="136"/>
                            </a:moveTo>
                            <a:cubicBezTo>
                              <a:pt x="30" y="159"/>
                              <a:pt x="106" y="159"/>
                              <a:pt x="106" y="136"/>
                            </a:cubicBezTo>
                            <a:cubicBezTo>
                              <a:pt x="106" y="113"/>
                              <a:pt x="30" y="0"/>
                              <a:pt x="15" y="0"/>
                            </a:cubicBezTo>
                            <a:cubicBezTo>
                              <a:pt x="0" y="0"/>
                              <a:pt x="0" y="113"/>
                              <a:pt x="15" y="136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767" name="Group 1457">
                        <a:extLst>
                          <a:ext uri="{FF2B5EF4-FFF2-40B4-BE49-F238E27FC236}">
                            <a16:creationId xmlns:a16="http://schemas.microsoft.com/office/drawing/2014/main" id="{6F7D3975-413A-43E6-EB86-5C90371ECC4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461" y="340"/>
                        <a:ext cx="84" cy="246"/>
                        <a:chOff x="5461" y="340"/>
                        <a:chExt cx="84" cy="246"/>
                      </a:xfrm>
                    </p:grpSpPr>
                    <p:sp>
                      <p:nvSpPr>
                        <p:cNvPr id="7768" name="Freeform 1458">
                          <a:extLst>
                            <a:ext uri="{FF2B5EF4-FFF2-40B4-BE49-F238E27FC236}">
                              <a16:creationId xmlns:a16="http://schemas.microsoft.com/office/drawing/2014/main" id="{0B3AAE70-82BA-EE86-79A4-04C3C5E769C7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42014" flipV="1">
                          <a:off x="5453" y="494"/>
                          <a:ext cx="104" cy="80"/>
                        </a:xfrm>
                        <a:custGeom>
                          <a:avLst/>
                          <a:gdLst>
                            <a:gd name="T0" fmla="*/ 0 w 384"/>
                            <a:gd name="T1" fmla="*/ 0 h 192"/>
                            <a:gd name="T2" fmla="*/ 0 w 384"/>
                            <a:gd name="T3" fmla="*/ 0 h 192"/>
                            <a:gd name="T4" fmla="*/ 0 w 384"/>
                            <a:gd name="T5" fmla="*/ 0 h 192"/>
                            <a:gd name="T6" fmla="*/ 0 60000 65536"/>
                            <a:gd name="T7" fmla="*/ 0 60000 65536"/>
                            <a:gd name="T8" fmla="*/ 0 60000 65536"/>
                            <a:gd name="T9" fmla="*/ 0 w 384"/>
                            <a:gd name="T10" fmla="*/ 0 h 192"/>
                            <a:gd name="T11" fmla="*/ 384 w 384"/>
                            <a:gd name="T12" fmla="*/ 192 h 192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84" h="192">
                              <a:moveTo>
                                <a:pt x="0" y="192"/>
                              </a:moveTo>
                              <a:cubicBezTo>
                                <a:pt x="64" y="96"/>
                                <a:pt x="128" y="0"/>
                                <a:pt x="192" y="0"/>
                              </a:cubicBezTo>
                              <a:cubicBezTo>
                                <a:pt x="256" y="0"/>
                                <a:pt x="320" y="96"/>
                                <a:pt x="384" y="192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769" name="Freeform 1459">
                          <a:extLst>
                            <a:ext uri="{FF2B5EF4-FFF2-40B4-BE49-F238E27FC236}">
                              <a16:creationId xmlns:a16="http://schemas.microsoft.com/office/drawing/2014/main" id="{05247EA2-67D3-9F2F-E941-DC88595D71E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612" flipH="1">
                          <a:off x="5461" y="340"/>
                          <a:ext cx="44" cy="131"/>
                        </a:xfrm>
                        <a:custGeom>
                          <a:avLst/>
                          <a:gdLst>
                            <a:gd name="T0" fmla="*/ 3 w 52"/>
                            <a:gd name="T1" fmla="*/ 0 h 136"/>
                            <a:gd name="T2" fmla="*/ 3 w 52"/>
                            <a:gd name="T3" fmla="*/ 41 h 136"/>
                            <a:gd name="T4" fmla="*/ 0 w 52"/>
                            <a:gd name="T5" fmla="*/ 62 h 136"/>
                            <a:gd name="T6" fmla="*/ 0 60000 65536"/>
                            <a:gd name="T7" fmla="*/ 0 60000 65536"/>
                            <a:gd name="T8" fmla="*/ 0 60000 65536"/>
                            <a:gd name="T9" fmla="*/ 0 w 52"/>
                            <a:gd name="T10" fmla="*/ 0 h 136"/>
                            <a:gd name="T11" fmla="*/ 52 w 52"/>
                            <a:gd name="T12" fmla="*/ 136 h 1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52" h="136">
                              <a:moveTo>
                                <a:pt x="45" y="0"/>
                              </a:moveTo>
                              <a:cubicBezTo>
                                <a:pt x="48" y="34"/>
                                <a:pt x="52" y="68"/>
                                <a:pt x="45" y="91"/>
                              </a:cubicBezTo>
                              <a:cubicBezTo>
                                <a:pt x="38" y="114"/>
                                <a:pt x="19" y="125"/>
                                <a:pt x="0" y="136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7765" name="Freeform 1460">
                      <a:extLst>
                        <a:ext uri="{FF2B5EF4-FFF2-40B4-BE49-F238E27FC236}">
                          <a16:creationId xmlns:a16="http://schemas.microsoft.com/office/drawing/2014/main" id="{B0DC3D55-5050-63F1-C861-B92872C8A4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742158" flipV="1">
                      <a:off x="3696" y="971"/>
                      <a:ext cx="56" cy="4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solidFill>
                      <a:srgbClr val="FFB895"/>
                    </a:solidFill>
                    <a:ln w="19050" cmpd="sng">
                      <a:solidFill>
                        <a:srgbClr val="FFB895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7754" name="Freeform 1461">
                  <a:extLst>
                    <a:ext uri="{FF2B5EF4-FFF2-40B4-BE49-F238E27FC236}">
                      <a16:creationId xmlns:a16="http://schemas.microsoft.com/office/drawing/2014/main" id="{8BC254F7-A9BA-1807-D744-52135800A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51115" flipH="1">
                  <a:off x="941" y="1389"/>
                  <a:ext cx="225" cy="283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55" name="Freeform 1462">
                  <a:extLst>
                    <a:ext uri="{FF2B5EF4-FFF2-40B4-BE49-F238E27FC236}">
                      <a16:creationId xmlns:a16="http://schemas.microsoft.com/office/drawing/2014/main" id="{75B3FFA3-45FD-BED1-B569-7EA010B7B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04026" flipH="1">
                  <a:off x="692" y="1298"/>
                  <a:ext cx="406" cy="225"/>
                </a:xfrm>
                <a:custGeom>
                  <a:avLst/>
                  <a:gdLst>
                    <a:gd name="T0" fmla="*/ 38 w 378"/>
                    <a:gd name="T1" fmla="*/ 615140 h 143"/>
                    <a:gd name="T2" fmla="*/ 641 w 378"/>
                    <a:gd name="T3" fmla="*/ 0 h 143"/>
                    <a:gd name="T4" fmla="*/ 1261 w 378"/>
                    <a:gd name="T5" fmla="*/ 615140 h 143"/>
                    <a:gd name="T6" fmla="*/ 1661 w 378"/>
                    <a:gd name="T7" fmla="*/ 1235744 h 143"/>
                    <a:gd name="T8" fmla="*/ 1460 w 378"/>
                    <a:gd name="T9" fmla="*/ 1850976 h 143"/>
                    <a:gd name="T10" fmla="*/ 847 w 378"/>
                    <a:gd name="T11" fmla="*/ 1850976 h 143"/>
                    <a:gd name="T12" fmla="*/ 438 w 378"/>
                    <a:gd name="T13" fmla="*/ 1235744 h 143"/>
                    <a:gd name="T14" fmla="*/ 38 w 378"/>
                    <a:gd name="T15" fmla="*/ 615140 h 1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78"/>
                    <a:gd name="T25" fmla="*/ 0 h 143"/>
                    <a:gd name="T26" fmla="*/ 378 w 378"/>
                    <a:gd name="T27" fmla="*/ 143 h 1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78" h="143">
                      <a:moveTo>
                        <a:pt x="8" y="45"/>
                      </a:moveTo>
                      <a:cubicBezTo>
                        <a:pt x="16" y="30"/>
                        <a:pt x="99" y="0"/>
                        <a:pt x="144" y="0"/>
                      </a:cubicBezTo>
                      <a:cubicBezTo>
                        <a:pt x="189" y="0"/>
                        <a:pt x="242" y="30"/>
                        <a:pt x="280" y="45"/>
                      </a:cubicBezTo>
                      <a:cubicBezTo>
                        <a:pt x="318" y="60"/>
                        <a:pt x="364" y="76"/>
                        <a:pt x="371" y="91"/>
                      </a:cubicBezTo>
                      <a:cubicBezTo>
                        <a:pt x="378" y="106"/>
                        <a:pt x="355" y="129"/>
                        <a:pt x="325" y="136"/>
                      </a:cubicBezTo>
                      <a:cubicBezTo>
                        <a:pt x="295" y="143"/>
                        <a:pt x="227" y="143"/>
                        <a:pt x="189" y="136"/>
                      </a:cubicBezTo>
                      <a:cubicBezTo>
                        <a:pt x="151" y="129"/>
                        <a:pt x="128" y="106"/>
                        <a:pt x="98" y="91"/>
                      </a:cubicBezTo>
                      <a:cubicBezTo>
                        <a:pt x="68" y="76"/>
                        <a:pt x="0" y="60"/>
                        <a:pt x="8" y="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solidFill>
                    <a:srgbClr val="C0C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56" name="Freeform 1463">
                  <a:extLst>
                    <a:ext uri="{FF2B5EF4-FFF2-40B4-BE49-F238E27FC236}">
                      <a16:creationId xmlns:a16="http://schemas.microsoft.com/office/drawing/2014/main" id="{C78E4D3B-B32B-0951-0261-E3198E808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67365" flipH="1">
                  <a:off x="1046" y="1596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52" name="Freeform 1464">
                <a:extLst>
                  <a:ext uri="{FF2B5EF4-FFF2-40B4-BE49-F238E27FC236}">
                    <a16:creationId xmlns:a16="http://schemas.microsoft.com/office/drawing/2014/main" id="{A9DA1C25-6CEA-51BF-8938-097B0C741021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09178" flipH="1">
                <a:off x="4141" y="2252"/>
                <a:ext cx="364" cy="94"/>
              </a:xfrm>
              <a:custGeom>
                <a:avLst/>
                <a:gdLst>
                  <a:gd name="T0" fmla="*/ 0 w 408"/>
                  <a:gd name="T1" fmla="*/ 0 h 106"/>
                  <a:gd name="T2" fmla="*/ 17 w 408"/>
                  <a:gd name="T3" fmla="*/ 8 h 106"/>
                  <a:gd name="T4" fmla="*/ 33 w 408"/>
                  <a:gd name="T5" fmla="*/ 8 h 106"/>
                  <a:gd name="T6" fmla="*/ 37 w 408"/>
                  <a:gd name="T7" fmla="*/ 4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rgbClr val="4D4D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742" name="Rectangle 1465">
              <a:extLst>
                <a:ext uri="{FF2B5EF4-FFF2-40B4-BE49-F238E27FC236}">
                  <a16:creationId xmlns:a16="http://schemas.microsoft.com/office/drawing/2014/main" id="{637B82FB-9B0E-2FC3-1F0D-12D4E37E6F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4136" y="2306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6875" name="Group 1466">
            <a:extLst>
              <a:ext uri="{FF2B5EF4-FFF2-40B4-BE49-F238E27FC236}">
                <a16:creationId xmlns:a16="http://schemas.microsoft.com/office/drawing/2014/main" id="{9778A06B-1C76-890A-A603-6B3136E6DAFE}"/>
              </a:ext>
            </a:extLst>
          </p:cNvPr>
          <p:cNvGrpSpPr>
            <a:grpSpLocks/>
          </p:cNvGrpSpPr>
          <p:nvPr/>
        </p:nvGrpSpPr>
        <p:grpSpPr bwMode="auto">
          <a:xfrm>
            <a:off x="4194175" y="996950"/>
            <a:ext cx="2087563" cy="4291013"/>
            <a:chOff x="1905" y="1170"/>
            <a:chExt cx="1315" cy="2703"/>
          </a:xfrm>
        </p:grpSpPr>
        <p:grpSp>
          <p:nvGrpSpPr>
            <p:cNvPr id="7602" name="Group 1467">
              <a:extLst>
                <a:ext uri="{FF2B5EF4-FFF2-40B4-BE49-F238E27FC236}">
                  <a16:creationId xmlns:a16="http://schemas.microsoft.com/office/drawing/2014/main" id="{B8959BD4-ED6C-E270-3DB9-67D0A3D59A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2" y="2358"/>
              <a:ext cx="553" cy="1515"/>
              <a:chOff x="1429" y="1570"/>
              <a:chExt cx="553" cy="1515"/>
            </a:xfrm>
          </p:grpSpPr>
          <p:grpSp>
            <p:nvGrpSpPr>
              <p:cNvPr id="7732" name="Group 1468">
                <a:extLst>
                  <a:ext uri="{FF2B5EF4-FFF2-40B4-BE49-F238E27FC236}">
                    <a16:creationId xmlns:a16="http://schemas.microsoft.com/office/drawing/2014/main" id="{27625182-0591-A570-06C1-3F88CF9800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024170">
                <a:off x="1685" y="2730"/>
                <a:ext cx="297" cy="355"/>
                <a:chOff x="1182" y="2604"/>
                <a:chExt cx="297" cy="355"/>
              </a:xfrm>
            </p:grpSpPr>
            <p:grpSp>
              <p:nvGrpSpPr>
                <p:cNvPr id="7736" name="Group 1469">
                  <a:extLst>
                    <a:ext uri="{FF2B5EF4-FFF2-40B4-BE49-F238E27FC236}">
                      <a16:creationId xmlns:a16="http://schemas.microsoft.com/office/drawing/2014/main" id="{2556844D-C87B-0D20-D9ED-1D3508FDC5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7738" name="Freeform 1470">
                    <a:extLst>
                      <a:ext uri="{FF2B5EF4-FFF2-40B4-BE49-F238E27FC236}">
                        <a16:creationId xmlns:a16="http://schemas.microsoft.com/office/drawing/2014/main" id="{5225327B-5B0F-3449-C78D-44E02BCF56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39" name="Oval 1471">
                    <a:extLst>
                      <a:ext uri="{FF2B5EF4-FFF2-40B4-BE49-F238E27FC236}">
                        <a16:creationId xmlns:a16="http://schemas.microsoft.com/office/drawing/2014/main" id="{885F8D36-ED1D-138F-75AD-CB3BCE3F2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40" name="Rectangle 1472">
                    <a:extLst>
                      <a:ext uri="{FF2B5EF4-FFF2-40B4-BE49-F238E27FC236}">
                        <a16:creationId xmlns:a16="http://schemas.microsoft.com/office/drawing/2014/main" id="{59ACB8DF-CA2F-C55E-CDD6-61C1634D7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7737" name="Rectangle 1473">
                  <a:extLst>
                    <a:ext uri="{FF2B5EF4-FFF2-40B4-BE49-F238E27FC236}">
                      <a16:creationId xmlns:a16="http://schemas.microsoft.com/office/drawing/2014/main" id="{DADE0444-77B2-F369-663A-77DAFF0DD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733" name="Group 1474">
                <a:extLst>
                  <a:ext uri="{FF2B5EF4-FFF2-40B4-BE49-F238E27FC236}">
                    <a16:creationId xmlns:a16="http://schemas.microsoft.com/office/drawing/2014/main" id="{EF6A4E10-4D3C-5598-F024-A0CEC6E81E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29" y="1570"/>
                <a:ext cx="499" cy="1316"/>
                <a:chOff x="2426" y="618"/>
                <a:chExt cx="522" cy="1466"/>
              </a:xfrm>
            </p:grpSpPr>
            <p:sp>
              <p:nvSpPr>
                <p:cNvPr id="7734" name="Freeform 1475" descr="50%">
                  <a:extLst>
                    <a:ext uri="{FF2B5EF4-FFF2-40B4-BE49-F238E27FC236}">
                      <a16:creationId xmlns:a16="http://schemas.microsoft.com/office/drawing/2014/main" id="{971E87B7-2999-9923-1CBF-C4AFA5441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" y="618"/>
                  <a:ext cx="522" cy="1466"/>
                </a:xfrm>
                <a:custGeom>
                  <a:avLst/>
                  <a:gdLst>
                    <a:gd name="T0" fmla="*/ 15 w 522"/>
                    <a:gd name="T1" fmla="*/ 219 h 1466"/>
                    <a:gd name="T2" fmla="*/ 106 w 522"/>
                    <a:gd name="T3" fmla="*/ 718 h 1466"/>
                    <a:gd name="T4" fmla="*/ 378 w 522"/>
                    <a:gd name="T5" fmla="*/ 1353 h 1466"/>
                    <a:gd name="T6" fmla="*/ 423 w 522"/>
                    <a:gd name="T7" fmla="*/ 1399 h 1466"/>
                    <a:gd name="T8" fmla="*/ 514 w 522"/>
                    <a:gd name="T9" fmla="*/ 1399 h 1466"/>
                    <a:gd name="T10" fmla="*/ 469 w 522"/>
                    <a:gd name="T11" fmla="*/ 1263 h 1466"/>
                    <a:gd name="T12" fmla="*/ 333 w 522"/>
                    <a:gd name="T13" fmla="*/ 718 h 1466"/>
                    <a:gd name="T14" fmla="*/ 287 w 522"/>
                    <a:gd name="T15" fmla="*/ 628 h 1466"/>
                    <a:gd name="T16" fmla="*/ 378 w 522"/>
                    <a:gd name="T17" fmla="*/ 265 h 1466"/>
                    <a:gd name="T18" fmla="*/ 333 w 522"/>
                    <a:gd name="T19" fmla="*/ 38 h 1466"/>
                    <a:gd name="T20" fmla="*/ 106 w 522"/>
                    <a:gd name="T21" fmla="*/ 38 h 1466"/>
                    <a:gd name="T22" fmla="*/ 15 w 522"/>
                    <a:gd name="T23" fmla="*/ 129 h 1466"/>
                    <a:gd name="T24" fmla="*/ 15 w 522"/>
                    <a:gd name="T25" fmla="*/ 219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35" name="Rectangle 1476" descr="50%">
                  <a:extLst>
                    <a:ext uri="{FF2B5EF4-FFF2-40B4-BE49-F238E27FC236}">
                      <a16:creationId xmlns:a16="http://schemas.microsoft.com/office/drawing/2014/main" id="{8A9E1A57-855E-5F32-641C-7A414A585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285313">
                  <a:off x="2815" y="1989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603" name="Group 1477">
              <a:extLst>
                <a:ext uri="{FF2B5EF4-FFF2-40B4-BE49-F238E27FC236}">
                  <a16:creationId xmlns:a16="http://schemas.microsoft.com/office/drawing/2014/main" id="{4C284491-2271-95CA-0678-11F8601E2453}"/>
                </a:ext>
              </a:extLst>
            </p:cNvPr>
            <p:cNvGrpSpPr>
              <a:grpSpLocks/>
            </p:cNvGrpSpPr>
            <p:nvPr/>
          </p:nvGrpSpPr>
          <p:grpSpPr bwMode="auto">
            <a:xfrm rot="-457246">
              <a:off x="2116" y="2378"/>
              <a:ext cx="764" cy="1308"/>
              <a:chOff x="1010" y="1570"/>
              <a:chExt cx="764" cy="1308"/>
            </a:xfrm>
          </p:grpSpPr>
          <p:grpSp>
            <p:nvGrpSpPr>
              <p:cNvPr id="7723" name="Group 1478">
                <a:extLst>
                  <a:ext uri="{FF2B5EF4-FFF2-40B4-BE49-F238E27FC236}">
                    <a16:creationId xmlns:a16="http://schemas.microsoft.com/office/drawing/2014/main" id="{FC9BF3B4-97DC-F9F8-08D0-0A5D6BAC46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2089">
                <a:off x="1177" y="2523"/>
                <a:ext cx="297" cy="355"/>
                <a:chOff x="1182" y="2604"/>
                <a:chExt cx="297" cy="355"/>
              </a:xfrm>
            </p:grpSpPr>
            <p:grpSp>
              <p:nvGrpSpPr>
                <p:cNvPr id="7727" name="Group 1479">
                  <a:extLst>
                    <a:ext uri="{FF2B5EF4-FFF2-40B4-BE49-F238E27FC236}">
                      <a16:creationId xmlns:a16="http://schemas.microsoft.com/office/drawing/2014/main" id="{C717280F-96BD-EA77-3D76-3391689A0C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7729" name="Freeform 1480">
                    <a:extLst>
                      <a:ext uri="{FF2B5EF4-FFF2-40B4-BE49-F238E27FC236}">
                        <a16:creationId xmlns:a16="http://schemas.microsoft.com/office/drawing/2014/main" id="{5079CBA9-70CB-88F2-0325-B766C11492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30" name="Oval 1481">
                    <a:extLst>
                      <a:ext uri="{FF2B5EF4-FFF2-40B4-BE49-F238E27FC236}">
                        <a16:creationId xmlns:a16="http://schemas.microsoft.com/office/drawing/2014/main" id="{CE2EC099-BE6F-53EB-8A50-48F34857C4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31" name="Rectangle 1482">
                    <a:extLst>
                      <a:ext uri="{FF2B5EF4-FFF2-40B4-BE49-F238E27FC236}">
                        <a16:creationId xmlns:a16="http://schemas.microsoft.com/office/drawing/2014/main" id="{464D87CD-819D-C9C4-AB71-DB3078CEA8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7728" name="Rectangle 1483">
                  <a:extLst>
                    <a:ext uri="{FF2B5EF4-FFF2-40B4-BE49-F238E27FC236}">
                      <a16:creationId xmlns:a16="http://schemas.microsoft.com/office/drawing/2014/main" id="{A1E73829-C27F-A24D-86A2-F96834312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724" name="Group 1484">
                <a:extLst>
                  <a:ext uri="{FF2B5EF4-FFF2-40B4-BE49-F238E27FC236}">
                    <a16:creationId xmlns:a16="http://schemas.microsoft.com/office/drawing/2014/main" id="{8B2654ED-8553-DC5F-5933-ECC298B5AA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0" y="1570"/>
                <a:ext cx="764" cy="1134"/>
                <a:chOff x="703" y="1842"/>
                <a:chExt cx="764" cy="1217"/>
              </a:xfrm>
            </p:grpSpPr>
            <p:sp>
              <p:nvSpPr>
                <p:cNvPr id="7725" name="Freeform 1485" descr="50%">
                  <a:extLst>
                    <a:ext uri="{FF2B5EF4-FFF2-40B4-BE49-F238E27FC236}">
                      <a16:creationId xmlns:a16="http://schemas.microsoft.com/office/drawing/2014/main" id="{AF7FAD3E-B0C4-1995-FDCF-DDBBA513B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3" y="1842"/>
                  <a:ext cx="764" cy="1217"/>
                </a:xfrm>
                <a:custGeom>
                  <a:avLst/>
                  <a:gdLst>
                    <a:gd name="T0" fmla="*/ 537 w 764"/>
                    <a:gd name="T1" fmla="*/ 30 h 1217"/>
                    <a:gd name="T2" fmla="*/ 219 w 764"/>
                    <a:gd name="T3" fmla="*/ 212 h 1217"/>
                    <a:gd name="T4" fmla="*/ 38 w 764"/>
                    <a:gd name="T5" fmla="*/ 348 h 1217"/>
                    <a:gd name="T6" fmla="*/ 38 w 764"/>
                    <a:gd name="T7" fmla="*/ 484 h 1217"/>
                    <a:gd name="T8" fmla="*/ 265 w 764"/>
                    <a:gd name="T9" fmla="*/ 1074 h 1217"/>
                    <a:gd name="T10" fmla="*/ 310 w 764"/>
                    <a:gd name="T11" fmla="*/ 1119 h 1217"/>
                    <a:gd name="T12" fmla="*/ 401 w 764"/>
                    <a:gd name="T13" fmla="*/ 1119 h 1217"/>
                    <a:gd name="T14" fmla="*/ 265 w 764"/>
                    <a:gd name="T15" fmla="*/ 529 h 1217"/>
                    <a:gd name="T16" fmla="*/ 355 w 764"/>
                    <a:gd name="T17" fmla="*/ 393 h 1217"/>
                    <a:gd name="T18" fmla="*/ 673 w 764"/>
                    <a:gd name="T19" fmla="*/ 348 h 1217"/>
                    <a:gd name="T20" fmla="*/ 764 w 764"/>
                    <a:gd name="T21" fmla="*/ 166 h 1217"/>
                    <a:gd name="T22" fmla="*/ 673 w 764"/>
                    <a:gd name="T23" fmla="*/ 30 h 1217"/>
                    <a:gd name="T24" fmla="*/ 537 w 764"/>
                    <a:gd name="T25" fmla="*/ 30 h 12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64"/>
                    <a:gd name="T40" fmla="*/ 0 h 1217"/>
                    <a:gd name="T41" fmla="*/ 764 w 764"/>
                    <a:gd name="T42" fmla="*/ 1217 h 12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64" h="1217">
                      <a:moveTo>
                        <a:pt x="537" y="30"/>
                      </a:moveTo>
                      <a:cubicBezTo>
                        <a:pt x="461" y="60"/>
                        <a:pt x="302" y="159"/>
                        <a:pt x="219" y="212"/>
                      </a:cubicBezTo>
                      <a:cubicBezTo>
                        <a:pt x="136" y="265"/>
                        <a:pt x="68" y="303"/>
                        <a:pt x="38" y="348"/>
                      </a:cubicBezTo>
                      <a:cubicBezTo>
                        <a:pt x="8" y="393"/>
                        <a:pt x="0" y="363"/>
                        <a:pt x="38" y="484"/>
                      </a:cubicBezTo>
                      <a:cubicBezTo>
                        <a:pt x="76" y="605"/>
                        <a:pt x="220" y="968"/>
                        <a:pt x="265" y="1074"/>
                      </a:cubicBezTo>
                      <a:cubicBezTo>
                        <a:pt x="310" y="1180"/>
                        <a:pt x="287" y="1112"/>
                        <a:pt x="310" y="1119"/>
                      </a:cubicBezTo>
                      <a:cubicBezTo>
                        <a:pt x="333" y="1126"/>
                        <a:pt x="408" y="1217"/>
                        <a:pt x="401" y="1119"/>
                      </a:cubicBezTo>
                      <a:cubicBezTo>
                        <a:pt x="394" y="1021"/>
                        <a:pt x="273" y="650"/>
                        <a:pt x="265" y="529"/>
                      </a:cubicBezTo>
                      <a:cubicBezTo>
                        <a:pt x="257" y="408"/>
                        <a:pt x="287" y="423"/>
                        <a:pt x="355" y="393"/>
                      </a:cubicBezTo>
                      <a:cubicBezTo>
                        <a:pt x="423" y="363"/>
                        <a:pt x="605" y="386"/>
                        <a:pt x="673" y="348"/>
                      </a:cubicBezTo>
                      <a:cubicBezTo>
                        <a:pt x="741" y="310"/>
                        <a:pt x="764" y="219"/>
                        <a:pt x="764" y="166"/>
                      </a:cubicBezTo>
                      <a:cubicBezTo>
                        <a:pt x="764" y="113"/>
                        <a:pt x="711" y="53"/>
                        <a:pt x="673" y="30"/>
                      </a:cubicBezTo>
                      <a:cubicBezTo>
                        <a:pt x="635" y="7"/>
                        <a:pt x="613" y="0"/>
                        <a:pt x="537" y="30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26" name="Rectangle 1486" descr="50%">
                  <a:extLst>
                    <a:ext uri="{FF2B5EF4-FFF2-40B4-BE49-F238E27FC236}">
                      <a16:creationId xmlns:a16="http://schemas.microsoft.com/office/drawing/2014/main" id="{13F1043B-E9E2-C51E-A163-0F816F119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08737">
                  <a:off x="983" y="2945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604" name="Group 1487">
              <a:extLst>
                <a:ext uri="{FF2B5EF4-FFF2-40B4-BE49-F238E27FC236}">
                  <a16:creationId xmlns:a16="http://schemas.microsoft.com/office/drawing/2014/main" id="{CE022565-6170-6FBA-7931-1562F2FFEAAD}"/>
                </a:ext>
              </a:extLst>
            </p:cNvPr>
            <p:cNvGrpSpPr>
              <a:grpSpLocks/>
            </p:cNvGrpSpPr>
            <p:nvPr/>
          </p:nvGrpSpPr>
          <p:grpSpPr bwMode="auto">
            <a:xfrm rot="6654707">
              <a:off x="1933" y="1678"/>
              <a:ext cx="601" cy="657"/>
              <a:chOff x="4150" y="1710"/>
              <a:chExt cx="601" cy="657"/>
            </a:xfrm>
          </p:grpSpPr>
          <p:grpSp>
            <p:nvGrpSpPr>
              <p:cNvPr id="7687" name="Group 1488">
                <a:extLst>
                  <a:ext uri="{FF2B5EF4-FFF2-40B4-BE49-F238E27FC236}">
                    <a16:creationId xmlns:a16="http://schemas.microsoft.com/office/drawing/2014/main" id="{D7561E86-62B0-F118-67D1-89F8844F8B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634305" flipH="1">
                <a:off x="4526" y="2160"/>
                <a:ext cx="272" cy="142"/>
                <a:chOff x="3878" y="2523"/>
                <a:chExt cx="620" cy="292"/>
              </a:xfrm>
            </p:grpSpPr>
            <p:sp>
              <p:nvSpPr>
                <p:cNvPr id="7691" name="AutoShape 1489">
                  <a:extLst>
                    <a:ext uri="{FF2B5EF4-FFF2-40B4-BE49-F238E27FC236}">
                      <a16:creationId xmlns:a16="http://schemas.microsoft.com/office/drawing/2014/main" id="{322A7CC0-EC16-447D-D1C5-1190006B2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692" name="Rectangle 1490">
                  <a:extLst>
                    <a:ext uri="{FF2B5EF4-FFF2-40B4-BE49-F238E27FC236}">
                      <a16:creationId xmlns:a16="http://schemas.microsoft.com/office/drawing/2014/main" id="{AF364EA8-83A5-AD71-457F-EDD5BC7516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693" name="AutoShape 1491">
                  <a:extLst>
                    <a:ext uri="{FF2B5EF4-FFF2-40B4-BE49-F238E27FC236}">
                      <a16:creationId xmlns:a16="http://schemas.microsoft.com/office/drawing/2014/main" id="{410212E4-F273-904E-7D4F-BE4470CA9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694" name="Freeform 1492">
                  <a:extLst>
                    <a:ext uri="{FF2B5EF4-FFF2-40B4-BE49-F238E27FC236}">
                      <a16:creationId xmlns:a16="http://schemas.microsoft.com/office/drawing/2014/main" id="{DE0F5919-F6BD-A179-CD84-AD683D04E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5" name="Rectangle 1493">
                  <a:extLst>
                    <a:ext uri="{FF2B5EF4-FFF2-40B4-BE49-F238E27FC236}">
                      <a16:creationId xmlns:a16="http://schemas.microsoft.com/office/drawing/2014/main" id="{30227836-A34E-2BFF-EF86-3BD8A6EE7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696" name="Rectangle 1494">
                  <a:extLst>
                    <a:ext uri="{FF2B5EF4-FFF2-40B4-BE49-F238E27FC236}">
                      <a16:creationId xmlns:a16="http://schemas.microsoft.com/office/drawing/2014/main" id="{6D3C0D35-6D23-6B34-19E6-D0FFA35EA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7697" name="Group 1495">
                  <a:extLst>
                    <a:ext uri="{FF2B5EF4-FFF2-40B4-BE49-F238E27FC236}">
                      <a16:creationId xmlns:a16="http://schemas.microsoft.com/office/drawing/2014/main" id="{BCA66DAB-0BED-C643-CB45-EC32E89EC8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7721" name="AutoShape 1496">
                    <a:extLst>
                      <a:ext uri="{FF2B5EF4-FFF2-40B4-BE49-F238E27FC236}">
                        <a16:creationId xmlns:a16="http://schemas.microsoft.com/office/drawing/2014/main" id="{9213B25E-BBD9-0676-ED8C-E6EC04AC9E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22" name="Oval 1497">
                    <a:extLst>
                      <a:ext uri="{FF2B5EF4-FFF2-40B4-BE49-F238E27FC236}">
                        <a16:creationId xmlns:a16="http://schemas.microsoft.com/office/drawing/2014/main" id="{8145D053-F844-7959-5493-D2AC65BF0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698" name="Group 1498">
                  <a:extLst>
                    <a:ext uri="{FF2B5EF4-FFF2-40B4-BE49-F238E27FC236}">
                      <a16:creationId xmlns:a16="http://schemas.microsoft.com/office/drawing/2014/main" id="{753A9D8B-F7DB-3F5F-C54D-7027C79C51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7719" name="AutoShape 1499">
                    <a:extLst>
                      <a:ext uri="{FF2B5EF4-FFF2-40B4-BE49-F238E27FC236}">
                        <a16:creationId xmlns:a16="http://schemas.microsoft.com/office/drawing/2014/main" id="{4A9C85C1-4438-77B7-6AF6-6CFA181FE5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20" name="Oval 1500">
                    <a:extLst>
                      <a:ext uri="{FF2B5EF4-FFF2-40B4-BE49-F238E27FC236}">
                        <a16:creationId xmlns:a16="http://schemas.microsoft.com/office/drawing/2014/main" id="{47B60FA8-3C9B-81A0-C2A1-FB1DC09F87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699" name="Group 1501">
                  <a:extLst>
                    <a:ext uri="{FF2B5EF4-FFF2-40B4-BE49-F238E27FC236}">
                      <a16:creationId xmlns:a16="http://schemas.microsoft.com/office/drawing/2014/main" id="{A163FA96-1CEE-D898-C110-E251C715A89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7717" name="AutoShape 1502">
                    <a:extLst>
                      <a:ext uri="{FF2B5EF4-FFF2-40B4-BE49-F238E27FC236}">
                        <a16:creationId xmlns:a16="http://schemas.microsoft.com/office/drawing/2014/main" id="{473FCA86-FB5A-958A-F6D3-FA8FAFBF1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18" name="Oval 1503">
                    <a:extLst>
                      <a:ext uri="{FF2B5EF4-FFF2-40B4-BE49-F238E27FC236}">
                        <a16:creationId xmlns:a16="http://schemas.microsoft.com/office/drawing/2014/main" id="{E7457F3C-721D-4C48-BF89-81FC7F31CD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700" name="Group 1504">
                  <a:extLst>
                    <a:ext uri="{FF2B5EF4-FFF2-40B4-BE49-F238E27FC236}">
                      <a16:creationId xmlns:a16="http://schemas.microsoft.com/office/drawing/2014/main" id="{9319FEF8-744B-ADF2-9983-9BCE21232B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7715" name="AutoShape 1505">
                    <a:extLst>
                      <a:ext uri="{FF2B5EF4-FFF2-40B4-BE49-F238E27FC236}">
                        <a16:creationId xmlns:a16="http://schemas.microsoft.com/office/drawing/2014/main" id="{B3B9E795-26F0-DFC0-EBE0-B5F93D9A9C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16" name="Oval 1506">
                    <a:extLst>
                      <a:ext uri="{FF2B5EF4-FFF2-40B4-BE49-F238E27FC236}">
                        <a16:creationId xmlns:a16="http://schemas.microsoft.com/office/drawing/2014/main" id="{B546E433-CFB2-E511-6E37-346AE8FD9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701" name="Group 1507">
                  <a:extLst>
                    <a:ext uri="{FF2B5EF4-FFF2-40B4-BE49-F238E27FC236}">
                      <a16:creationId xmlns:a16="http://schemas.microsoft.com/office/drawing/2014/main" id="{A0A9CF0D-7FD0-C354-0257-FFF7D5D0EA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7702" name="Freeform 1508">
                    <a:extLst>
                      <a:ext uri="{FF2B5EF4-FFF2-40B4-BE49-F238E27FC236}">
                        <a16:creationId xmlns:a16="http://schemas.microsoft.com/office/drawing/2014/main" id="{E1ECF8A9-E404-10B9-B6FE-C7B5CA6148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703" name="Group 1509">
                    <a:extLst>
                      <a:ext uri="{FF2B5EF4-FFF2-40B4-BE49-F238E27FC236}">
                        <a16:creationId xmlns:a16="http://schemas.microsoft.com/office/drawing/2014/main" id="{CF2EE345-B9B4-1E47-4C98-3C9FC39691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7706" name="Group 1510">
                      <a:extLst>
                        <a:ext uri="{FF2B5EF4-FFF2-40B4-BE49-F238E27FC236}">
                          <a16:creationId xmlns:a16="http://schemas.microsoft.com/office/drawing/2014/main" id="{5B2A9B1E-4B83-2437-BB8E-9834ED9016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7709" name="AutoShape 1511">
                        <a:extLst>
                          <a:ext uri="{FF2B5EF4-FFF2-40B4-BE49-F238E27FC236}">
                            <a16:creationId xmlns:a16="http://schemas.microsoft.com/office/drawing/2014/main" id="{76ABCD64-EECB-7A5D-D135-AC6BA3878D8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710" name="Oval 1512">
                        <a:extLst>
                          <a:ext uri="{FF2B5EF4-FFF2-40B4-BE49-F238E27FC236}">
                            <a16:creationId xmlns:a16="http://schemas.microsoft.com/office/drawing/2014/main" id="{DDAD36A5-4394-8CB7-5944-87EE8B79C5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711" name="Freeform 1513">
                        <a:extLst>
                          <a:ext uri="{FF2B5EF4-FFF2-40B4-BE49-F238E27FC236}">
                            <a16:creationId xmlns:a16="http://schemas.microsoft.com/office/drawing/2014/main" id="{C4212C39-34D0-88D8-FF90-F03D5D8A75E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12" name="Freeform 1514">
                        <a:extLst>
                          <a:ext uri="{FF2B5EF4-FFF2-40B4-BE49-F238E27FC236}">
                            <a16:creationId xmlns:a16="http://schemas.microsoft.com/office/drawing/2014/main" id="{C45271E2-777E-9C7F-094E-0C9296C59E8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13" name="Oval 1515">
                        <a:extLst>
                          <a:ext uri="{FF2B5EF4-FFF2-40B4-BE49-F238E27FC236}">
                            <a16:creationId xmlns:a16="http://schemas.microsoft.com/office/drawing/2014/main" id="{43FE781A-C605-D2AB-8366-D80BAC81CDA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714" name="AutoShape 1516">
                        <a:extLst>
                          <a:ext uri="{FF2B5EF4-FFF2-40B4-BE49-F238E27FC236}">
                            <a16:creationId xmlns:a16="http://schemas.microsoft.com/office/drawing/2014/main" id="{1CAB5B4D-E96C-D679-5E2C-356F3F35955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707" name="AutoShape 1517">
                      <a:extLst>
                        <a:ext uri="{FF2B5EF4-FFF2-40B4-BE49-F238E27FC236}">
                          <a16:creationId xmlns:a16="http://schemas.microsoft.com/office/drawing/2014/main" id="{A78C00E3-66D8-1911-1256-5D1EA5E7EC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708" name="AutoShape 1518">
                      <a:extLst>
                        <a:ext uri="{FF2B5EF4-FFF2-40B4-BE49-F238E27FC236}">
                          <a16:creationId xmlns:a16="http://schemas.microsoft.com/office/drawing/2014/main" id="{93FF38F9-B44B-BA3C-765A-EC157D6600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704" name="AutoShape 1519">
                    <a:extLst>
                      <a:ext uri="{FF2B5EF4-FFF2-40B4-BE49-F238E27FC236}">
                        <a16:creationId xmlns:a16="http://schemas.microsoft.com/office/drawing/2014/main" id="{93F1F38F-C374-9728-45E4-45687A659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705" name="Line 1520">
                    <a:extLst>
                      <a:ext uri="{FF2B5EF4-FFF2-40B4-BE49-F238E27FC236}">
                        <a16:creationId xmlns:a16="http://schemas.microsoft.com/office/drawing/2014/main" id="{523AD0C2-267E-0AF1-9B31-1D198DB3F5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688" name="Group 1521">
                <a:extLst>
                  <a:ext uri="{FF2B5EF4-FFF2-40B4-BE49-F238E27FC236}">
                    <a16:creationId xmlns:a16="http://schemas.microsoft.com/office/drawing/2014/main" id="{77F282FD-0F51-195E-C39B-7A4621EBE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863626" flipH="1">
                <a:off x="4212" y="1648"/>
                <a:ext cx="478" cy="601"/>
                <a:chOff x="4195" y="255"/>
                <a:chExt cx="681" cy="687"/>
              </a:xfrm>
            </p:grpSpPr>
            <p:sp>
              <p:nvSpPr>
                <p:cNvPr id="7689" name="Freeform 1522">
                  <a:extLst>
                    <a:ext uri="{FF2B5EF4-FFF2-40B4-BE49-F238E27FC236}">
                      <a16:creationId xmlns:a16="http://schemas.microsoft.com/office/drawing/2014/main" id="{0C083EE0-AFD0-4250-1600-14B3CB3CE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0" name="Rectangle 1523">
                  <a:extLst>
                    <a:ext uri="{FF2B5EF4-FFF2-40B4-BE49-F238E27FC236}">
                      <a16:creationId xmlns:a16="http://schemas.microsoft.com/office/drawing/2014/main" id="{6869EB5B-13DF-EB8F-4CF7-FDC200ACE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7605" name="Freeform 1524">
              <a:extLst>
                <a:ext uri="{FF2B5EF4-FFF2-40B4-BE49-F238E27FC236}">
                  <a16:creationId xmlns:a16="http://schemas.microsoft.com/office/drawing/2014/main" id="{DF355778-0386-3D34-493E-1AEBEFED4062}"/>
                </a:ext>
              </a:extLst>
            </p:cNvPr>
            <p:cNvSpPr>
              <a:spLocks/>
            </p:cNvSpPr>
            <p:nvPr/>
          </p:nvSpPr>
          <p:spPr bwMode="auto">
            <a:xfrm rot="19968692" flipH="1">
              <a:off x="2345" y="1554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06" name="Freeform 1525">
              <a:extLst>
                <a:ext uri="{FF2B5EF4-FFF2-40B4-BE49-F238E27FC236}">
                  <a16:creationId xmlns:a16="http://schemas.microsoft.com/office/drawing/2014/main" id="{ED5CF0BA-B26D-4183-DC31-C8E552D9312D}"/>
                </a:ext>
              </a:extLst>
            </p:cNvPr>
            <p:cNvSpPr>
              <a:spLocks/>
            </p:cNvSpPr>
            <p:nvPr/>
          </p:nvSpPr>
          <p:spPr bwMode="auto">
            <a:xfrm rot="20880118" flipH="1">
              <a:off x="2332" y="1736"/>
              <a:ext cx="409" cy="756"/>
            </a:xfrm>
            <a:custGeom>
              <a:avLst/>
              <a:gdLst>
                <a:gd name="T0" fmla="*/ 4 w 461"/>
                <a:gd name="T1" fmla="*/ 38 h 756"/>
                <a:gd name="T2" fmla="*/ 4 w 461"/>
                <a:gd name="T3" fmla="*/ 264 h 756"/>
                <a:gd name="T4" fmla="*/ 4 w 461"/>
                <a:gd name="T5" fmla="*/ 446 h 756"/>
                <a:gd name="T6" fmla="*/ 4 w 461"/>
                <a:gd name="T7" fmla="*/ 673 h 756"/>
                <a:gd name="T8" fmla="*/ 12 w 461"/>
                <a:gd name="T9" fmla="*/ 718 h 756"/>
                <a:gd name="T10" fmla="*/ 35 w 461"/>
                <a:gd name="T11" fmla="*/ 718 h 756"/>
                <a:gd name="T12" fmla="*/ 31 w 461"/>
                <a:gd name="T13" fmla="*/ 491 h 756"/>
                <a:gd name="T14" fmla="*/ 28 w 461"/>
                <a:gd name="T15" fmla="*/ 264 h 756"/>
                <a:gd name="T16" fmla="*/ 31 w 461"/>
                <a:gd name="T17" fmla="*/ 128 h 756"/>
                <a:gd name="T18" fmla="*/ 23 w 461"/>
                <a:gd name="T19" fmla="*/ 38 h 756"/>
                <a:gd name="T20" fmla="*/ 4 w 461"/>
                <a:gd name="T21" fmla="*/ 38 h 7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1"/>
                <a:gd name="T34" fmla="*/ 0 h 756"/>
                <a:gd name="T35" fmla="*/ 461 w 461"/>
                <a:gd name="T36" fmla="*/ 756 h 7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1" h="756">
                  <a:moveTo>
                    <a:pt x="60" y="38"/>
                  </a:moveTo>
                  <a:cubicBezTo>
                    <a:pt x="15" y="76"/>
                    <a:pt x="15" y="196"/>
                    <a:pt x="15" y="264"/>
                  </a:cubicBezTo>
                  <a:cubicBezTo>
                    <a:pt x="15" y="332"/>
                    <a:pt x="60" y="378"/>
                    <a:pt x="60" y="446"/>
                  </a:cubicBezTo>
                  <a:cubicBezTo>
                    <a:pt x="60" y="514"/>
                    <a:pt x="0" y="628"/>
                    <a:pt x="15" y="673"/>
                  </a:cubicBezTo>
                  <a:cubicBezTo>
                    <a:pt x="30" y="718"/>
                    <a:pt x="83" y="710"/>
                    <a:pt x="151" y="718"/>
                  </a:cubicBezTo>
                  <a:cubicBezTo>
                    <a:pt x="219" y="726"/>
                    <a:pt x="385" y="756"/>
                    <a:pt x="423" y="718"/>
                  </a:cubicBezTo>
                  <a:cubicBezTo>
                    <a:pt x="461" y="680"/>
                    <a:pt x="393" y="567"/>
                    <a:pt x="378" y="491"/>
                  </a:cubicBezTo>
                  <a:cubicBezTo>
                    <a:pt x="363" y="415"/>
                    <a:pt x="332" y="324"/>
                    <a:pt x="332" y="264"/>
                  </a:cubicBezTo>
                  <a:cubicBezTo>
                    <a:pt x="332" y="204"/>
                    <a:pt x="385" y="166"/>
                    <a:pt x="378" y="128"/>
                  </a:cubicBezTo>
                  <a:cubicBezTo>
                    <a:pt x="371" y="90"/>
                    <a:pt x="340" y="53"/>
                    <a:pt x="287" y="38"/>
                  </a:cubicBezTo>
                  <a:cubicBezTo>
                    <a:pt x="234" y="23"/>
                    <a:pt x="105" y="0"/>
                    <a:pt x="60" y="38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7" name="Freeform 1526">
              <a:extLst>
                <a:ext uri="{FF2B5EF4-FFF2-40B4-BE49-F238E27FC236}">
                  <a16:creationId xmlns:a16="http://schemas.microsoft.com/office/drawing/2014/main" id="{C2B2E739-5BDA-FED7-24CE-1B6C16FEAB71}"/>
                </a:ext>
              </a:extLst>
            </p:cNvPr>
            <p:cNvSpPr>
              <a:spLocks/>
            </p:cNvSpPr>
            <p:nvPr/>
          </p:nvSpPr>
          <p:spPr bwMode="auto">
            <a:xfrm rot="21206372" flipH="1">
              <a:off x="2319" y="1691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08" name="Group 1527">
              <a:extLst>
                <a:ext uri="{FF2B5EF4-FFF2-40B4-BE49-F238E27FC236}">
                  <a16:creationId xmlns:a16="http://schemas.microsoft.com/office/drawing/2014/main" id="{7EA815AE-1046-7570-A71A-F1712CB857BA}"/>
                </a:ext>
              </a:extLst>
            </p:cNvPr>
            <p:cNvGrpSpPr>
              <a:grpSpLocks/>
            </p:cNvGrpSpPr>
            <p:nvPr/>
          </p:nvGrpSpPr>
          <p:grpSpPr bwMode="auto">
            <a:xfrm rot="20880118" flipH="1">
              <a:off x="2393" y="1944"/>
              <a:ext cx="105" cy="525"/>
              <a:chOff x="3435" y="481"/>
              <a:chExt cx="121" cy="525"/>
            </a:xfrm>
          </p:grpSpPr>
          <p:sp>
            <p:nvSpPr>
              <p:cNvPr id="7683" name="Freeform 1528">
                <a:extLst>
                  <a:ext uri="{FF2B5EF4-FFF2-40B4-BE49-F238E27FC236}">
                    <a16:creationId xmlns:a16="http://schemas.microsoft.com/office/drawing/2014/main" id="{785C474B-76C5-7873-19F7-4A78616CB21F}"/>
                  </a:ext>
                </a:extLst>
              </p:cNvPr>
              <p:cNvSpPr>
                <a:spLocks/>
              </p:cNvSpPr>
              <p:nvPr/>
            </p:nvSpPr>
            <p:spPr bwMode="auto">
              <a:xfrm rot="-42023">
                <a:off x="3435" y="481"/>
                <a:ext cx="96" cy="525"/>
              </a:xfrm>
              <a:custGeom>
                <a:avLst/>
                <a:gdLst>
                  <a:gd name="T0" fmla="*/ 30 w 99"/>
                  <a:gd name="T1" fmla="*/ 0 h 544"/>
                  <a:gd name="T2" fmla="*/ 8 w 99"/>
                  <a:gd name="T3" fmla="*/ 87 h 544"/>
                  <a:gd name="T4" fmla="*/ 51 w 99"/>
                  <a:gd name="T5" fmla="*/ 259 h 544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544"/>
                  <a:gd name="T11" fmla="*/ 99 w 99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544">
                    <a:moveTo>
                      <a:pt x="53" y="0"/>
                    </a:moveTo>
                    <a:cubicBezTo>
                      <a:pt x="26" y="45"/>
                      <a:pt x="0" y="90"/>
                      <a:pt x="8" y="181"/>
                    </a:cubicBezTo>
                    <a:cubicBezTo>
                      <a:pt x="16" y="272"/>
                      <a:pt x="57" y="408"/>
                      <a:pt x="99" y="544"/>
                    </a:cubicBezTo>
                  </a:path>
                </a:pathLst>
              </a:custGeom>
              <a:noFill/>
              <a:ln w="9525">
                <a:solidFill>
                  <a:srgbClr val="0066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4" name="Oval 1529">
                <a:extLst>
                  <a:ext uri="{FF2B5EF4-FFF2-40B4-BE49-F238E27FC236}">
                    <a16:creationId xmlns:a16="http://schemas.microsoft.com/office/drawing/2014/main" id="{86F30486-4D18-9B6F-E981-F09D52B7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40" y="589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685" name="Oval 1530">
                <a:extLst>
                  <a:ext uri="{FF2B5EF4-FFF2-40B4-BE49-F238E27FC236}">
                    <a16:creationId xmlns:a16="http://schemas.microsoft.com/office/drawing/2014/main" id="{F4D7B0E2-ADBC-4FF6-A627-878D469E6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72" y="753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686" name="Oval 1531">
                <a:extLst>
                  <a:ext uri="{FF2B5EF4-FFF2-40B4-BE49-F238E27FC236}">
                    <a16:creationId xmlns:a16="http://schemas.microsoft.com/office/drawing/2014/main" id="{664D7268-A781-C13D-1A81-BB3B2E7E8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513" y="889"/>
                <a:ext cx="43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7609" name="Group 1532">
              <a:extLst>
                <a:ext uri="{FF2B5EF4-FFF2-40B4-BE49-F238E27FC236}">
                  <a16:creationId xmlns:a16="http://schemas.microsoft.com/office/drawing/2014/main" id="{C9A4545B-76BF-83DB-D17E-5A9A7BC89F2B}"/>
                </a:ext>
              </a:extLst>
            </p:cNvPr>
            <p:cNvGrpSpPr>
              <a:grpSpLocks/>
            </p:cNvGrpSpPr>
            <p:nvPr/>
          </p:nvGrpSpPr>
          <p:grpSpPr bwMode="auto">
            <a:xfrm rot="-8351627">
              <a:off x="2426" y="1953"/>
              <a:ext cx="794" cy="570"/>
              <a:chOff x="740" y="824"/>
              <a:chExt cx="794" cy="570"/>
            </a:xfrm>
          </p:grpSpPr>
          <p:grpSp>
            <p:nvGrpSpPr>
              <p:cNvPr id="7641" name="Group 1533">
                <a:extLst>
                  <a:ext uri="{FF2B5EF4-FFF2-40B4-BE49-F238E27FC236}">
                    <a16:creationId xmlns:a16="http://schemas.microsoft.com/office/drawing/2014/main" id="{D5B523CD-011E-7A09-D9E7-40D663D061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98065" flipH="1" flipV="1">
                <a:off x="740" y="916"/>
                <a:ext cx="341" cy="139"/>
                <a:chOff x="1066" y="658"/>
                <a:chExt cx="1096" cy="459"/>
              </a:xfrm>
            </p:grpSpPr>
            <p:grpSp>
              <p:nvGrpSpPr>
                <p:cNvPr id="7645" name="Group 1534">
                  <a:extLst>
                    <a:ext uri="{FF2B5EF4-FFF2-40B4-BE49-F238E27FC236}">
                      <a16:creationId xmlns:a16="http://schemas.microsoft.com/office/drawing/2014/main" id="{FC0CCAA1-99E1-B702-A58B-2DBB02ADC3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66" y="658"/>
                  <a:ext cx="1096" cy="444"/>
                  <a:chOff x="1066" y="658"/>
                  <a:chExt cx="1096" cy="444"/>
                </a:xfrm>
              </p:grpSpPr>
              <p:grpSp>
                <p:nvGrpSpPr>
                  <p:cNvPr id="7662" name="Group 1535">
                    <a:extLst>
                      <a:ext uri="{FF2B5EF4-FFF2-40B4-BE49-F238E27FC236}">
                        <a16:creationId xmlns:a16="http://schemas.microsoft.com/office/drawing/2014/main" id="{A60E1F8A-D9A8-0789-72CE-8A6BBE45EF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487806">
                    <a:off x="1837" y="698"/>
                    <a:ext cx="292" cy="111"/>
                    <a:chOff x="1987" y="527"/>
                    <a:chExt cx="292" cy="156"/>
                  </a:xfrm>
                </p:grpSpPr>
                <p:sp>
                  <p:nvSpPr>
                    <p:cNvPr id="7681" name="Freeform 1536">
                      <a:extLst>
                        <a:ext uri="{FF2B5EF4-FFF2-40B4-BE49-F238E27FC236}">
                          <a16:creationId xmlns:a16="http://schemas.microsoft.com/office/drawing/2014/main" id="{BB045599-5C38-6A41-E2E5-46D675E422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155" y="559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82" name="AutoShape 1537">
                      <a:extLst>
                        <a:ext uri="{FF2B5EF4-FFF2-40B4-BE49-F238E27FC236}">
                          <a16:creationId xmlns:a16="http://schemas.microsoft.com/office/drawing/2014/main" id="{B9A434E1-CFDA-AB61-7494-74EBB62029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2043" y="47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663" name="Freeform 1538">
                    <a:extLst>
                      <a:ext uri="{FF2B5EF4-FFF2-40B4-BE49-F238E27FC236}">
                        <a16:creationId xmlns:a16="http://schemas.microsoft.com/office/drawing/2014/main" id="{00B3D81B-6BD7-3392-90D5-BF60772FA7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15" y="838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664" name="Group 1539">
                    <a:extLst>
                      <a:ext uri="{FF2B5EF4-FFF2-40B4-BE49-F238E27FC236}">
                        <a16:creationId xmlns:a16="http://schemas.microsoft.com/office/drawing/2014/main" id="{5574C3A3-CB08-A785-DAA8-36EBC0BFBA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51" y="737"/>
                    <a:ext cx="292" cy="137"/>
                    <a:chOff x="1851" y="737"/>
                    <a:chExt cx="292" cy="137"/>
                  </a:xfrm>
                </p:grpSpPr>
                <p:sp>
                  <p:nvSpPr>
                    <p:cNvPr id="7679" name="AutoShape 1540">
                      <a:extLst>
                        <a:ext uri="{FF2B5EF4-FFF2-40B4-BE49-F238E27FC236}">
                          <a16:creationId xmlns:a16="http://schemas.microsoft.com/office/drawing/2014/main" id="{07B2430B-EE29-1969-6DD3-229E0F0DEF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07" y="68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680" name="Freeform 1541">
                      <a:extLst>
                        <a:ext uri="{FF2B5EF4-FFF2-40B4-BE49-F238E27FC236}">
                          <a16:creationId xmlns:a16="http://schemas.microsoft.com/office/drawing/2014/main" id="{D23FD1F6-07A5-0A3C-DEC6-D39361EE3A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19" y="750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665" name="AutoShape 1542">
                    <a:extLst>
                      <a:ext uri="{FF2B5EF4-FFF2-40B4-BE49-F238E27FC236}">
                        <a16:creationId xmlns:a16="http://schemas.microsoft.com/office/drawing/2014/main" id="{A834EFC7-3E0D-7D37-6CAB-5D83364A96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926" y="739"/>
                    <a:ext cx="90" cy="202"/>
                  </a:xfrm>
                  <a:prstGeom prst="can">
                    <a:avLst>
                      <a:gd name="adj" fmla="val 56111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66" name="Freeform 1543">
                    <a:extLst>
                      <a:ext uri="{FF2B5EF4-FFF2-40B4-BE49-F238E27FC236}">
                        <a16:creationId xmlns:a16="http://schemas.microsoft.com/office/drawing/2014/main" id="{54DBBD2A-39A4-C839-8A09-06F1EF5F4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24" y="916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67" name="Freeform 1544">
                    <a:extLst>
                      <a:ext uri="{FF2B5EF4-FFF2-40B4-BE49-F238E27FC236}">
                        <a16:creationId xmlns:a16="http://schemas.microsoft.com/office/drawing/2014/main" id="{174C88D9-1CA1-7B50-0EA3-694E34EDA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2038" y="828"/>
                    <a:ext cx="111" cy="137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68" name="Freeform 1545">
                    <a:extLst>
                      <a:ext uri="{FF2B5EF4-FFF2-40B4-BE49-F238E27FC236}">
                        <a16:creationId xmlns:a16="http://schemas.microsoft.com/office/drawing/2014/main" id="{618BF03B-2EEF-D27B-DEE5-B4F692CF64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1958" y="962"/>
                    <a:ext cx="109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69" name="Freeform 1546">
                    <a:extLst>
                      <a:ext uri="{FF2B5EF4-FFF2-40B4-BE49-F238E27FC236}">
                        <a16:creationId xmlns:a16="http://schemas.microsoft.com/office/drawing/2014/main" id="{C13349AC-709D-27F9-08FD-8A62D9304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1962" y="874"/>
                    <a:ext cx="111" cy="138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70" name="Oval 1547">
                    <a:extLst>
                      <a:ext uri="{FF2B5EF4-FFF2-40B4-BE49-F238E27FC236}">
                        <a16:creationId xmlns:a16="http://schemas.microsoft.com/office/drawing/2014/main" id="{0ED9C0DB-D27E-EA10-6315-1CE849B0AC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17" y="700"/>
                    <a:ext cx="327" cy="184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1" name="AutoShape 1548">
                    <a:extLst>
                      <a:ext uri="{FF2B5EF4-FFF2-40B4-BE49-F238E27FC236}">
                        <a16:creationId xmlns:a16="http://schemas.microsoft.com/office/drawing/2014/main" id="{F8BE6796-5BEE-A4A9-F811-5FECDFCC05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851" y="784"/>
                    <a:ext cx="90" cy="203"/>
                  </a:xfrm>
                  <a:prstGeom prst="can">
                    <a:avLst>
                      <a:gd name="adj" fmla="val 56389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2" name="Rectangle 1549">
                    <a:extLst>
                      <a:ext uri="{FF2B5EF4-FFF2-40B4-BE49-F238E27FC236}">
                        <a16:creationId xmlns:a16="http://schemas.microsoft.com/office/drawing/2014/main" id="{655D36FB-BD94-C6EC-D33E-57F9B9CE0F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 flipV="1">
                    <a:off x="1565" y="799"/>
                    <a:ext cx="181" cy="8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3" name="Rectangle 1550">
                    <a:extLst>
                      <a:ext uri="{FF2B5EF4-FFF2-40B4-BE49-F238E27FC236}">
                        <a16:creationId xmlns:a16="http://schemas.microsoft.com/office/drawing/2014/main" id="{B9B42126-F7EF-73EA-53F3-731FCC0F0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17108" flipH="1" flipV="1">
                    <a:off x="1186" y="815"/>
                    <a:ext cx="412" cy="13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4" name="AutoShape 1551">
                    <a:extLst>
                      <a:ext uri="{FF2B5EF4-FFF2-40B4-BE49-F238E27FC236}">
                        <a16:creationId xmlns:a16="http://schemas.microsoft.com/office/drawing/2014/main" id="{A0BC8EE4-8C0F-8476-3112-B061B43AF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1021" flipH="1">
                    <a:off x="1601" y="741"/>
                    <a:ext cx="148" cy="3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5" name="Rectangle 1552">
                    <a:extLst>
                      <a:ext uri="{FF2B5EF4-FFF2-40B4-BE49-F238E27FC236}">
                        <a16:creationId xmlns:a16="http://schemas.microsoft.com/office/drawing/2014/main" id="{86F53BCA-4228-F0B5-802C-E986277B1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474" y="81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6" name="Rectangle 1553">
                    <a:extLst>
                      <a:ext uri="{FF2B5EF4-FFF2-40B4-BE49-F238E27FC236}">
                        <a16:creationId xmlns:a16="http://schemas.microsoft.com/office/drawing/2014/main" id="{B13F4DBD-63DE-4ED9-274F-D7F1FF35A8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80" y="761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7" name="Rectangle 1554">
                    <a:extLst>
                      <a:ext uri="{FF2B5EF4-FFF2-40B4-BE49-F238E27FC236}">
                        <a16:creationId xmlns:a16="http://schemas.microsoft.com/office/drawing/2014/main" id="{3C62AEF1-9A8B-DFD3-745D-ACF8A3BA0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19" y="79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78" name="Freeform 1555">
                    <a:extLst>
                      <a:ext uri="{FF2B5EF4-FFF2-40B4-BE49-F238E27FC236}">
                        <a16:creationId xmlns:a16="http://schemas.microsoft.com/office/drawing/2014/main" id="{C216FAC6-C3A9-633E-DF8E-CEFA7ADDB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6228" flipH="1" flipV="1">
                    <a:off x="1066" y="658"/>
                    <a:ext cx="989" cy="197"/>
                  </a:xfrm>
                  <a:custGeom>
                    <a:avLst/>
                    <a:gdLst>
                      <a:gd name="T0" fmla="*/ 0 w 635"/>
                      <a:gd name="T1" fmla="*/ 2964365 h 121"/>
                      <a:gd name="T2" fmla="*/ 2494745 w 635"/>
                      <a:gd name="T3" fmla="*/ 2964365 h 121"/>
                      <a:gd name="T4" fmla="*/ 3986446 w 635"/>
                      <a:gd name="T5" fmla="*/ 409828 h 121"/>
                      <a:gd name="T6" fmla="*/ 6975961 w 635"/>
                      <a:gd name="T7" fmla="*/ 409828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46" name="Group 1556">
                  <a:extLst>
                    <a:ext uri="{FF2B5EF4-FFF2-40B4-BE49-F238E27FC236}">
                      <a16:creationId xmlns:a16="http://schemas.microsoft.com/office/drawing/2014/main" id="{4FF6235F-963F-B172-DE71-93F86719FD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6" y="895"/>
                  <a:ext cx="1004" cy="218"/>
                  <a:chOff x="1153" y="1405"/>
                  <a:chExt cx="1004" cy="218"/>
                </a:xfrm>
              </p:grpSpPr>
              <p:grpSp>
                <p:nvGrpSpPr>
                  <p:cNvPr id="7648" name="Group 1557">
                    <a:extLst>
                      <a:ext uri="{FF2B5EF4-FFF2-40B4-BE49-F238E27FC236}">
                        <a16:creationId xmlns:a16="http://schemas.microsoft.com/office/drawing/2014/main" id="{F654E35C-286A-62FB-F700-03A68EBCDD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461021" flipH="1" flipV="1">
                    <a:off x="1679" y="1456"/>
                    <a:ext cx="478" cy="167"/>
                    <a:chOff x="1676" y="663"/>
                    <a:chExt cx="358" cy="132"/>
                  </a:xfrm>
                </p:grpSpPr>
                <p:sp>
                  <p:nvSpPr>
                    <p:cNvPr id="7656" name="AutoShape 1558">
                      <a:extLst>
                        <a:ext uri="{FF2B5EF4-FFF2-40B4-BE49-F238E27FC236}">
                          <a16:creationId xmlns:a16="http://schemas.microsoft.com/office/drawing/2014/main" id="{C5299321-C27C-CB2A-11A6-489B7768C5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657" name="Oval 1559">
                      <a:extLst>
                        <a:ext uri="{FF2B5EF4-FFF2-40B4-BE49-F238E27FC236}">
                          <a16:creationId xmlns:a16="http://schemas.microsoft.com/office/drawing/2014/main" id="{62DCE76A-1E81-D35F-27FF-F8ADBC10BD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658" name="Freeform 1560">
                      <a:extLst>
                        <a:ext uri="{FF2B5EF4-FFF2-40B4-BE49-F238E27FC236}">
                          <a16:creationId xmlns:a16="http://schemas.microsoft.com/office/drawing/2014/main" id="{5D3BA582-925B-562B-528C-CB26DA74F9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59" name="Freeform 1561">
                      <a:extLst>
                        <a:ext uri="{FF2B5EF4-FFF2-40B4-BE49-F238E27FC236}">
                          <a16:creationId xmlns:a16="http://schemas.microsoft.com/office/drawing/2014/main" id="{CCDAE170-6603-F60C-C17C-DC411C98B6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60" name="Oval 1562">
                      <a:extLst>
                        <a:ext uri="{FF2B5EF4-FFF2-40B4-BE49-F238E27FC236}">
                          <a16:creationId xmlns:a16="http://schemas.microsoft.com/office/drawing/2014/main" id="{FCD81765-B74A-27D4-05BD-B474155724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661" name="AutoShape 1563">
                      <a:extLst>
                        <a:ext uri="{FF2B5EF4-FFF2-40B4-BE49-F238E27FC236}">
                          <a16:creationId xmlns:a16="http://schemas.microsoft.com/office/drawing/2014/main" id="{CFC694B4-E2B5-81F0-E3BE-E2923EDFA3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649" name="AutoShape 1564">
                    <a:extLst>
                      <a:ext uri="{FF2B5EF4-FFF2-40B4-BE49-F238E27FC236}">
                        <a16:creationId xmlns:a16="http://schemas.microsoft.com/office/drawing/2014/main" id="{B56495B6-4C4F-71E1-B4F9-568A8EFF0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373183" flipH="1" flipV="1">
                    <a:off x="1821" y="1510"/>
                    <a:ext cx="57" cy="121"/>
                  </a:xfrm>
                  <a:prstGeom prst="can">
                    <a:avLst>
                      <a:gd name="adj" fmla="val 5307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50" name="AutoShape 1565">
                    <a:extLst>
                      <a:ext uri="{FF2B5EF4-FFF2-40B4-BE49-F238E27FC236}">
                        <a16:creationId xmlns:a16="http://schemas.microsoft.com/office/drawing/2014/main" id="{A3263BD3-0734-81A4-2CA6-69955EDFB0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861021" flipH="1" flipV="1">
                    <a:off x="2010" y="1519"/>
                    <a:ext cx="57" cy="71"/>
                  </a:xfrm>
                  <a:prstGeom prst="can">
                    <a:avLst>
                      <a:gd name="adj" fmla="val 3114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51" name="AutoShape 1566">
                    <a:extLst>
                      <a:ext uri="{FF2B5EF4-FFF2-40B4-BE49-F238E27FC236}">
                        <a16:creationId xmlns:a16="http://schemas.microsoft.com/office/drawing/2014/main" id="{7F68D3B4-ED71-C4D9-AA31-804375747B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75432" flipH="1" flipV="1">
                    <a:off x="1641" y="1457"/>
                    <a:ext cx="154" cy="84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52" name="Line 1567">
                    <a:extLst>
                      <a:ext uri="{FF2B5EF4-FFF2-40B4-BE49-F238E27FC236}">
                        <a16:creationId xmlns:a16="http://schemas.microsoft.com/office/drawing/2014/main" id="{4453FD0F-5B45-1C1F-B9FF-D1FB971792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 flipV="1">
                    <a:off x="1517" y="1454"/>
                    <a:ext cx="232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53" name="Oval 1568">
                    <a:extLst>
                      <a:ext uri="{FF2B5EF4-FFF2-40B4-BE49-F238E27FC236}">
                        <a16:creationId xmlns:a16="http://schemas.microsoft.com/office/drawing/2014/main" id="{17AEAD23-C132-230A-C12E-CB9B41E3AA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58" y="1405"/>
                    <a:ext cx="246" cy="167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54" name="Line 1569">
                    <a:extLst>
                      <a:ext uri="{FF2B5EF4-FFF2-40B4-BE49-F238E27FC236}">
                        <a16:creationId xmlns:a16="http://schemas.microsoft.com/office/drawing/2014/main" id="{D2012C33-A965-044D-100F-C25BB44385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>
                    <a:off x="1966" y="1533"/>
                    <a:ext cx="0" cy="82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55" name="Freeform 1570">
                    <a:extLst>
                      <a:ext uri="{FF2B5EF4-FFF2-40B4-BE49-F238E27FC236}">
                        <a16:creationId xmlns:a16="http://schemas.microsoft.com/office/drawing/2014/main" id="{3B6D5FAB-DE5A-1FAD-0F60-BA76A8F89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61021" flipH="1">
                    <a:off x="1153" y="1470"/>
                    <a:ext cx="846" cy="100"/>
                  </a:xfrm>
                  <a:custGeom>
                    <a:avLst/>
                    <a:gdLst>
                      <a:gd name="T0" fmla="*/ 0 w 635"/>
                      <a:gd name="T1" fmla="*/ 2 h 121"/>
                      <a:gd name="T2" fmla="*/ 74753 w 635"/>
                      <a:gd name="T3" fmla="*/ 2 h 121"/>
                      <a:gd name="T4" fmla="*/ 112197 w 635"/>
                      <a:gd name="T5" fmla="*/ 2 h 121"/>
                      <a:gd name="T6" fmla="*/ 168930 w 635"/>
                      <a:gd name="T7" fmla="*/ 2 h 121"/>
                      <a:gd name="T8" fmla="*/ 262580 w 635"/>
                      <a:gd name="T9" fmla="*/ 2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647" name="Line 1571">
                  <a:extLst>
                    <a:ext uri="{FF2B5EF4-FFF2-40B4-BE49-F238E27FC236}">
                      <a16:creationId xmlns:a16="http://schemas.microsoft.com/office/drawing/2014/main" id="{B9678B3E-C67D-D841-BE7E-603695D1DA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101883" flipV="1">
                  <a:off x="1963" y="1071"/>
                  <a:ext cx="91" cy="46"/>
                </a:xfrm>
                <a:prstGeom prst="line">
                  <a:avLst/>
                </a:prstGeom>
                <a:noFill/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42" name="Group 1572">
                <a:extLst>
                  <a:ext uri="{FF2B5EF4-FFF2-40B4-BE49-F238E27FC236}">
                    <a16:creationId xmlns:a16="http://schemas.microsoft.com/office/drawing/2014/main" id="{F304AD15-4928-A3AB-364C-35BF4F63F6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710691" flipH="1">
                <a:off x="960" y="819"/>
                <a:ext cx="570" cy="579"/>
                <a:chOff x="4195" y="255"/>
                <a:chExt cx="681" cy="687"/>
              </a:xfrm>
            </p:grpSpPr>
            <p:sp>
              <p:nvSpPr>
                <p:cNvPr id="7643" name="Freeform 1573">
                  <a:extLst>
                    <a:ext uri="{FF2B5EF4-FFF2-40B4-BE49-F238E27FC236}">
                      <a16:creationId xmlns:a16="http://schemas.microsoft.com/office/drawing/2014/main" id="{BF8F0E80-F7DD-B5DF-7BB2-18C5395F8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4" name="Rectangle 1574">
                  <a:extLst>
                    <a:ext uri="{FF2B5EF4-FFF2-40B4-BE49-F238E27FC236}">
                      <a16:creationId xmlns:a16="http://schemas.microsoft.com/office/drawing/2014/main" id="{9A90C429-FDA2-7959-C8AA-F683C29A24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610" name="Group 1575">
              <a:extLst>
                <a:ext uri="{FF2B5EF4-FFF2-40B4-BE49-F238E27FC236}">
                  <a16:creationId xmlns:a16="http://schemas.microsoft.com/office/drawing/2014/main" id="{5A711C46-CFE6-2843-6E9B-35C9A7B92455}"/>
                </a:ext>
              </a:extLst>
            </p:cNvPr>
            <p:cNvGrpSpPr>
              <a:grpSpLocks/>
            </p:cNvGrpSpPr>
            <p:nvPr/>
          </p:nvGrpSpPr>
          <p:grpSpPr bwMode="auto">
            <a:xfrm rot="-390376">
              <a:off x="2183" y="1170"/>
              <a:ext cx="469" cy="551"/>
              <a:chOff x="677" y="1298"/>
              <a:chExt cx="490" cy="600"/>
            </a:xfrm>
          </p:grpSpPr>
          <p:grpSp>
            <p:nvGrpSpPr>
              <p:cNvPr id="7613" name="Group 1576">
                <a:extLst>
                  <a:ext uri="{FF2B5EF4-FFF2-40B4-BE49-F238E27FC236}">
                    <a16:creationId xmlns:a16="http://schemas.microsoft.com/office/drawing/2014/main" id="{B5C14CD3-38EC-988D-B979-0F57DAB8EC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7" y="1368"/>
                <a:ext cx="451" cy="530"/>
                <a:chOff x="677" y="1368"/>
                <a:chExt cx="451" cy="530"/>
              </a:xfrm>
            </p:grpSpPr>
            <p:sp>
              <p:nvSpPr>
                <p:cNvPr id="7617" name="Freeform 1577">
                  <a:extLst>
                    <a:ext uri="{FF2B5EF4-FFF2-40B4-BE49-F238E27FC236}">
                      <a16:creationId xmlns:a16="http://schemas.microsoft.com/office/drawing/2014/main" id="{BDA267A2-9115-D8D2-B801-772FE6EC2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943075" flipH="1">
                  <a:off x="752" y="1826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8" name="Freeform 1578">
                  <a:extLst>
                    <a:ext uri="{FF2B5EF4-FFF2-40B4-BE49-F238E27FC236}">
                      <a16:creationId xmlns:a16="http://schemas.microsoft.com/office/drawing/2014/main" id="{1A7B4971-52BF-9BFB-B86A-D4E27FB55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98214" flipH="1">
                  <a:off x="677" y="1368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9" name="Freeform 1579">
                  <a:extLst>
                    <a:ext uri="{FF2B5EF4-FFF2-40B4-BE49-F238E27FC236}">
                      <a16:creationId xmlns:a16="http://schemas.microsoft.com/office/drawing/2014/main" id="{A81743BF-6043-DE31-24DA-E9600EEFA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740" y="1716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620" name="Group 1580">
                  <a:extLst>
                    <a:ext uri="{FF2B5EF4-FFF2-40B4-BE49-F238E27FC236}">
                      <a16:creationId xmlns:a16="http://schemas.microsoft.com/office/drawing/2014/main" id="{1C4A9AB0-4AED-8866-4264-C6597E076F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17" y="1569"/>
                  <a:ext cx="137" cy="51"/>
                  <a:chOff x="4537" y="194"/>
                  <a:chExt cx="137" cy="51"/>
                </a:xfrm>
              </p:grpSpPr>
              <p:sp>
                <p:nvSpPr>
                  <p:cNvPr id="7636" name="Oval 1581">
                    <a:extLst>
                      <a:ext uri="{FF2B5EF4-FFF2-40B4-BE49-F238E27FC236}">
                        <a16:creationId xmlns:a16="http://schemas.microsoft.com/office/drawing/2014/main" id="{330B54C6-08E4-8619-C7EA-D177845E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637" name="Freeform 1582">
                    <a:extLst>
                      <a:ext uri="{FF2B5EF4-FFF2-40B4-BE49-F238E27FC236}">
                        <a16:creationId xmlns:a16="http://schemas.microsoft.com/office/drawing/2014/main" id="{4BFFF20F-34BB-0ECA-E5C1-70111152DB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38" name="Freeform 1583">
                    <a:extLst>
                      <a:ext uri="{FF2B5EF4-FFF2-40B4-BE49-F238E27FC236}">
                        <a16:creationId xmlns:a16="http://schemas.microsoft.com/office/drawing/2014/main" id="{3306FC9A-8EB1-E597-23F2-B5F27D12C6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39" name="Freeform 1584">
                    <a:extLst>
                      <a:ext uri="{FF2B5EF4-FFF2-40B4-BE49-F238E27FC236}">
                        <a16:creationId xmlns:a16="http://schemas.microsoft.com/office/drawing/2014/main" id="{BFEF76EB-73AB-FA5E-C1C4-7877C9097C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40" name="Freeform 1585">
                    <a:extLst>
                      <a:ext uri="{FF2B5EF4-FFF2-40B4-BE49-F238E27FC236}">
                        <a16:creationId xmlns:a16="http://schemas.microsoft.com/office/drawing/2014/main" id="{8BE9651E-D941-C804-F264-8792A6DF1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21" name="Group 1586">
                  <a:extLst>
                    <a:ext uri="{FF2B5EF4-FFF2-40B4-BE49-F238E27FC236}">
                      <a16:creationId xmlns:a16="http://schemas.microsoft.com/office/drawing/2014/main" id="{C934878B-F582-639E-0759-73DDBD0F17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43" y="1746"/>
                  <a:ext cx="90" cy="51"/>
                  <a:chOff x="4378" y="880"/>
                  <a:chExt cx="90" cy="51"/>
                </a:xfrm>
              </p:grpSpPr>
              <p:sp>
                <p:nvSpPr>
                  <p:cNvPr id="7634" name="Freeform 1587">
                    <a:extLst>
                      <a:ext uri="{FF2B5EF4-FFF2-40B4-BE49-F238E27FC236}">
                        <a16:creationId xmlns:a16="http://schemas.microsoft.com/office/drawing/2014/main" id="{8E42DC54-070C-5F23-4D0D-7BE6DFE6BE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35" name="Freeform 1588">
                    <a:extLst>
                      <a:ext uri="{FF2B5EF4-FFF2-40B4-BE49-F238E27FC236}">
                        <a16:creationId xmlns:a16="http://schemas.microsoft.com/office/drawing/2014/main" id="{3E160BFD-67C5-0C55-4F2B-09EF79EACB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22" name="Group 1589">
                  <a:extLst>
                    <a:ext uri="{FF2B5EF4-FFF2-40B4-BE49-F238E27FC236}">
                      <a16:creationId xmlns:a16="http://schemas.microsoft.com/office/drawing/2014/main" id="{3D4CB65C-2602-B5A8-A1AB-58169E568D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1032" y="1566"/>
                  <a:ext cx="96" cy="181"/>
                  <a:chOff x="4115" y="719"/>
                  <a:chExt cx="96" cy="181"/>
                </a:xfrm>
              </p:grpSpPr>
              <p:grpSp>
                <p:nvGrpSpPr>
                  <p:cNvPr id="7630" name="Group 1590">
                    <a:extLst>
                      <a:ext uri="{FF2B5EF4-FFF2-40B4-BE49-F238E27FC236}">
                        <a16:creationId xmlns:a16="http://schemas.microsoft.com/office/drawing/2014/main" id="{B24C414F-1D67-DF91-0750-F94E0E474D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7632" name="Freeform 1591">
                      <a:extLst>
                        <a:ext uri="{FF2B5EF4-FFF2-40B4-BE49-F238E27FC236}">
                          <a16:creationId xmlns:a16="http://schemas.microsoft.com/office/drawing/2014/main" id="{5B9CCF40-DD34-580E-C6AC-2044AECD7F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33" name="Freeform 1592">
                      <a:extLst>
                        <a:ext uri="{FF2B5EF4-FFF2-40B4-BE49-F238E27FC236}">
                          <a16:creationId xmlns:a16="http://schemas.microsoft.com/office/drawing/2014/main" id="{6DEF1470-24FB-A25A-F8F7-9A8A61BAC9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631" name="Freeform 1593">
                    <a:extLst>
                      <a:ext uri="{FF2B5EF4-FFF2-40B4-BE49-F238E27FC236}">
                        <a16:creationId xmlns:a16="http://schemas.microsoft.com/office/drawing/2014/main" id="{259C8ACE-7CCC-C301-3592-733D299A87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623" name="Group 1594">
                  <a:extLst>
                    <a:ext uri="{FF2B5EF4-FFF2-40B4-BE49-F238E27FC236}">
                      <a16:creationId xmlns:a16="http://schemas.microsoft.com/office/drawing/2014/main" id="{3934A563-342C-6126-435D-ECEABD96FD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1138302" flipH="1">
                  <a:off x="691" y="1605"/>
                  <a:ext cx="86" cy="124"/>
                  <a:chOff x="3702" y="835"/>
                  <a:chExt cx="105" cy="187"/>
                </a:xfrm>
              </p:grpSpPr>
              <p:grpSp>
                <p:nvGrpSpPr>
                  <p:cNvPr id="7624" name="Group 1595">
                    <a:extLst>
                      <a:ext uri="{FF2B5EF4-FFF2-40B4-BE49-F238E27FC236}">
                        <a16:creationId xmlns:a16="http://schemas.microsoft.com/office/drawing/2014/main" id="{1210E92F-713A-0676-AA9D-EC571EE152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7626" name="Freeform 1596">
                      <a:extLst>
                        <a:ext uri="{FF2B5EF4-FFF2-40B4-BE49-F238E27FC236}">
                          <a16:creationId xmlns:a16="http://schemas.microsoft.com/office/drawing/2014/main" id="{9CFB9B59-9897-41E7-FD69-1A4CFB9230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627" name="Group 1597">
                      <a:extLst>
                        <a:ext uri="{FF2B5EF4-FFF2-40B4-BE49-F238E27FC236}">
                          <a16:creationId xmlns:a16="http://schemas.microsoft.com/office/drawing/2014/main" id="{40342BB7-7C12-B610-E9EA-3A3F75F69B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7628" name="Freeform 1598">
                        <a:extLst>
                          <a:ext uri="{FF2B5EF4-FFF2-40B4-BE49-F238E27FC236}">
                            <a16:creationId xmlns:a16="http://schemas.microsoft.com/office/drawing/2014/main" id="{66DF676A-9A15-0504-E3CC-1128AFCD618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29" name="Freeform 1599">
                        <a:extLst>
                          <a:ext uri="{FF2B5EF4-FFF2-40B4-BE49-F238E27FC236}">
                            <a16:creationId xmlns:a16="http://schemas.microsoft.com/office/drawing/2014/main" id="{BB210C3C-A2BC-FB27-8D59-00F66375E29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625" name="Freeform 1600">
                    <a:extLst>
                      <a:ext uri="{FF2B5EF4-FFF2-40B4-BE49-F238E27FC236}">
                        <a16:creationId xmlns:a16="http://schemas.microsoft.com/office/drawing/2014/main" id="{7F736F5F-3CB7-5F29-94E0-063B480CB4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614" name="Freeform 1601">
                <a:extLst>
                  <a:ext uri="{FF2B5EF4-FFF2-40B4-BE49-F238E27FC236}">
                    <a16:creationId xmlns:a16="http://schemas.microsoft.com/office/drawing/2014/main" id="{DFE7DAFC-FFD4-AE15-8543-1E87F21D7C0C}"/>
                  </a:ext>
                </a:extLst>
              </p:cNvPr>
              <p:cNvSpPr>
                <a:spLocks/>
              </p:cNvSpPr>
              <p:nvPr/>
            </p:nvSpPr>
            <p:spPr bwMode="auto">
              <a:xfrm rot="251115" flipH="1">
                <a:off x="941" y="1389"/>
                <a:ext cx="225" cy="283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5" name="Freeform 1602">
                <a:extLst>
                  <a:ext uri="{FF2B5EF4-FFF2-40B4-BE49-F238E27FC236}">
                    <a16:creationId xmlns:a16="http://schemas.microsoft.com/office/drawing/2014/main" id="{A0F73D2D-7C06-C797-F5B2-83300E0800D8}"/>
                  </a:ext>
                </a:extLst>
              </p:cNvPr>
              <p:cNvSpPr>
                <a:spLocks/>
              </p:cNvSpPr>
              <p:nvPr/>
            </p:nvSpPr>
            <p:spPr bwMode="auto">
              <a:xfrm rot="304026" flipH="1">
                <a:off x="692" y="1298"/>
                <a:ext cx="406" cy="225"/>
              </a:xfrm>
              <a:custGeom>
                <a:avLst/>
                <a:gdLst>
                  <a:gd name="T0" fmla="*/ 38 w 378"/>
                  <a:gd name="T1" fmla="*/ 615140 h 143"/>
                  <a:gd name="T2" fmla="*/ 641 w 378"/>
                  <a:gd name="T3" fmla="*/ 0 h 143"/>
                  <a:gd name="T4" fmla="*/ 1261 w 378"/>
                  <a:gd name="T5" fmla="*/ 615140 h 143"/>
                  <a:gd name="T6" fmla="*/ 1661 w 378"/>
                  <a:gd name="T7" fmla="*/ 1235744 h 143"/>
                  <a:gd name="T8" fmla="*/ 1460 w 378"/>
                  <a:gd name="T9" fmla="*/ 1850976 h 143"/>
                  <a:gd name="T10" fmla="*/ 847 w 378"/>
                  <a:gd name="T11" fmla="*/ 1850976 h 143"/>
                  <a:gd name="T12" fmla="*/ 438 w 378"/>
                  <a:gd name="T13" fmla="*/ 1235744 h 143"/>
                  <a:gd name="T14" fmla="*/ 38 w 378"/>
                  <a:gd name="T15" fmla="*/ 615140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8"/>
                  <a:gd name="T25" fmla="*/ 0 h 143"/>
                  <a:gd name="T26" fmla="*/ 378 w 378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8" h="143">
                    <a:moveTo>
                      <a:pt x="8" y="45"/>
                    </a:moveTo>
                    <a:cubicBezTo>
                      <a:pt x="16" y="30"/>
                      <a:pt x="99" y="0"/>
                      <a:pt x="144" y="0"/>
                    </a:cubicBezTo>
                    <a:cubicBezTo>
                      <a:pt x="189" y="0"/>
                      <a:pt x="242" y="30"/>
                      <a:pt x="280" y="45"/>
                    </a:cubicBezTo>
                    <a:cubicBezTo>
                      <a:pt x="318" y="60"/>
                      <a:pt x="364" y="76"/>
                      <a:pt x="371" y="91"/>
                    </a:cubicBezTo>
                    <a:cubicBezTo>
                      <a:pt x="378" y="106"/>
                      <a:pt x="355" y="129"/>
                      <a:pt x="325" y="136"/>
                    </a:cubicBezTo>
                    <a:cubicBezTo>
                      <a:pt x="295" y="143"/>
                      <a:pt x="227" y="143"/>
                      <a:pt x="189" y="136"/>
                    </a:cubicBezTo>
                    <a:cubicBezTo>
                      <a:pt x="151" y="129"/>
                      <a:pt x="128" y="106"/>
                      <a:pt x="98" y="91"/>
                    </a:cubicBezTo>
                    <a:cubicBezTo>
                      <a:pt x="68" y="76"/>
                      <a:pt x="0" y="60"/>
                      <a:pt x="8" y="45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6" name="Freeform 1603">
                <a:extLst>
                  <a:ext uri="{FF2B5EF4-FFF2-40B4-BE49-F238E27FC236}">
                    <a16:creationId xmlns:a16="http://schemas.microsoft.com/office/drawing/2014/main" id="{DC828CE5-07AA-018E-2DF1-7AB522C3423C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67365" flipH="1">
                <a:off x="1046" y="1596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11" name="Freeform 1604">
              <a:extLst>
                <a:ext uri="{FF2B5EF4-FFF2-40B4-BE49-F238E27FC236}">
                  <a16:creationId xmlns:a16="http://schemas.microsoft.com/office/drawing/2014/main" id="{614E52B3-A71D-BB3C-72D7-8F9C60AB352F}"/>
                </a:ext>
              </a:extLst>
            </p:cNvPr>
            <p:cNvSpPr>
              <a:spLocks/>
            </p:cNvSpPr>
            <p:nvPr/>
          </p:nvSpPr>
          <p:spPr bwMode="auto">
            <a:xfrm rot="21409178" flipH="1">
              <a:off x="2425" y="2388"/>
              <a:ext cx="364" cy="94"/>
            </a:xfrm>
            <a:custGeom>
              <a:avLst/>
              <a:gdLst>
                <a:gd name="T0" fmla="*/ 0 w 408"/>
                <a:gd name="T1" fmla="*/ 0 h 106"/>
                <a:gd name="T2" fmla="*/ 17 w 408"/>
                <a:gd name="T3" fmla="*/ 8 h 106"/>
                <a:gd name="T4" fmla="*/ 33 w 408"/>
                <a:gd name="T5" fmla="*/ 8 h 106"/>
                <a:gd name="T6" fmla="*/ 37 w 408"/>
                <a:gd name="T7" fmla="*/ 4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rgbClr val="4D4D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12" name="Rectangle 1605">
              <a:extLst>
                <a:ext uri="{FF2B5EF4-FFF2-40B4-BE49-F238E27FC236}">
                  <a16:creationId xmlns:a16="http://schemas.microsoft.com/office/drawing/2014/main" id="{95DD049B-984D-3579-C062-EAD99455D8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2420" y="2442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7015" name="Group 1606">
            <a:extLst>
              <a:ext uri="{FF2B5EF4-FFF2-40B4-BE49-F238E27FC236}">
                <a16:creationId xmlns:a16="http://schemas.microsoft.com/office/drawing/2014/main" id="{A8507C90-5822-628A-4A47-9009E59F0E82}"/>
              </a:ext>
            </a:extLst>
          </p:cNvPr>
          <p:cNvGrpSpPr>
            <a:grpSpLocks/>
          </p:cNvGrpSpPr>
          <p:nvPr/>
        </p:nvGrpSpPr>
        <p:grpSpPr bwMode="auto">
          <a:xfrm>
            <a:off x="3365500" y="682625"/>
            <a:ext cx="2046288" cy="4306888"/>
            <a:chOff x="3462" y="1034"/>
            <a:chExt cx="1289" cy="2713"/>
          </a:xfrm>
        </p:grpSpPr>
        <p:grpSp>
          <p:nvGrpSpPr>
            <p:cNvPr id="7462" name="Group 1607">
              <a:extLst>
                <a:ext uri="{FF2B5EF4-FFF2-40B4-BE49-F238E27FC236}">
                  <a16:creationId xmlns:a16="http://schemas.microsoft.com/office/drawing/2014/main" id="{6DF85C30-A891-4890-B02A-166FD1FB8D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2" y="1034"/>
              <a:ext cx="1289" cy="2713"/>
              <a:chOff x="3462" y="1034"/>
              <a:chExt cx="1289" cy="2713"/>
            </a:xfrm>
          </p:grpSpPr>
          <p:grpSp>
            <p:nvGrpSpPr>
              <p:cNvPr id="7464" name="Group 1608">
                <a:extLst>
                  <a:ext uri="{FF2B5EF4-FFF2-40B4-BE49-F238E27FC236}">
                    <a16:creationId xmlns:a16="http://schemas.microsoft.com/office/drawing/2014/main" id="{2FE17E86-99A8-93A8-24A3-92B21C3B3C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9" y="2232"/>
                <a:ext cx="764" cy="1308"/>
                <a:chOff x="1010" y="1570"/>
                <a:chExt cx="764" cy="1308"/>
              </a:xfrm>
            </p:grpSpPr>
            <p:grpSp>
              <p:nvGrpSpPr>
                <p:cNvPr id="7593" name="Group 1609">
                  <a:extLst>
                    <a:ext uri="{FF2B5EF4-FFF2-40B4-BE49-F238E27FC236}">
                      <a16:creationId xmlns:a16="http://schemas.microsoft.com/office/drawing/2014/main" id="{3D403990-002E-A373-7814-6D3184AC4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2089">
                  <a:off x="1177" y="2523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597" name="Group 1610">
                    <a:extLst>
                      <a:ext uri="{FF2B5EF4-FFF2-40B4-BE49-F238E27FC236}">
                        <a16:creationId xmlns:a16="http://schemas.microsoft.com/office/drawing/2014/main" id="{E83AEFCD-F195-52CE-97F2-F66C94BE6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599" name="Freeform 1611">
                      <a:extLst>
                        <a:ext uri="{FF2B5EF4-FFF2-40B4-BE49-F238E27FC236}">
                          <a16:creationId xmlns:a16="http://schemas.microsoft.com/office/drawing/2014/main" id="{BA81204C-B70D-DC05-2720-BA35BF369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00" name="Oval 1612">
                      <a:extLst>
                        <a:ext uri="{FF2B5EF4-FFF2-40B4-BE49-F238E27FC236}">
                          <a16:creationId xmlns:a16="http://schemas.microsoft.com/office/drawing/2014/main" id="{7FDCBA08-5581-4CBB-B3ED-07D99C8647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601" name="Rectangle 1613">
                      <a:extLst>
                        <a:ext uri="{FF2B5EF4-FFF2-40B4-BE49-F238E27FC236}">
                          <a16:creationId xmlns:a16="http://schemas.microsoft.com/office/drawing/2014/main" id="{B0152B7C-96F7-4285-89FB-9C34B39805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598" name="Rectangle 1614">
                    <a:extLst>
                      <a:ext uri="{FF2B5EF4-FFF2-40B4-BE49-F238E27FC236}">
                        <a16:creationId xmlns:a16="http://schemas.microsoft.com/office/drawing/2014/main" id="{4B8FCEDB-D2E9-1585-1C2E-B87D82395F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594" name="Group 1615">
                  <a:extLst>
                    <a:ext uri="{FF2B5EF4-FFF2-40B4-BE49-F238E27FC236}">
                      <a16:creationId xmlns:a16="http://schemas.microsoft.com/office/drawing/2014/main" id="{59714E55-3F09-8135-791A-95B827D3B7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10" y="1570"/>
                  <a:ext cx="764" cy="1134"/>
                  <a:chOff x="703" y="1842"/>
                  <a:chExt cx="764" cy="1217"/>
                </a:xfrm>
              </p:grpSpPr>
              <p:sp>
                <p:nvSpPr>
                  <p:cNvPr id="7595" name="Freeform 1616" descr="50%">
                    <a:extLst>
                      <a:ext uri="{FF2B5EF4-FFF2-40B4-BE49-F238E27FC236}">
                        <a16:creationId xmlns:a16="http://schemas.microsoft.com/office/drawing/2014/main" id="{0AAAD226-4356-CAB1-A330-EB2532DA4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842"/>
                    <a:ext cx="764" cy="1217"/>
                  </a:xfrm>
                  <a:custGeom>
                    <a:avLst/>
                    <a:gdLst>
                      <a:gd name="T0" fmla="*/ 537 w 764"/>
                      <a:gd name="T1" fmla="*/ 30 h 1217"/>
                      <a:gd name="T2" fmla="*/ 219 w 764"/>
                      <a:gd name="T3" fmla="*/ 212 h 1217"/>
                      <a:gd name="T4" fmla="*/ 38 w 764"/>
                      <a:gd name="T5" fmla="*/ 348 h 1217"/>
                      <a:gd name="T6" fmla="*/ 38 w 764"/>
                      <a:gd name="T7" fmla="*/ 484 h 1217"/>
                      <a:gd name="T8" fmla="*/ 265 w 764"/>
                      <a:gd name="T9" fmla="*/ 1074 h 1217"/>
                      <a:gd name="T10" fmla="*/ 310 w 764"/>
                      <a:gd name="T11" fmla="*/ 1119 h 1217"/>
                      <a:gd name="T12" fmla="*/ 401 w 764"/>
                      <a:gd name="T13" fmla="*/ 1119 h 1217"/>
                      <a:gd name="T14" fmla="*/ 265 w 764"/>
                      <a:gd name="T15" fmla="*/ 529 h 1217"/>
                      <a:gd name="T16" fmla="*/ 355 w 764"/>
                      <a:gd name="T17" fmla="*/ 393 h 1217"/>
                      <a:gd name="T18" fmla="*/ 673 w 764"/>
                      <a:gd name="T19" fmla="*/ 348 h 1217"/>
                      <a:gd name="T20" fmla="*/ 764 w 764"/>
                      <a:gd name="T21" fmla="*/ 166 h 1217"/>
                      <a:gd name="T22" fmla="*/ 673 w 764"/>
                      <a:gd name="T23" fmla="*/ 30 h 1217"/>
                      <a:gd name="T24" fmla="*/ 537 w 764"/>
                      <a:gd name="T25" fmla="*/ 30 h 121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764"/>
                      <a:gd name="T40" fmla="*/ 0 h 1217"/>
                      <a:gd name="T41" fmla="*/ 764 w 764"/>
                      <a:gd name="T42" fmla="*/ 1217 h 121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764" h="1217">
                        <a:moveTo>
                          <a:pt x="537" y="30"/>
                        </a:moveTo>
                        <a:cubicBezTo>
                          <a:pt x="461" y="60"/>
                          <a:pt x="302" y="159"/>
                          <a:pt x="219" y="212"/>
                        </a:cubicBezTo>
                        <a:cubicBezTo>
                          <a:pt x="136" y="265"/>
                          <a:pt x="68" y="303"/>
                          <a:pt x="38" y="348"/>
                        </a:cubicBezTo>
                        <a:cubicBezTo>
                          <a:pt x="8" y="393"/>
                          <a:pt x="0" y="363"/>
                          <a:pt x="38" y="484"/>
                        </a:cubicBezTo>
                        <a:cubicBezTo>
                          <a:pt x="76" y="605"/>
                          <a:pt x="220" y="968"/>
                          <a:pt x="265" y="1074"/>
                        </a:cubicBezTo>
                        <a:cubicBezTo>
                          <a:pt x="310" y="1180"/>
                          <a:pt x="287" y="1112"/>
                          <a:pt x="310" y="1119"/>
                        </a:cubicBezTo>
                        <a:cubicBezTo>
                          <a:pt x="333" y="1126"/>
                          <a:pt x="408" y="1217"/>
                          <a:pt x="401" y="1119"/>
                        </a:cubicBezTo>
                        <a:cubicBezTo>
                          <a:pt x="394" y="1021"/>
                          <a:pt x="273" y="650"/>
                          <a:pt x="265" y="529"/>
                        </a:cubicBezTo>
                        <a:cubicBezTo>
                          <a:pt x="257" y="408"/>
                          <a:pt x="287" y="423"/>
                          <a:pt x="355" y="393"/>
                        </a:cubicBezTo>
                        <a:cubicBezTo>
                          <a:pt x="423" y="363"/>
                          <a:pt x="605" y="386"/>
                          <a:pt x="673" y="348"/>
                        </a:cubicBezTo>
                        <a:cubicBezTo>
                          <a:pt x="741" y="310"/>
                          <a:pt x="764" y="219"/>
                          <a:pt x="764" y="166"/>
                        </a:cubicBezTo>
                        <a:cubicBezTo>
                          <a:pt x="764" y="113"/>
                          <a:pt x="711" y="53"/>
                          <a:pt x="673" y="30"/>
                        </a:cubicBezTo>
                        <a:cubicBezTo>
                          <a:pt x="635" y="7"/>
                          <a:pt x="613" y="0"/>
                          <a:pt x="537" y="30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96" name="Rectangle 1617" descr="50%">
                    <a:extLst>
                      <a:ext uri="{FF2B5EF4-FFF2-40B4-BE49-F238E27FC236}">
                        <a16:creationId xmlns:a16="http://schemas.microsoft.com/office/drawing/2014/main" id="{F6AAEFDE-E612-5833-D725-1B7F82BC4F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08737">
                    <a:off x="983" y="2945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465" name="Group 1618">
                <a:extLst>
                  <a:ext uri="{FF2B5EF4-FFF2-40B4-BE49-F238E27FC236}">
                    <a16:creationId xmlns:a16="http://schemas.microsoft.com/office/drawing/2014/main" id="{B19B3546-0B8C-B510-92B5-F5B815E0C5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78" y="2232"/>
                <a:ext cx="553" cy="1515"/>
                <a:chOff x="1429" y="1570"/>
                <a:chExt cx="553" cy="1515"/>
              </a:xfrm>
            </p:grpSpPr>
            <p:grpSp>
              <p:nvGrpSpPr>
                <p:cNvPr id="7584" name="Group 1619">
                  <a:extLst>
                    <a:ext uri="{FF2B5EF4-FFF2-40B4-BE49-F238E27FC236}">
                      <a16:creationId xmlns:a16="http://schemas.microsoft.com/office/drawing/2014/main" id="{32C3292F-C51C-41E4-1C6B-666CF6218F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024170">
                  <a:off x="1685" y="2730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588" name="Group 1620">
                    <a:extLst>
                      <a:ext uri="{FF2B5EF4-FFF2-40B4-BE49-F238E27FC236}">
                        <a16:creationId xmlns:a16="http://schemas.microsoft.com/office/drawing/2014/main" id="{FE76FBCB-48C6-31C8-6EEC-FDF1921E9C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590" name="Freeform 1621">
                      <a:extLst>
                        <a:ext uri="{FF2B5EF4-FFF2-40B4-BE49-F238E27FC236}">
                          <a16:creationId xmlns:a16="http://schemas.microsoft.com/office/drawing/2014/main" id="{1A590406-5BEB-A6BA-BEC6-C5667D8BF0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91" name="Oval 1622">
                      <a:extLst>
                        <a:ext uri="{FF2B5EF4-FFF2-40B4-BE49-F238E27FC236}">
                          <a16:creationId xmlns:a16="http://schemas.microsoft.com/office/drawing/2014/main" id="{E2B56800-36D1-BC8C-6625-4EBF630287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92" name="Rectangle 1623">
                      <a:extLst>
                        <a:ext uri="{FF2B5EF4-FFF2-40B4-BE49-F238E27FC236}">
                          <a16:creationId xmlns:a16="http://schemas.microsoft.com/office/drawing/2014/main" id="{890D4613-C5CB-1755-C4B6-965D866505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589" name="Rectangle 1624">
                    <a:extLst>
                      <a:ext uri="{FF2B5EF4-FFF2-40B4-BE49-F238E27FC236}">
                        <a16:creationId xmlns:a16="http://schemas.microsoft.com/office/drawing/2014/main" id="{F08764E3-2350-271D-BF28-85970D07A5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585" name="Group 1625">
                  <a:extLst>
                    <a:ext uri="{FF2B5EF4-FFF2-40B4-BE49-F238E27FC236}">
                      <a16:creationId xmlns:a16="http://schemas.microsoft.com/office/drawing/2014/main" id="{461E2150-9FD5-6B91-D0CF-1B0A13BAD5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29" y="1570"/>
                  <a:ext cx="499" cy="1316"/>
                  <a:chOff x="2426" y="618"/>
                  <a:chExt cx="522" cy="1466"/>
                </a:xfrm>
              </p:grpSpPr>
              <p:sp>
                <p:nvSpPr>
                  <p:cNvPr id="7586" name="Freeform 1626" descr="50%">
                    <a:extLst>
                      <a:ext uri="{FF2B5EF4-FFF2-40B4-BE49-F238E27FC236}">
                        <a16:creationId xmlns:a16="http://schemas.microsoft.com/office/drawing/2014/main" id="{A026C876-DC0A-6FA7-988C-1F5F09F6B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7" name="Rectangle 1627" descr="50%">
                    <a:extLst>
                      <a:ext uri="{FF2B5EF4-FFF2-40B4-BE49-F238E27FC236}">
                        <a16:creationId xmlns:a16="http://schemas.microsoft.com/office/drawing/2014/main" id="{66BFBFEA-9C1E-AE29-557B-BF372653A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466" name="Group 1628">
                <a:extLst>
                  <a:ext uri="{FF2B5EF4-FFF2-40B4-BE49-F238E27FC236}">
                    <a16:creationId xmlns:a16="http://schemas.microsoft.com/office/drawing/2014/main" id="{D66CD7C9-05B5-5F78-C8E2-0F8933DF2D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04573">
                <a:off x="4150" y="1710"/>
                <a:ext cx="601" cy="657"/>
                <a:chOff x="4150" y="1710"/>
                <a:chExt cx="601" cy="657"/>
              </a:xfrm>
            </p:grpSpPr>
            <p:grpSp>
              <p:nvGrpSpPr>
                <p:cNvPr id="7548" name="Group 1629">
                  <a:extLst>
                    <a:ext uri="{FF2B5EF4-FFF2-40B4-BE49-F238E27FC236}">
                      <a16:creationId xmlns:a16="http://schemas.microsoft.com/office/drawing/2014/main" id="{55DBB70D-182B-05BB-2792-1744E2009E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5634305" flipH="1">
                  <a:off x="4526" y="2160"/>
                  <a:ext cx="272" cy="142"/>
                  <a:chOff x="3878" y="2523"/>
                  <a:chExt cx="620" cy="292"/>
                </a:xfrm>
              </p:grpSpPr>
              <p:sp>
                <p:nvSpPr>
                  <p:cNvPr id="7552" name="AutoShape 1630">
                    <a:extLst>
                      <a:ext uri="{FF2B5EF4-FFF2-40B4-BE49-F238E27FC236}">
                        <a16:creationId xmlns:a16="http://schemas.microsoft.com/office/drawing/2014/main" id="{DDF59CE9-961E-2D12-59E3-5CD20473A2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267" y="2623"/>
                    <a:ext cx="68" cy="272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553" name="Rectangle 1631">
                    <a:extLst>
                      <a:ext uri="{FF2B5EF4-FFF2-40B4-BE49-F238E27FC236}">
                        <a16:creationId xmlns:a16="http://schemas.microsoft.com/office/drawing/2014/main" id="{3C7F7E35-276F-13BC-B80B-1C964A389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87" y="2619"/>
                    <a:ext cx="545" cy="106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554" name="AutoShape 1632">
                    <a:extLst>
                      <a:ext uri="{FF2B5EF4-FFF2-40B4-BE49-F238E27FC236}">
                        <a16:creationId xmlns:a16="http://schemas.microsoft.com/office/drawing/2014/main" id="{FFAB0D85-A9FB-F916-518B-09ADF4561E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4265" y="2564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555" name="Freeform 1633">
                    <a:extLst>
                      <a:ext uri="{FF2B5EF4-FFF2-40B4-BE49-F238E27FC236}">
                        <a16:creationId xmlns:a16="http://schemas.microsoft.com/office/drawing/2014/main" id="{62A5697D-D6E5-FDC3-E472-DF4EF226FF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340763" flipH="1">
                    <a:off x="3897" y="2709"/>
                    <a:ext cx="545" cy="106"/>
                  </a:xfrm>
                  <a:custGeom>
                    <a:avLst/>
                    <a:gdLst>
                      <a:gd name="T0" fmla="*/ 0 w 635"/>
                      <a:gd name="T1" fmla="*/ 7 h 121"/>
                      <a:gd name="T2" fmla="*/ 9 w 635"/>
                      <a:gd name="T3" fmla="*/ 7 h 121"/>
                      <a:gd name="T4" fmla="*/ 15 w 635"/>
                      <a:gd name="T5" fmla="*/ 4 h 121"/>
                      <a:gd name="T6" fmla="*/ 25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56" name="Rectangle 1634">
                    <a:extLst>
                      <a:ext uri="{FF2B5EF4-FFF2-40B4-BE49-F238E27FC236}">
                        <a16:creationId xmlns:a16="http://schemas.microsoft.com/office/drawing/2014/main" id="{71FBCE70-7B21-53C5-FC39-3ECCFFAF7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4850" flipH="1">
                    <a:off x="3878" y="2589"/>
                    <a:ext cx="428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557" name="Rectangle 1635">
                    <a:extLst>
                      <a:ext uri="{FF2B5EF4-FFF2-40B4-BE49-F238E27FC236}">
                        <a16:creationId xmlns:a16="http://schemas.microsoft.com/office/drawing/2014/main" id="{047F9200-4477-7283-0696-18E5771E6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94" y="2690"/>
                    <a:ext cx="408" cy="4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grpSp>
                <p:nvGrpSpPr>
                  <p:cNvPr id="7558" name="Group 1636">
                    <a:extLst>
                      <a:ext uri="{FF2B5EF4-FFF2-40B4-BE49-F238E27FC236}">
                        <a16:creationId xmlns:a16="http://schemas.microsoft.com/office/drawing/2014/main" id="{F6D4F625-0FBB-AE87-827E-769277D7A8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336" y="2746"/>
                    <a:ext cx="118" cy="44"/>
                    <a:chOff x="1509" y="1878"/>
                    <a:chExt cx="154" cy="55"/>
                  </a:xfrm>
                </p:grpSpPr>
                <p:sp>
                  <p:nvSpPr>
                    <p:cNvPr id="7582" name="AutoShape 1637">
                      <a:extLst>
                        <a:ext uri="{FF2B5EF4-FFF2-40B4-BE49-F238E27FC236}">
                          <a16:creationId xmlns:a16="http://schemas.microsoft.com/office/drawing/2014/main" id="{04EE9A52-C45E-2ACB-DBD4-763AD15C7E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4" y="1833"/>
                      <a:ext cx="55" cy="146"/>
                    </a:xfrm>
                    <a:prstGeom prst="can">
                      <a:avLst>
                        <a:gd name="adj" fmla="val 6636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83" name="Oval 1638">
                      <a:extLst>
                        <a:ext uri="{FF2B5EF4-FFF2-40B4-BE49-F238E27FC236}">
                          <a16:creationId xmlns:a16="http://schemas.microsoft.com/office/drawing/2014/main" id="{6E82A7F6-AEB9-703E-4962-04142347F0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0" y="1883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559" name="Group 1639">
                    <a:extLst>
                      <a:ext uri="{FF2B5EF4-FFF2-40B4-BE49-F238E27FC236}">
                        <a16:creationId xmlns:a16="http://schemas.microsoft.com/office/drawing/2014/main" id="{7A3D8250-0954-A64C-FB19-F79D25278B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610"/>
                    <a:ext cx="182" cy="46"/>
                    <a:chOff x="1484" y="1732"/>
                    <a:chExt cx="182" cy="46"/>
                  </a:xfrm>
                </p:grpSpPr>
                <p:sp>
                  <p:nvSpPr>
                    <p:cNvPr id="7580" name="AutoShape 1640">
                      <a:extLst>
                        <a:ext uri="{FF2B5EF4-FFF2-40B4-BE49-F238E27FC236}">
                          <a16:creationId xmlns:a16="http://schemas.microsoft.com/office/drawing/2014/main" id="{715C4549-D3BA-2324-CE49-533062F8C3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66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81" name="Oval 1641">
                      <a:extLst>
                        <a:ext uri="{FF2B5EF4-FFF2-40B4-BE49-F238E27FC236}">
                          <a16:creationId xmlns:a16="http://schemas.microsoft.com/office/drawing/2014/main" id="{DDF4282B-9EF9-9A0B-4798-FEF1AE19BA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73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560" name="Group 1642">
                    <a:extLst>
                      <a:ext uri="{FF2B5EF4-FFF2-40B4-BE49-F238E27FC236}">
                        <a16:creationId xmlns:a16="http://schemas.microsoft.com/office/drawing/2014/main" id="{2144292B-C85E-984F-A76D-9F8F1D4CF0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700"/>
                    <a:ext cx="182" cy="46"/>
                    <a:chOff x="1484" y="1842"/>
                    <a:chExt cx="182" cy="46"/>
                  </a:xfrm>
                </p:grpSpPr>
                <p:sp>
                  <p:nvSpPr>
                    <p:cNvPr id="7578" name="AutoShape 1643">
                      <a:extLst>
                        <a:ext uri="{FF2B5EF4-FFF2-40B4-BE49-F238E27FC236}">
                          <a16:creationId xmlns:a16="http://schemas.microsoft.com/office/drawing/2014/main" id="{9C032E8C-11B3-ACB4-6808-98C30170F6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77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79" name="Oval 1644">
                      <a:extLst>
                        <a:ext uri="{FF2B5EF4-FFF2-40B4-BE49-F238E27FC236}">
                          <a16:creationId xmlns:a16="http://schemas.microsoft.com/office/drawing/2014/main" id="{EBED8DC4-47E7-0AB5-4162-B8EFC69231C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84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561" name="Group 1645">
                    <a:extLst>
                      <a:ext uri="{FF2B5EF4-FFF2-40B4-BE49-F238E27FC236}">
                        <a16:creationId xmlns:a16="http://schemas.microsoft.com/office/drawing/2014/main" id="{8ABF2877-C07B-4C95-8FB3-19D88F8C67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81" y="2655"/>
                    <a:ext cx="217" cy="46"/>
                    <a:chOff x="1565" y="3067"/>
                    <a:chExt cx="217" cy="46"/>
                  </a:xfrm>
                </p:grpSpPr>
                <p:sp>
                  <p:nvSpPr>
                    <p:cNvPr id="7576" name="AutoShape 1646">
                      <a:extLst>
                        <a:ext uri="{FF2B5EF4-FFF2-40B4-BE49-F238E27FC236}">
                          <a16:creationId xmlns:a16="http://schemas.microsoft.com/office/drawing/2014/main" id="{C3293596-4F7B-4F02-9A66-F08B8D7296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651" y="2981"/>
                      <a:ext cx="46" cy="217"/>
                    </a:xfrm>
                    <a:prstGeom prst="can">
                      <a:avLst>
                        <a:gd name="adj" fmla="val 117935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77" name="Oval 1647">
                      <a:extLst>
                        <a:ext uri="{FF2B5EF4-FFF2-40B4-BE49-F238E27FC236}">
                          <a16:creationId xmlns:a16="http://schemas.microsoft.com/office/drawing/2014/main" id="{8ED00424-E3CC-D143-5ECA-E94A6B293E4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09" y="3067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562" name="Group 1648">
                    <a:extLst>
                      <a:ext uri="{FF2B5EF4-FFF2-40B4-BE49-F238E27FC236}">
                        <a16:creationId xmlns:a16="http://schemas.microsoft.com/office/drawing/2014/main" id="{CB09E8CC-E8C6-DE37-0EED-5FA89FDFFD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3878" y="2523"/>
                    <a:ext cx="594" cy="91"/>
                    <a:chOff x="1681" y="799"/>
                    <a:chExt cx="594" cy="91"/>
                  </a:xfrm>
                </p:grpSpPr>
                <p:sp>
                  <p:nvSpPr>
                    <p:cNvPr id="7563" name="Freeform 1649">
                      <a:extLst>
                        <a:ext uri="{FF2B5EF4-FFF2-40B4-BE49-F238E27FC236}">
                          <a16:creationId xmlns:a16="http://schemas.microsoft.com/office/drawing/2014/main" id="{13F650A3-F04F-CB8A-1B9B-EE8A4DDE37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1776" y="814"/>
                      <a:ext cx="499" cy="55"/>
                    </a:xfrm>
                    <a:custGeom>
                      <a:avLst/>
                      <a:gdLst>
                        <a:gd name="T0" fmla="*/ 0 w 635"/>
                        <a:gd name="T1" fmla="*/ 0 h 121"/>
                        <a:gd name="T2" fmla="*/ 2 w 635"/>
                        <a:gd name="T3" fmla="*/ 0 h 121"/>
                        <a:gd name="T4" fmla="*/ 2 w 635"/>
                        <a:gd name="T5" fmla="*/ 0 h 121"/>
                        <a:gd name="T6" fmla="*/ 3 w 635"/>
                        <a:gd name="T7" fmla="*/ 0 h 121"/>
                        <a:gd name="T8" fmla="*/ 4 w 635"/>
                        <a:gd name="T9" fmla="*/ 0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564" name="Group 1650">
                      <a:extLst>
                        <a:ext uri="{FF2B5EF4-FFF2-40B4-BE49-F238E27FC236}">
                          <a16:creationId xmlns:a16="http://schemas.microsoft.com/office/drawing/2014/main" id="{565FDC78-A5B1-C80D-31E9-6720277178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81" y="799"/>
                      <a:ext cx="282" cy="91"/>
                      <a:chOff x="1701" y="572"/>
                      <a:chExt cx="358" cy="132"/>
                    </a:xfrm>
                  </p:grpSpPr>
                  <p:grpSp>
                    <p:nvGrpSpPr>
                      <p:cNvPr id="7567" name="Group 1651">
                        <a:extLst>
                          <a:ext uri="{FF2B5EF4-FFF2-40B4-BE49-F238E27FC236}">
                            <a16:creationId xmlns:a16="http://schemas.microsoft.com/office/drawing/2014/main" id="{CF2F754E-C196-458F-9AE2-8C0DF4892F5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01" y="572"/>
                        <a:ext cx="358" cy="132"/>
                        <a:chOff x="1676" y="663"/>
                        <a:chExt cx="358" cy="132"/>
                      </a:xfrm>
                    </p:grpSpPr>
                    <p:sp>
                      <p:nvSpPr>
                        <p:cNvPr id="7570" name="AutoShape 1652">
                          <a:extLst>
                            <a:ext uri="{FF2B5EF4-FFF2-40B4-BE49-F238E27FC236}">
                              <a16:creationId xmlns:a16="http://schemas.microsoft.com/office/drawing/2014/main" id="{3E4AF14F-6CF7-D37C-326B-5EDA89C8302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467073">
                          <a:off x="1751" y="679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571" name="Oval 1653">
                          <a:extLst>
                            <a:ext uri="{FF2B5EF4-FFF2-40B4-BE49-F238E27FC236}">
                              <a16:creationId xmlns:a16="http://schemas.microsoft.com/office/drawing/2014/main" id="{F0BDF468-EE36-CCE9-89FA-D2805BBB04B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1493914">
                          <a:off x="1701" y="709"/>
                          <a:ext cx="73" cy="46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572" name="Freeform 1654">
                          <a:extLst>
                            <a:ext uri="{FF2B5EF4-FFF2-40B4-BE49-F238E27FC236}">
                              <a16:creationId xmlns:a16="http://schemas.microsoft.com/office/drawing/2014/main" id="{CC32F306-3997-4FE7-B5F8-00696225D53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21082863" flipV="1">
                          <a:off x="1761" y="663"/>
                          <a:ext cx="273" cy="95"/>
                        </a:xfrm>
                        <a:custGeom>
                          <a:avLst/>
                          <a:gdLst>
                            <a:gd name="T0" fmla="*/ 0 w 318"/>
                            <a:gd name="T1" fmla="*/ 10 h 106"/>
                            <a:gd name="T2" fmla="*/ 7 w 318"/>
                            <a:gd name="T3" fmla="*/ 10 h 106"/>
                            <a:gd name="T4" fmla="*/ 13 w 318"/>
                            <a:gd name="T5" fmla="*/ 0 h 106"/>
                            <a:gd name="T6" fmla="*/ 0 60000 65536"/>
                            <a:gd name="T7" fmla="*/ 0 60000 65536"/>
                            <a:gd name="T8" fmla="*/ 0 60000 65536"/>
                            <a:gd name="T9" fmla="*/ 0 w 318"/>
                            <a:gd name="T10" fmla="*/ 0 h 106"/>
                            <a:gd name="T11" fmla="*/ 318 w 318"/>
                            <a:gd name="T12" fmla="*/ 106 h 10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18" h="106">
                              <a:moveTo>
                                <a:pt x="0" y="91"/>
                              </a:moveTo>
                              <a:cubicBezTo>
                                <a:pt x="64" y="98"/>
                                <a:pt x="129" y="106"/>
                                <a:pt x="182" y="91"/>
                              </a:cubicBezTo>
                              <a:cubicBezTo>
                                <a:pt x="235" y="76"/>
                                <a:pt x="276" y="38"/>
                                <a:pt x="318" y="0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3175" cmpd="sng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573" name="Freeform 1655">
                          <a:extLst>
                            <a:ext uri="{FF2B5EF4-FFF2-40B4-BE49-F238E27FC236}">
                              <a16:creationId xmlns:a16="http://schemas.microsoft.com/office/drawing/2014/main" id="{B4AF5C50-DD8A-325F-332E-C7897D56F32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-1287468">
                          <a:off x="1684" y="679"/>
                          <a:ext cx="235" cy="116"/>
                        </a:xfrm>
                        <a:custGeom>
                          <a:avLst/>
                          <a:gdLst>
                            <a:gd name="T0" fmla="*/ 99 w 235"/>
                            <a:gd name="T1" fmla="*/ 300 h 97"/>
                            <a:gd name="T2" fmla="*/ 8 w 235"/>
                            <a:gd name="T3" fmla="*/ 300 h 97"/>
                            <a:gd name="T4" fmla="*/ 53 w 235"/>
                            <a:gd name="T5" fmla="*/ 2212 h 97"/>
                            <a:gd name="T6" fmla="*/ 144 w 235"/>
                            <a:gd name="T7" fmla="*/ 2212 h 97"/>
                            <a:gd name="T8" fmla="*/ 235 w 235"/>
                            <a:gd name="T9" fmla="*/ 4181 h 97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35"/>
                            <a:gd name="T16" fmla="*/ 0 h 97"/>
                            <a:gd name="T17" fmla="*/ 235 w 235"/>
                            <a:gd name="T18" fmla="*/ 97 h 97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35" h="97">
                              <a:moveTo>
                                <a:pt x="99" y="7"/>
                              </a:moveTo>
                              <a:cubicBezTo>
                                <a:pt x="57" y="3"/>
                                <a:pt x="16" y="0"/>
                                <a:pt x="8" y="7"/>
                              </a:cubicBezTo>
                              <a:cubicBezTo>
                                <a:pt x="0" y="14"/>
                                <a:pt x="30" y="45"/>
                                <a:pt x="53" y="52"/>
                              </a:cubicBezTo>
                              <a:cubicBezTo>
                                <a:pt x="76" y="59"/>
                                <a:pt x="114" y="45"/>
                                <a:pt x="144" y="52"/>
                              </a:cubicBezTo>
                              <a:cubicBezTo>
                                <a:pt x="174" y="59"/>
                                <a:pt x="212" y="90"/>
                                <a:pt x="235" y="97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28575" cmpd="sng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574" name="Oval 1656">
                          <a:extLst>
                            <a:ext uri="{FF2B5EF4-FFF2-40B4-BE49-F238E27FC236}">
                              <a16:creationId xmlns:a16="http://schemas.microsoft.com/office/drawing/2014/main" id="{AE18ABF9-7FA7-599E-D2A8-F50FE9BFEB9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6" y="704"/>
                          <a:ext cx="80" cy="45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317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575" name="AutoShape 1657">
                          <a:extLst>
                            <a:ext uri="{FF2B5EF4-FFF2-40B4-BE49-F238E27FC236}">
                              <a16:creationId xmlns:a16="http://schemas.microsoft.com/office/drawing/2014/main" id="{C4ACAFA9-1B91-06FB-E084-A0A67E32C09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664131">
                          <a:off x="1867" y="694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6350">
                          <a:solidFill>
                            <a:srgbClr val="CC66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</p:grpSp>
                  <p:sp>
                    <p:nvSpPr>
                      <p:cNvPr id="7568" name="AutoShape 1658">
                        <a:extLst>
                          <a:ext uri="{FF2B5EF4-FFF2-40B4-BE49-F238E27FC236}">
                            <a16:creationId xmlns:a16="http://schemas.microsoft.com/office/drawing/2014/main" id="{40C77772-448A-4466-3DAE-E21322B559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912162">
                        <a:off x="1905" y="561"/>
                        <a:ext cx="45" cy="91"/>
                      </a:xfrm>
                      <a:prstGeom prst="can">
                        <a:avLst>
                          <a:gd name="adj" fmla="val 50556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569" name="AutoShape 1659">
                        <a:extLst>
                          <a:ext uri="{FF2B5EF4-FFF2-40B4-BE49-F238E27FC236}">
                            <a16:creationId xmlns:a16="http://schemas.microsoft.com/office/drawing/2014/main" id="{3BB64EDB-42AC-F280-30E3-A87F7EF5037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5400000">
                        <a:off x="1767" y="620"/>
                        <a:ext cx="45" cy="53"/>
                      </a:xfrm>
                      <a:prstGeom prst="can">
                        <a:avLst>
                          <a:gd name="adj" fmla="val 29444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565" name="AutoShape 1660">
                      <a:extLst>
                        <a:ext uri="{FF2B5EF4-FFF2-40B4-BE49-F238E27FC236}">
                          <a16:creationId xmlns:a16="http://schemas.microsoft.com/office/drawing/2014/main" id="{64525EE0-64A5-8934-46A9-E5C8A514B8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4411">
                      <a:off x="1897" y="829"/>
                      <a:ext cx="91" cy="46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66" name="Line 1661">
                      <a:extLst>
                        <a:ext uri="{FF2B5EF4-FFF2-40B4-BE49-F238E27FC236}">
                          <a16:creationId xmlns:a16="http://schemas.microsoft.com/office/drawing/2014/main" id="{BDD13C54-C86C-0C23-EBE7-464EF7FBFE8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7" y="870"/>
                      <a:ext cx="137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549" name="Group 1662">
                  <a:extLst>
                    <a:ext uri="{FF2B5EF4-FFF2-40B4-BE49-F238E27FC236}">
                      <a16:creationId xmlns:a16="http://schemas.microsoft.com/office/drawing/2014/main" id="{8E7770EC-070B-E2A9-F098-2EF44F877D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863626" flipH="1">
                  <a:off x="4212" y="1648"/>
                  <a:ext cx="478" cy="601"/>
                  <a:chOff x="4195" y="255"/>
                  <a:chExt cx="681" cy="687"/>
                </a:xfrm>
              </p:grpSpPr>
              <p:sp>
                <p:nvSpPr>
                  <p:cNvPr id="7550" name="Freeform 1663">
                    <a:extLst>
                      <a:ext uri="{FF2B5EF4-FFF2-40B4-BE49-F238E27FC236}">
                        <a16:creationId xmlns:a16="http://schemas.microsoft.com/office/drawing/2014/main" id="{2B904B85-ECED-A6CD-07DF-E74BD6C7F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51" name="Rectangle 1664">
                    <a:extLst>
                      <a:ext uri="{FF2B5EF4-FFF2-40B4-BE49-F238E27FC236}">
                        <a16:creationId xmlns:a16="http://schemas.microsoft.com/office/drawing/2014/main" id="{C2F896EA-DDD8-F780-D21F-8DCDD69762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7467" name="Freeform 1665">
                <a:extLst>
                  <a:ext uri="{FF2B5EF4-FFF2-40B4-BE49-F238E27FC236}">
                    <a16:creationId xmlns:a16="http://schemas.microsoft.com/office/drawing/2014/main" id="{6E45764C-C51E-35B1-2F15-B9D9AFCEE4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9968692" flipH="1">
                <a:off x="4061" y="1418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8" name="Freeform 1666">
                <a:extLst>
                  <a:ext uri="{FF2B5EF4-FFF2-40B4-BE49-F238E27FC236}">
                    <a16:creationId xmlns:a16="http://schemas.microsoft.com/office/drawing/2014/main" id="{2898E39B-DC68-331F-C16A-869137FF8C13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80118" flipH="1">
                <a:off x="4048" y="1600"/>
                <a:ext cx="409" cy="756"/>
              </a:xfrm>
              <a:custGeom>
                <a:avLst/>
                <a:gdLst>
                  <a:gd name="T0" fmla="*/ 4 w 461"/>
                  <a:gd name="T1" fmla="*/ 38 h 756"/>
                  <a:gd name="T2" fmla="*/ 4 w 461"/>
                  <a:gd name="T3" fmla="*/ 264 h 756"/>
                  <a:gd name="T4" fmla="*/ 4 w 461"/>
                  <a:gd name="T5" fmla="*/ 446 h 756"/>
                  <a:gd name="T6" fmla="*/ 4 w 461"/>
                  <a:gd name="T7" fmla="*/ 673 h 756"/>
                  <a:gd name="T8" fmla="*/ 12 w 461"/>
                  <a:gd name="T9" fmla="*/ 718 h 756"/>
                  <a:gd name="T10" fmla="*/ 35 w 461"/>
                  <a:gd name="T11" fmla="*/ 718 h 756"/>
                  <a:gd name="T12" fmla="*/ 31 w 461"/>
                  <a:gd name="T13" fmla="*/ 491 h 756"/>
                  <a:gd name="T14" fmla="*/ 28 w 461"/>
                  <a:gd name="T15" fmla="*/ 264 h 756"/>
                  <a:gd name="T16" fmla="*/ 31 w 461"/>
                  <a:gd name="T17" fmla="*/ 128 h 756"/>
                  <a:gd name="T18" fmla="*/ 23 w 461"/>
                  <a:gd name="T19" fmla="*/ 38 h 756"/>
                  <a:gd name="T20" fmla="*/ 4 w 461"/>
                  <a:gd name="T21" fmla="*/ 38 h 7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1"/>
                  <a:gd name="T34" fmla="*/ 0 h 756"/>
                  <a:gd name="T35" fmla="*/ 461 w 461"/>
                  <a:gd name="T36" fmla="*/ 756 h 75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1" h="756">
                    <a:moveTo>
                      <a:pt x="60" y="38"/>
                    </a:moveTo>
                    <a:cubicBezTo>
                      <a:pt x="15" y="76"/>
                      <a:pt x="15" y="196"/>
                      <a:pt x="15" y="264"/>
                    </a:cubicBezTo>
                    <a:cubicBezTo>
                      <a:pt x="15" y="332"/>
                      <a:pt x="60" y="378"/>
                      <a:pt x="60" y="446"/>
                    </a:cubicBezTo>
                    <a:cubicBezTo>
                      <a:pt x="60" y="514"/>
                      <a:pt x="0" y="628"/>
                      <a:pt x="15" y="673"/>
                    </a:cubicBezTo>
                    <a:cubicBezTo>
                      <a:pt x="30" y="718"/>
                      <a:pt x="83" y="710"/>
                      <a:pt x="151" y="718"/>
                    </a:cubicBezTo>
                    <a:cubicBezTo>
                      <a:pt x="219" y="726"/>
                      <a:pt x="385" y="756"/>
                      <a:pt x="423" y="718"/>
                    </a:cubicBezTo>
                    <a:cubicBezTo>
                      <a:pt x="461" y="680"/>
                      <a:pt x="393" y="567"/>
                      <a:pt x="378" y="491"/>
                    </a:cubicBezTo>
                    <a:cubicBezTo>
                      <a:pt x="363" y="415"/>
                      <a:pt x="332" y="324"/>
                      <a:pt x="332" y="264"/>
                    </a:cubicBezTo>
                    <a:cubicBezTo>
                      <a:pt x="332" y="204"/>
                      <a:pt x="385" y="166"/>
                      <a:pt x="378" y="128"/>
                    </a:cubicBezTo>
                    <a:cubicBezTo>
                      <a:pt x="371" y="90"/>
                      <a:pt x="340" y="53"/>
                      <a:pt x="287" y="38"/>
                    </a:cubicBezTo>
                    <a:cubicBezTo>
                      <a:pt x="234" y="23"/>
                      <a:pt x="105" y="0"/>
                      <a:pt x="60" y="38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9" name="Freeform 1667">
                <a:extLst>
                  <a:ext uri="{FF2B5EF4-FFF2-40B4-BE49-F238E27FC236}">
                    <a16:creationId xmlns:a16="http://schemas.microsoft.com/office/drawing/2014/main" id="{E9666BD7-8998-4E35-1FCC-D8832D82F081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06372" flipH="1">
                <a:off x="4035" y="1555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70" name="Group 1668">
                <a:extLst>
                  <a:ext uri="{FF2B5EF4-FFF2-40B4-BE49-F238E27FC236}">
                    <a16:creationId xmlns:a16="http://schemas.microsoft.com/office/drawing/2014/main" id="{9F2ED27D-8731-A533-0289-5A3480B304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880118" flipH="1">
                <a:off x="4109" y="1808"/>
                <a:ext cx="105" cy="525"/>
                <a:chOff x="3435" y="481"/>
                <a:chExt cx="121" cy="525"/>
              </a:xfrm>
            </p:grpSpPr>
            <p:sp>
              <p:nvSpPr>
                <p:cNvPr id="7544" name="Freeform 1669">
                  <a:extLst>
                    <a:ext uri="{FF2B5EF4-FFF2-40B4-BE49-F238E27FC236}">
                      <a16:creationId xmlns:a16="http://schemas.microsoft.com/office/drawing/2014/main" id="{F60C639C-F213-029C-E59F-B4D8FDF8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2023">
                  <a:off x="3435" y="481"/>
                  <a:ext cx="96" cy="525"/>
                </a:xfrm>
                <a:custGeom>
                  <a:avLst/>
                  <a:gdLst>
                    <a:gd name="T0" fmla="*/ 30 w 99"/>
                    <a:gd name="T1" fmla="*/ 0 h 544"/>
                    <a:gd name="T2" fmla="*/ 8 w 99"/>
                    <a:gd name="T3" fmla="*/ 87 h 544"/>
                    <a:gd name="T4" fmla="*/ 51 w 99"/>
                    <a:gd name="T5" fmla="*/ 259 h 54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544"/>
                    <a:gd name="T11" fmla="*/ 99 w 99"/>
                    <a:gd name="T12" fmla="*/ 544 h 5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544">
                      <a:moveTo>
                        <a:pt x="53" y="0"/>
                      </a:moveTo>
                      <a:cubicBezTo>
                        <a:pt x="26" y="45"/>
                        <a:pt x="0" y="90"/>
                        <a:pt x="8" y="181"/>
                      </a:cubicBezTo>
                      <a:cubicBezTo>
                        <a:pt x="16" y="272"/>
                        <a:pt x="57" y="408"/>
                        <a:pt x="99" y="544"/>
                      </a:cubicBezTo>
                    </a:path>
                  </a:pathLst>
                </a:custGeom>
                <a:noFill/>
                <a:ln w="9525">
                  <a:solidFill>
                    <a:srgbClr val="0066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45" name="Oval 1670">
                  <a:extLst>
                    <a:ext uri="{FF2B5EF4-FFF2-40B4-BE49-F238E27FC236}">
                      <a16:creationId xmlns:a16="http://schemas.microsoft.com/office/drawing/2014/main" id="{4CE86959-AE63-DD32-19BC-F6E9D15738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40" y="589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546" name="Oval 1671">
                  <a:extLst>
                    <a:ext uri="{FF2B5EF4-FFF2-40B4-BE49-F238E27FC236}">
                      <a16:creationId xmlns:a16="http://schemas.microsoft.com/office/drawing/2014/main" id="{F0C45C15-AAB6-62C7-A6D9-2D5733BB0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72" y="753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547" name="Oval 1672">
                  <a:extLst>
                    <a:ext uri="{FF2B5EF4-FFF2-40B4-BE49-F238E27FC236}">
                      <a16:creationId xmlns:a16="http://schemas.microsoft.com/office/drawing/2014/main" id="{8A572BA6-7013-C4B1-4379-9887CC8FA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513" y="889"/>
                  <a:ext cx="43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471" name="Group 1673">
                <a:extLst>
                  <a:ext uri="{FF2B5EF4-FFF2-40B4-BE49-F238E27FC236}">
                    <a16:creationId xmlns:a16="http://schemas.microsoft.com/office/drawing/2014/main" id="{EEA55721-9E9F-DD12-58AA-B004442A7B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168614">
                <a:off x="3462" y="1733"/>
                <a:ext cx="794" cy="570"/>
                <a:chOff x="740" y="824"/>
                <a:chExt cx="794" cy="570"/>
              </a:xfrm>
            </p:grpSpPr>
            <p:grpSp>
              <p:nvGrpSpPr>
                <p:cNvPr id="7502" name="Group 1674">
                  <a:extLst>
                    <a:ext uri="{FF2B5EF4-FFF2-40B4-BE49-F238E27FC236}">
                      <a16:creationId xmlns:a16="http://schemas.microsoft.com/office/drawing/2014/main" id="{A25975E6-63BA-E71D-01C8-A4453C2300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98065" flipH="1" flipV="1">
                  <a:off x="740" y="916"/>
                  <a:ext cx="341" cy="139"/>
                  <a:chOff x="1066" y="658"/>
                  <a:chExt cx="1096" cy="459"/>
                </a:xfrm>
              </p:grpSpPr>
              <p:grpSp>
                <p:nvGrpSpPr>
                  <p:cNvPr id="7506" name="Group 1675">
                    <a:extLst>
                      <a:ext uri="{FF2B5EF4-FFF2-40B4-BE49-F238E27FC236}">
                        <a16:creationId xmlns:a16="http://schemas.microsoft.com/office/drawing/2014/main" id="{9A296A2C-3B1F-18C1-FB4C-8099BA2AD1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6" y="658"/>
                    <a:ext cx="1096" cy="444"/>
                    <a:chOff x="1066" y="658"/>
                    <a:chExt cx="1096" cy="444"/>
                  </a:xfrm>
                </p:grpSpPr>
                <p:grpSp>
                  <p:nvGrpSpPr>
                    <p:cNvPr id="7523" name="Group 1676">
                      <a:extLst>
                        <a:ext uri="{FF2B5EF4-FFF2-40B4-BE49-F238E27FC236}">
                          <a16:creationId xmlns:a16="http://schemas.microsoft.com/office/drawing/2014/main" id="{EA5E3D1B-35E1-3D49-45C8-6155139951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487806">
                      <a:off x="1837" y="698"/>
                      <a:ext cx="292" cy="111"/>
                      <a:chOff x="1987" y="527"/>
                      <a:chExt cx="292" cy="156"/>
                    </a:xfrm>
                  </p:grpSpPr>
                  <p:sp>
                    <p:nvSpPr>
                      <p:cNvPr id="7542" name="Freeform 1677">
                        <a:extLst>
                          <a:ext uri="{FF2B5EF4-FFF2-40B4-BE49-F238E27FC236}">
                            <a16:creationId xmlns:a16="http://schemas.microsoft.com/office/drawing/2014/main" id="{B759E94C-CFF5-E275-DD7D-46B5DC0EE4F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155" y="559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543" name="AutoShape 1678">
                        <a:extLst>
                          <a:ext uri="{FF2B5EF4-FFF2-40B4-BE49-F238E27FC236}">
                            <a16:creationId xmlns:a16="http://schemas.microsoft.com/office/drawing/2014/main" id="{A5CF786C-7FAC-8133-EE61-3069BE35158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2043" y="47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524" name="Freeform 1679">
                      <a:extLst>
                        <a:ext uri="{FF2B5EF4-FFF2-40B4-BE49-F238E27FC236}">
                          <a16:creationId xmlns:a16="http://schemas.microsoft.com/office/drawing/2014/main" id="{8EDF5346-5761-DF26-FF2A-560A474C14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15" y="838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525" name="Group 1680">
                      <a:extLst>
                        <a:ext uri="{FF2B5EF4-FFF2-40B4-BE49-F238E27FC236}">
                          <a16:creationId xmlns:a16="http://schemas.microsoft.com/office/drawing/2014/main" id="{2C1EA96F-7994-A41F-8346-4EBF563A7E7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51" y="737"/>
                      <a:ext cx="292" cy="137"/>
                      <a:chOff x="1851" y="737"/>
                      <a:chExt cx="292" cy="137"/>
                    </a:xfrm>
                  </p:grpSpPr>
                  <p:sp>
                    <p:nvSpPr>
                      <p:cNvPr id="7540" name="AutoShape 1681">
                        <a:extLst>
                          <a:ext uri="{FF2B5EF4-FFF2-40B4-BE49-F238E27FC236}">
                            <a16:creationId xmlns:a16="http://schemas.microsoft.com/office/drawing/2014/main" id="{FD4684D8-303A-6BA5-41E2-1C9FC2D5C89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1907" y="68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541" name="Freeform 1682">
                        <a:extLst>
                          <a:ext uri="{FF2B5EF4-FFF2-40B4-BE49-F238E27FC236}">
                            <a16:creationId xmlns:a16="http://schemas.microsoft.com/office/drawing/2014/main" id="{4F5A7611-B75A-2116-4C4F-B1E1F2F2192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019" y="750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526" name="AutoShape 1683">
                      <a:extLst>
                        <a:ext uri="{FF2B5EF4-FFF2-40B4-BE49-F238E27FC236}">
                          <a16:creationId xmlns:a16="http://schemas.microsoft.com/office/drawing/2014/main" id="{28759EAB-E670-3523-2734-C03E71F067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26" y="739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27" name="Freeform 1684">
                      <a:extLst>
                        <a:ext uri="{FF2B5EF4-FFF2-40B4-BE49-F238E27FC236}">
                          <a16:creationId xmlns:a16="http://schemas.microsoft.com/office/drawing/2014/main" id="{2DB30300-F208-412F-48F5-503FDB56F8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24" y="916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28" name="Freeform 1685">
                      <a:extLst>
                        <a:ext uri="{FF2B5EF4-FFF2-40B4-BE49-F238E27FC236}">
                          <a16:creationId xmlns:a16="http://schemas.microsoft.com/office/drawing/2014/main" id="{13980169-3F45-7D20-3840-0600EDB7E61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38" y="828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29" name="Freeform 1686">
                      <a:extLst>
                        <a:ext uri="{FF2B5EF4-FFF2-40B4-BE49-F238E27FC236}">
                          <a16:creationId xmlns:a16="http://schemas.microsoft.com/office/drawing/2014/main" id="{40E4D594-EEA5-C4E2-3697-9A94FC8B4F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1958" y="962"/>
                      <a:ext cx="109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30" name="Freeform 1687">
                      <a:extLst>
                        <a:ext uri="{FF2B5EF4-FFF2-40B4-BE49-F238E27FC236}">
                          <a16:creationId xmlns:a16="http://schemas.microsoft.com/office/drawing/2014/main" id="{34D48B9C-0F0D-D74E-D8EA-86F7CDFE6F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1962" y="874"/>
                      <a:ext cx="111" cy="138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31" name="Oval 1688">
                      <a:extLst>
                        <a:ext uri="{FF2B5EF4-FFF2-40B4-BE49-F238E27FC236}">
                          <a16:creationId xmlns:a16="http://schemas.microsoft.com/office/drawing/2014/main" id="{064CB4A1-4FB0-F26C-0726-3FC48BA7F4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17" y="700"/>
                      <a:ext cx="327" cy="184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2" name="AutoShape 1689">
                      <a:extLst>
                        <a:ext uri="{FF2B5EF4-FFF2-40B4-BE49-F238E27FC236}">
                          <a16:creationId xmlns:a16="http://schemas.microsoft.com/office/drawing/2014/main" id="{38A05984-98A7-29FB-BBB6-D7EE03438E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851" y="784"/>
                      <a:ext cx="90" cy="203"/>
                    </a:xfrm>
                    <a:prstGeom prst="can">
                      <a:avLst>
                        <a:gd name="adj" fmla="val 56389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3" name="Rectangle 1690">
                      <a:extLst>
                        <a:ext uri="{FF2B5EF4-FFF2-40B4-BE49-F238E27FC236}">
                          <a16:creationId xmlns:a16="http://schemas.microsoft.com/office/drawing/2014/main" id="{FCD52248-1288-455F-C6D1-BCF63DE56A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 flipV="1">
                      <a:off x="1565" y="799"/>
                      <a:ext cx="181" cy="8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4" name="Rectangle 1691">
                      <a:extLst>
                        <a:ext uri="{FF2B5EF4-FFF2-40B4-BE49-F238E27FC236}">
                          <a16:creationId xmlns:a16="http://schemas.microsoft.com/office/drawing/2014/main" id="{186D890A-C5DD-9BA1-1841-57A42E76FA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17108" flipH="1" flipV="1">
                      <a:off x="1186" y="815"/>
                      <a:ext cx="412" cy="135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5" name="AutoShape 1692">
                      <a:extLst>
                        <a:ext uri="{FF2B5EF4-FFF2-40B4-BE49-F238E27FC236}">
                          <a16:creationId xmlns:a16="http://schemas.microsoft.com/office/drawing/2014/main" id="{134D225A-F520-AC6D-2AD5-71A086D415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6661021" flipH="1">
                      <a:off x="1601" y="741"/>
                      <a:ext cx="148" cy="328"/>
                    </a:xfrm>
                    <a:prstGeom prst="flowChartManualInpu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6" name="Rectangle 1693">
                      <a:extLst>
                        <a:ext uri="{FF2B5EF4-FFF2-40B4-BE49-F238E27FC236}">
                          <a16:creationId xmlns:a16="http://schemas.microsoft.com/office/drawing/2014/main" id="{72DF22D4-29F0-85A6-2034-E61D7444CFB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474" y="81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7" name="Rectangle 1694">
                      <a:extLst>
                        <a:ext uri="{FF2B5EF4-FFF2-40B4-BE49-F238E27FC236}">
                          <a16:creationId xmlns:a16="http://schemas.microsoft.com/office/drawing/2014/main" id="{75E85BB8-4965-6C17-992A-CB5F9D5105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80" y="761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8" name="Rectangle 1695">
                      <a:extLst>
                        <a:ext uri="{FF2B5EF4-FFF2-40B4-BE49-F238E27FC236}">
                          <a16:creationId xmlns:a16="http://schemas.microsoft.com/office/drawing/2014/main" id="{CDB4A958-A8EB-83C5-07B1-2D1C899F51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19" y="79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39" name="Freeform 1696">
                      <a:extLst>
                        <a:ext uri="{FF2B5EF4-FFF2-40B4-BE49-F238E27FC236}">
                          <a16:creationId xmlns:a16="http://schemas.microsoft.com/office/drawing/2014/main" id="{72693169-F7BF-6F46-EBEF-C1AF32D33A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56228" flipH="1" flipV="1">
                      <a:off x="1066" y="658"/>
                      <a:ext cx="989" cy="197"/>
                    </a:xfrm>
                    <a:custGeom>
                      <a:avLst/>
                      <a:gdLst>
                        <a:gd name="T0" fmla="*/ 0 w 635"/>
                        <a:gd name="T1" fmla="*/ 2964365 h 121"/>
                        <a:gd name="T2" fmla="*/ 2494745 w 635"/>
                        <a:gd name="T3" fmla="*/ 2964365 h 121"/>
                        <a:gd name="T4" fmla="*/ 3986446 w 635"/>
                        <a:gd name="T5" fmla="*/ 409828 h 121"/>
                        <a:gd name="T6" fmla="*/ 6975961 w 635"/>
                        <a:gd name="T7" fmla="*/ 409828 h 12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35"/>
                        <a:gd name="T13" fmla="*/ 0 h 121"/>
                        <a:gd name="T14" fmla="*/ 635 w 635"/>
                        <a:gd name="T15" fmla="*/ 121 h 12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83" y="113"/>
                            <a:pt x="167" y="121"/>
                            <a:pt x="227" y="106"/>
                          </a:cubicBezTo>
                          <a:cubicBezTo>
                            <a:pt x="287" y="91"/>
                            <a:pt x="295" y="30"/>
                            <a:pt x="363" y="15"/>
                          </a:cubicBezTo>
                          <a:cubicBezTo>
                            <a:pt x="431" y="0"/>
                            <a:pt x="533" y="7"/>
                            <a:pt x="635" y="15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507" name="Group 1697">
                    <a:extLst>
                      <a:ext uri="{FF2B5EF4-FFF2-40B4-BE49-F238E27FC236}">
                        <a16:creationId xmlns:a16="http://schemas.microsoft.com/office/drawing/2014/main" id="{8E7EC844-3572-2B2B-F262-1E175B954E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16" y="895"/>
                    <a:ext cx="1004" cy="218"/>
                    <a:chOff x="1153" y="1405"/>
                    <a:chExt cx="1004" cy="218"/>
                  </a:xfrm>
                </p:grpSpPr>
                <p:grpSp>
                  <p:nvGrpSpPr>
                    <p:cNvPr id="7509" name="Group 1698">
                      <a:extLst>
                        <a:ext uri="{FF2B5EF4-FFF2-40B4-BE49-F238E27FC236}">
                          <a16:creationId xmlns:a16="http://schemas.microsoft.com/office/drawing/2014/main" id="{699C9D37-4471-052C-CB43-5FCF2EFFEB0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61021" flipH="1" flipV="1">
                      <a:off x="1679" y="1456"/>
                      <a:ext cx="478" cy="167"/>
                      <a:chOff x="1676" y="663"/>
                      <a:chExt cx="358" cy="132"/>
                    </a:xfrm>
                  </p:grpSpPr>
                  <p:sp>
                    <p:nvSpPr>
                      <p:cNvPr id="7517" name="AutoShape 1699">
                        <a:extLst>
                          <a:ext uri="{FF2B5EF4-FFF2-40B4-BE49-F238E27FC236}">
                            <a16:creationId xmlns:a16="http://schemas.microsoft.com/office/drawing/2014/main" id="{75004FCC-81A0-52D8-6B24-A4408D83D18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518" name="Oval 1700">
                        <a:extLst>
                          <a:ext uri="{FF2B5EF4-FFF2-40B4-BE49-F238E27FC236}">
                            <a16:creationId xmlns:a16="http://schemas.microsoft.com/office/drawing/2014/main" id="{B9328FBD-99D0-5169-7E89-292641A135A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519" name="Freeform 1701">
                        <a:extLst>
                          <a:ext uri="{FF2B5EF4-FFF2-40B4-BE49-F238E27FC236}">
                            <a16:creationId xmlns:a16="http://schemas.microsoft.com/office/drawing/2014/main" id="{EC802912-89AE-FC6F-5BA5-C4ED309E01D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520" name="Freeform 1702">
                        <a:extLst>
                          <a:ext uri="{FF2B5EF4-FFF2-40B4-BE49-F238E27FC236}">
                            <a16:creationId xmlns:a16="http://schemas.microsoft.com/office/drawing/2014/main" id="{5CC501AB-CD15-FBDF-32D9-50E3B07F7C7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521" name="Oval 1703">
                        <a:extLst>
                          <a:ext uri="{FF2B5EF4-FFF2-40B4-BE49-F238E27FC236}">
                            <a16:creationId xmlns:a16="http://schemas.microsoft.com/office/drawing/2014/main" id="{22950942-DB8B-D06B-E874-96A11D2404E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522" name="AutoShape 1704">
                        <a:extLst>
                          <a:ext uri="{FF2B5EF4-FFF2-40B4-BE49-F238E27FC236}">
                            <a16:creationId xmlns:a16="http://schemas.microsoft.com/office/drawing/2014/main" id="{B0F4E328-7C44-0A8E-BD0A-7A4BD489A89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510" name="AutoShape 1705">
                      <a:extLst>
                        <a:ext uri="{FF2B5EF4-FFF2-40B4-BE49-F238E27FC236}">
                          <a16:creationId xmlns:a16="http://schemas.microsoft.com/office/drawing/2014/main" id="{62535CA5-5785-AE65-4BCD-D0CD60A545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373183" flipH="1" flipV="1">
                      <a:off x="1821" y="1510"/>
                      <a:ext cx="57" cy="121"/>
                    </a:xfrm>
                    <a:prstGeom prst="can">
                      <a:avLst>
                        <a:gd name="adj" fmla="val 5307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11" name="AutoShape 1706">
                      <a:extLst>
                        <a:ext uri="{FF2B5EF4-FFF2-40B4-BE49-F238E27FC236}">
                          <a16:creationId xmlns:a16="http://schemas.microsoft.com/office/drawing/2014/main" id="{8F30116B-D5EC-4547-FCAF-511CE46B00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861021" flipH="1" flipV="1">
                      <a:off x="2010" y="1519"/>
                      <a:ext cx="57" cy="71"/>
                    </a:xfrm>
                    <a:prstGeom prst="can">
                      <a:avLst>
                        <a:gd name="adj" fmla="val 3114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12" name="AutoShape 1707">
                      <a:extLst>
                        <a:ext uri="{FF2B5EF4-FFF2-40B4-BE49-F238E27FC236}">
                          <a16:creationId xmlns:a16="http://schemas.microsoft.com/office/drawing/2014/main" id="{EC0C17AF-3F13-40DD-A363-5B703C1154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75432" flipH="1" flipV="1">
                      <a:off x="1641" y="1457"/>
                      <a:ext cx="154" cy="84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13" name="Line 1708">
                      <a:extLst>
                        <a:ext uri="{FF2B5EF4-FFF2-40B4-BE49-F238E27FC236}">
                          <a16:creationId xmlns:a16="http://schemas.microsoft.com/office/drawing/2014/main" id="{E9176B9C-BC95-E2BB-1CFA-F37A9FDF5EB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 flipV="1">
                      <a:off x="1517" y="1454"/>
                      <a:ext cx="232" cy="0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14" name="Oval 1709">
                      <a:extLst>
                        <a:ext uri="{FF2B5EF4-FFF2-40B4-BE49-F238E27FC236}">
                          <a16:creationId xmlns:a16="http://schemas.microsoft.com/office/drawing/2014/main" id="{439D9C59-CEE8-4434-5BA5-413451A76FB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58" y="1405"/>
                      <a:ext cx="246" cy="167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515" name="Line 1710">
                      <a:extLst>
                        <a:ext uri="{FF2B5EF4-FFF2-40B4-BE49-F238E27FC236}">
                          <a16:creationId xmlns:a16="http://schemas.microsoft.com/office/drawing/2014/main" id="{573D2721-5747-7B99-C8F6-38CB5835D9E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>
                      <a:off x="1966" y="1533"/>
                      <a:ext cx="0" cy="82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16" name="Freeform 1711">
                      <a:extLst>
                        <a:ext uri="{FF2B5EF4-FFF2-40B4-BE49-F238E27FC236}">
                          <a16:creationId xmlns:a16="http://schemas.microsoft.com/office/drawing/2014/main" id="{E4FDC1EE-9AE2-7B66-79BF-B4D312832C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61021" flipH="1">
                      <a:off x="1153" y="1470"/>
                      <a:ext cx="846" cy="100"/>
                    </a:xfrm>
                    <a:custGeom>
                      <a:avLst/>
                      <a:gdLst>
                        <a:gd name="T0" fmla="*/ 0 w 635"/>
                        <a:gd name="T1" fmla="*/ 2 h 121"/>
                        <a:gd name="T2" fmla="*/ 74753 w 635"/>
                        <a:gd name="T3" fmla="*/ 2 h 121"/>
                        <a:gd name="T4" fmla="*/ 112197 w 635"/>
                        <a:gd name="T5" fmla="*/ 2 h 121"/>
                        <a:gd name="T6" fmla="*/ 168930 w 635"/>
                        <a:gd name="T7" fmla="*/ 2 h 121"/>
                        <a:gd name="T8" fmla="*/ 262580 w 635"/>
                        <a:gd name="T9" fmla="*/ 2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noFill/>
                    <a:ln w="9525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508" name="Line 1712">
                    <a:extLst>
                      <a:ext uri="{FF2B5EF4-FFF2-40B4-BE49-F238E27FC236}">
                        <a16:creationId xmlns:a16="http://schemas.microsoft.com/office/drawing/2014/main" id="{2D80ACCC-8C88-36F1-0A60-9955697C4A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101883" flipV="1">
                    <a:off x="1963" y="1071"/>
                    <a:ext cx="91" cy="46"/>
                  </a:xfrm>
                  <a:prstGeom prst="line">
                    <a:avLst/>
                  </a:prstGeom>
                  <a:noFill/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503" name="Group 1713">
                  <a:extLst>
                    <a:ext uri="{FF2B5EF4-FFF2-40B4-BE49-F238E27FC236}">
                      <a16:creationId xmlns:a16="http://schemas.microsoft.com/office/drawing/2014/main" id="{690BAFD8-7480-585A-B430-BB36E18FB1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3710691" flipH="1">
                  <a:off x="960" y="819"/>
                  <a:ext cx="570" cy="579"/>
                  <a:chOff x="4195" y="255"/>
                  <a:chExt cx="681" cy="687"/>
                </a:xfrm>
              </p:grpSpPr>
              <p:sp>
                <p:nvSpPr>
                  <p:cNvPr id="7504" name="Freeform 1714">
                    <a:extLst>
                      <a:ext uri="{FF2B5EF4-FFF2-40B4-BE49-F238E27FC236}">
                        <a16:creationId xmlns:a16="http://schemas.microsoft.com/office/drawing/2014/main" id="{FDC162AE-0E82-5A13-9E2E-7E12C5B830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05" name="Rectangle 1715">
                    <a:extLst>
                      <a:ext uri="{FF2B5EF4-FFF2-40B4-BE49-F238E27FC236}">
                        <a16:creationId xmlns:a16="http://schemas.microsoft.com/office/drawing/2014/main" id="{878B3D05-A4C7-557A-9B8D-0B6EAAB29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472" name="Group 1716">
                <a:extLst>
                  <a:ext uri="{FF2B5EF4-FFF2-40B4-BE49-F238E27FC236}">
                    <a16:creationId xmlns:a16="http://schemas.microsoft.com/office/drawing/2014/main" id="{69B1096D-3407-7CE3-E12F-121A6C27C7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90376">
                <a:off x="3899" y="1034"/>
                <a:ext cx="469" cy="551"/>
                <a:chOff x="677" y="1298"/>
                <a:chExt cx="490" cy="600"/>
              </a:xfrm>
            </p:grpSpPr>
            <p:grpSp>
              <p:nvGrpSpPr>
                <p:cNvPr id="7474" name="Group 1717">
                  <a:extLst>
                    <a:ext uri="{FF2B5EF4-FFF2-40B4-BE49-F238E27FC236}">
                      <a16:creationId xmlns:a16="http://schemas.microsoft.com/office/drawing/2014/main" id="{5832F194-D80E-7097-A940-3018C8AAE2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7" y="1368"/>
                  <a:ext cx="451" cy="530"/>
                  <a:chOff x="677" y="1368"/>
                  <a:chExt cx="451" cy="530"/>
                </a:xfrm>
              </p:grpSpPr>
              <p:sp>
                <p:nvSpPr>
                  <p:cNvPr id="7478" name="Freeform 1718">
                    <a:extLst>
                      <a:ext uri="{FF2B5EF4-FFF2-40B4-BE49-F238E27FC236}">
                        <a16:creationId xmlns:a16="http://schemas.microsoft.com/office/drawing/2014/main" id="{42B17140-8666-65F0-68F0-BCF8665181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43075" flipH="1">
                    <a:off x="752" y="1826"/>
                    <a:ext cx="288" cy="57"/>
                  </a:xfrm>
                  <a:custGeom>
                    <a:avLst/>
                    <a:gdLst>
                      <a:gd name="T0" fmla="*/ 3513 w 243"/>
                      <a:gd name="T1" fmla="*/ 50 h 52"/>
                      <a:gd name="T2" fmla="*/ 8351 w 243"/>
                      <a:gd name="T3" fmla="*/ 50 h 52"/>
                      <a:gd name="T4" fmla="*/ 5159 w 243"/>
                      <a:gd name="T5" fmla="*/ 360 h 52"/>
                      <a:gd name="T6" fmla="*/ 279 w 243"/>
                      <a:gd name="T7" fmla="*/ 50 h 52"/>
                      <a:gd name="T8" fmla="*/ 3513 w 243"/>
                      <a:gd name="T9" fmla="*/ 50 h 5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3"/>
                      <a:gd name="T16" fmla="*/ 0 h 52"/>
                      <a:gd name="T17" fmla="*/ 243 w 243"/>
                      <a:gd name="T18" fmla="*/ 52 h 5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3" h="52">
                        <a:moveTo>
                          <a:pt x="99" y="7"/>
                        </a:moveTo>
                        <a:cubicBezTo>
                          <a:pt x="137" y="7"/>
                          <a:pt x="227" y="0"/>
                          <a:pt x="235" y="7"/>
                        </a:cubicBezTo>
                        <a:cubicBezTo>
                          <a:pt x="243" y="14"/>
                          <a:pt x="183" y="52"/>
                          <a:pt x="145" y="52"/>
                        </a:cubicBezTo>
                        <a:cubicBezTo>
                          <a:pt x="107" y="52"/>
                          <a:pt x="16" y="14"/>
                          <a:pt x="8" y="7"/>
                        </a:cubicBezTo>
                        <a:cubicBezTo>
                          <a:pt x="0" y="0"/>
                          <a:pt x="61" y="7"/>
                          <a:pt x="99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79" name="Freeform 1719">
                    <a:extLst>
                      <a:ext uri="{FF2B5EF4-FFF2-40B4-BE49-F238E27FC236}">
                        <a16:creationId xmlns:a16="http://schemas.microsoft.com/office/drawing/2014/main" id="{83EE5C29-4489-E114-DD4B-D47B8B7666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98214" flipH="1">
                    <a:off x="677" y="1368"/>
                    <a:ext cx="423" cy="530"/>
                  </a:xfrm>
                  <a:custGeom>
                    <a:avLst/>
                    <a:gdLst>
                      <a:gd name="T0" fmla="*/ 15 w 423"/>
                      <a:gd name="T1" fmla="*/ 356 h 530"/>
                      <a:gd name="T2" fmla="*/ 15 w 423"/>
                      <a:gd name="T3" fmla="*/ 129 h 530"/>
                      <a:gd name="T4" fmla="*/ 106 w 423"/>
                      <a:gd name="T5" fmla="*/ 38 h 530"/>
                      <a:gd name="T6" fmla="*/ 378 w 423"/>
                      <a:gd name="T7" fmla="*/ 38 h 530"/>
                      <a:gd name="T8" fmla="*/ 378 w 423"/>
                      <a:gd name="T9" fmla="*/ 265 h 530"/>
                      <a:gd name="T10" fmla="*/ 287 w 423"/>
                      <a:gd name="T11" fmla="*/ 492 h 530"/>
                      <a:gd name="T12" fmla="*/ 106 w 423"/>
                      <a:gd name="T13" fmla="*/ 492 h 530"/>
                      <a:gd name="T14" fmla="*/ 15 w 423"/>
                      <a:gd name="T15" fmla="*/ 356 h 53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530"/>
                      <a:gd name="T26" fmla="*/ 423 w 423"/>
                      <a:gd name="T27" fmla="*/ 530 h 530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530">
                        <a:moveTo>
                          <a:pt x="15" y="356"/>
                        </a:moveTo>
                        <a:cubicBezTo>
                          <a:pt x="0" y="296"/>
                          <a:pt x="0" y="182"/>
                          <a:pt x="15" y="129"/>
                        </a:cubicBezTo>
                        <a:cubicBezTo>
                          <a:pt x="30" y="76"/>
                          <a:pt x="46" y="53"/>
                          <a:pt x="106" y="38"/>
                        </a:cubicBezTo>
                        <a:cubicBezTo>
                          <a:pt x="166" y="23"/>
                          <a:pt x="333" y="0"/>
                          <a:pt x="378" y="38"/>
                        </a:cubicBezTo>
                        <a:cubicBezTo>
                          <a:pt x="423" y="76"/>
                          <a:pt x="393" y="189"/>
                          <a:pt x="378" y="265"/>
                        </a:cubicBezTo>
                        <a:cubicBezTo>
                          <a:pt x="363" y="341"/>
                          <a:pt x="332" y="454"/>
                          <a:pt x="287" y="492"/>
                        </a:cubicBezTo>
                        <a:cubicBezTo>
                          <a:pt x="242" y="530"/>
                          <a:pt x="151" y="522"/>
                          <a:pt x="106" y="492"/>
                        </a:cubicBezTo>
                        <a:cubicBezTo>
                          <a:pt x="61" y="462"/>
                          <a:pt x="30" y="416"/>
                          <a:pt x="15" y="356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80" name="Freeform 1720">
                    <a:extLst>
                      <a:ext uri="{FF2B5EF4-FFF2-40B4-BE49-F238E27FC236}">
                        <a16:creationId xmlns:a16="http://schemas.microsoft.com/office/drawing/2014/main" id="{D220CA0C-5DF1-7A6D-9311-604E402CF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740" y="1716"/>
                    <a:ext cx="194" cy="177"/>
                  </a:xfrm>
                  <a:custGeom>
                    <a:avLst/>
                    <a:gdLst>
                      <a:gd name="T0" fmla="*/ 12 w 219"/>
                      <a:gd name="T1" fmla="*/ 86190 h 113"/>
                      <a:gd name="T2" fmla="*/ 15 w 219"/>
                      <a:gd name="T3" fmla="*/ 1215481 h 113"/>
                      <a:gd name="T4" fmla="*/ 4 w 219"/>
                      <a:gd name="T5" fmla="*/ 1215481 h 113"/>
                      <a:gd name="T6" fmla="*/ 9 w 219"/>
                      <a:gd name="T7" fmla="*/ 658250 h 113"/>
                      <a:gd name="T8" fmla="*/ 12 w 219"/>
                      <a:gd name="T9" fmla="*/ 86190 h 1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19"/>
                      <a:gd name="T16" fmla="*/ 0 h 113"/>
                      <a:gd name="T17" fmla="*/ 219 w 219"/>
                      <a:gd name="T18" fmla="*/ 113 h 11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19" h="113">
                        <a:moveTo>
                          <a:pt x="151" y="7"/>
                        </a:moveTo>
                        <a:cubicBezTo>
                          <a:pt x="166" y="14"/>
                          <a:pt x="219" y="83"/>
                          <a:pt x="196" y="98"/>
                        </a:cubicBezTo>
                        <a:cubicBezTo>
                          <a:pt x="173" y="113"/>
                          <a:pt x="30" y="105"/>
                          <a:pt x="15" y="98"/>
                        </a:cubicBezTo>
                        <a:cubicBezTo>
                          <a:pt x="0" y="91"/>
                          <a:pt x="83" y="68"/>
                          <a:pt x="106" y="53"/>
                        </a:cubicBezTo>
                        <a:cubicBezTo>
                          <a:pt x="129" y="38"/>
                          <a:pt x="136" y="0"/>
                          <a:pt x="151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481" name="Group 1721">
                    <a:extLst>
                      <a:ext uri="{FF2B5EF4-FFF2-40B4-BE49-F238E27FC236}">
                        <a16:creationId xmlns:a16="http://schemas.microsoft.com/office/drawing/2014/main" id="{6439D1E6-41AD-CC04-7845-9EB8376434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17" y="1569"/>
                    <a:ext cx="137" cy="51"/>
                    <a:chOff x="4537" y="194"/>
                    <a:chExt cx="137" cy="51"/>
                  </a:xfrm>
                </p:grpSpPr>
                <p:sp>
                  <p:nvSpPr>
                    <p:cNvPr id="7497" name="Oval 1722">
                      <a:extLst>
                        <a:ext uri="{FF2B5EF4-FFF2-40B4-BE49-F238E27FC236}">
                          <a16:creationId xmlns:a16="http://schemas.microsoft.com/office/drawing/2014/main" id="{7C1832C7-E75E-F7AC-90E4-73D7DCC06EB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0763606" flipH="1">
                      <a:off x="4602" y="200"/>
                      <a:ext cx="45" cy="45"/>
                    </a:xfrm>
                    <a:prstGeom prst="ellipse">
                      <a:avLst/>
                    </a:prstGeom>
                    <a:solidFill>
                      <a:srgbClr val="292929"/>
                    </a:solidFill>
                    <a:ln w="2857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498" name="Freeform 1723">
                      <a:extLst>
                        <a:ext uri="{FF2B5EF4-FFF2-40B4-BE49-F238E27FC236}">
                          <a16:creationId xmlns:a16="http://schemas.microsoft.com/office/drawing/2014/main" id="{DCD6612B-97F8-55DF-CF5F-D16E58E20B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1" y="197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99" name="Freeform 1724">
                      <a:extLst>
                        <a:ext uri="{FF2B5EF4-FFF2-40B4-BE49-F238E27FC236}">
                          <a16:creationId xmlns:a16="http://schemas.microsoft.com/office/drawing/2014/main" id="{F46F3F7B-D245-64B1-C9E5-08EC8C1F5B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36394" flipH="1" flipV="1">
                      <a:off x="4574" y="221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0" name="Freeform 1725">
                      <a:extLst>
                        <a:ext uri="{FF2B5EF4-FFF2-40B4-BE49-F238E27FC236}">
                          <a16:creationId xmlns:a16="http://schemas.microsoft.com/office/drawing/2014/main" id="{D5580539-4D55-B60D-6003-85D3BDF43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3" y="206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1" name="Freeform 1726">
                      <a:extLst>
                        <a:ext uri="{FF2B5EF4-FFF2-40B4-BE49-F238E27FC236}">
                          <a16:creationId xmlns:a16="http://schemas.microsoft.com/office/drawing/2014/main" id="{9709EA1E-1C85-142C-07C9-06CAD80A4C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593" y="138"/>
                      <a:ext cx="26" cy="137"/>
                    </a:xfrm>
                    <a:custGeom>
                      <a:avLst/>
                      <a:gdLst>
                        <a:gd name="T0" fmla="*/ 1 w 52"/>
                        <a:gd name="T1" fmla="*/ 0 h 136"/>
                        <a:gd name="T2" fmla="*/ 1 w 52"/>
                        <a:gd name="T3" fmla="*/ 112 h 136"/>
                        <a:gd name="T4" fmla="*/ 0 w 52"/>
                        <a:gd name="T5" fmla="*/ 157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5F5F5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482" name="Group 1727">
                    <a:extLst>
                      <a:ext uri="{FF2B5EF4-FFF2-40B4-BE49-F238E27FC236}">
                        <a16:creationId xmlns:a16="http://schemas.microsoft.com/office/drawing/2014/main" id="{584B6A84-F76F-4B70-4E35-5D52E20B89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43" y="1746"/>
                    <a:ext cx="90" cy="51"/>
                    <a:chOff x="4378" y="880"/>
                    <a:chExt cx="90" cy="51"/>
                  </a:xfrm>
                </p:grpSpPr>
                <p:sp>
                  <p:nvSpPr>
                    <p:cNvPr id="7495" name="Freeform 1728">
                      <a:extLst>
                        <a:ext uri="{FF2B5EF4-FFF2-40B4-BE49-F238E27FC236}">
                          <a16:creationId xmlns:a16="http://schemas.microsoft.com/office/drawing/2014/main" id="{88B75291-919D-C81E-4232-D409DC0E4B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101103" flipH="1" flipV="1">
                      <a:off x="4409" y="880"/>
                      <a:ext cx="49" cy="51"/>
                    </a:xfrm>
                    <a:custGeom>
                      <a:avLst/>
                      <a:gdLst>
                        <a:gd name="T0" fmla="*/ 14 w 52"/>
                        <a:gd name="T1" fmla="*/ 0 h 136"/>
                        <a:gd name="T2" fmla="*/ 14 w 52"/>
                        <a:gd name="T3" fmla="*/ 0 h 136"/>
                        <a:gd name="T4" fmla="*/ 0 w 52"/>
                        <a:gd name="T5" fmla="*/ 0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96" name="Freeform 1729">
                      <a:extLst>
                        <a:ext uri="{FF2B5EF4-FFF2-40B4-BE49-F238E27FC236}">
                          <a16:creationId xmlns:a16="http://schemas.microsoft.com/office/drawing/2014/main" id="{ADA9C2CB-2A3E-EDD9-C3FB-B3082B951E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411" y="857"/>
                      <a:ext cx="23" cy="90"/>
                    </a:xfrm>
                    <a:custGeom>
                      <a:avLst/>
                      <a:gdLst>
                        <a:gd name="T0" fmla="*/ 0 w 52"/>
                        <a:gd name="T1" fmla="*/ 0 h 136"/>
                        <a:gd name="T2" fmla="*/ 0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483" name="Group 1730">
                    <a:extLst>
                      <a:ext uri="{FF2B5EF4-FFF2-40B4-BE49-F238E27FC236}">
                        <a16:creationId xmlns:a16="http://schemas.microsoft.com/office/drawing/2014/main" id="{B9B24E6F-79AE-8A38-54C3-AFFC51FB09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1032" y="1566"/>
                    <a:ext cx="96" cy="181"/>
                    <a:chOff x="4115" y="719"/>
                    <a:chExt cx="96" cy="181"/>
                  </a:xfrm>
                </p:grpSpPr>
                <p:grpSp>
                  <p:nvGrpSpPr>
                    <p:cNvPr id="7491" name="Group 1731">
                      <a:extLst>
                        <a:ext uri="{FF2B5EF4-FFF2-40B4-BE49-F238E27FC236}">
                          <a16:creationId xmlns:a16="http://schemas.microsoft.com/office/drawing/2014/main" id="{98E6C0B6-3FFD-083A-BCF4-F3E85A0641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570262">
                      <a:off x="4120" y="719"/>
                      <a:ext cx="91" cy="181"/>
                      <a:chOff x="2564" y="1233"/>
                      <a:chExt cx="483" cy="764"/>
                    </a:xfrm>
                  </p:grpSpPr>
                  <p:sp>
                    <p:nvSpPr>
                      <p:cNvPr id="7493" name="Freeform 1732">
                        <a:extLst>
                          <a:ext uri="{FF2B5EF4-FFF2-40B4-BE49-F238E27FC236}">
                            <a16:creationId xmlns:a16="http://schemas.microsoft.com/office/drawing/2014/main" id="{A2AC0851-C412-9E10-DE58-114D349D1D4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4" y="1233"/>
                        <a:ext cx="483" cy="764"/>
                      </a:xfrm>
                      <a:custGeom>
                        <a:avLst/>
                        <a:gdLst>
                          <a:gd name="T0" fmla="*/ 295 w 483"/>
                          <a:gd name="T1" fmla="*/ 363 h 764"/>
                          <a:gd name="T2" fmla="*/ 431 w 483"/>
                          <a:gd name="T3" fmla="*/ 272 h 764"/>
                          <a:gd name="T4" fmla="*/ 476 w 483"/>
                          <a:gd name="T5" fmla="*/ 136 h 764"/>
                          <a:gd name="T6" fmla="*/ 386 w 483"/>
                          <a:gd name="T7" fmla="*/ 45 h 764"/>
                          <a:gd name="T8" fmla="*/ 249 w 483"/>
                          <a:gd name="T9" fmla="*/ 0 h 764"/>
                          <a:gd name="T10" fmla="*/ 68 w 483"/>
                          <a:gd name="T11" fmla="*/ 45 h 764"/>
                          <a:gd name="T12" fmla="*/ 23 w 483"/>
                          <a:gd name="T13" fmla="*/ 181 h 764"/>
                          <a:gd name="T14" fmla="*/ 23 w 483"/>
                          <a:gd name="T15" fmla="*/ 408 h 764"/>
                          <a:gd name="T16" fmla="*/ 159 w 483"/>
                          <a:gd name="T17" fmla="*/ 635 h 764"/>
                          <a:gd name="T18" fmla="*/ 249 w 483"/>
                          <a:gd name="T19" fmla="*/ 726 h 764"/>
                          <a:gd name="T20" fmla="*/ 386 w 483"/>
                          <a:gd name="T21" fmla="*/ 726 h 764"/>
                          <a:gd name="T22" fmla="*/ 431 w 483"/>
                          <a:gd name="T23" fmla="*/ 499 h 764"/>
                          <a:gd name="T24" fmla="*/ 431 w 483"/>
                          <a:gd name="T25" fmla="*/ 408 h 764"/>
                          <a:gd name="T26" fmla="*/ 295 w 483"/>
                          <a:gd name="T27" fmla="*/ 363 h 764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w 483"/>
                          <a:gd name="T43" fmla="*/ 0 h 764"/>
                          <a:gd name="T44" fmla="*/ 483 w 483"/>
                          <a:gd name="T45" fmla="*/ 764 h 764"/>
                        </a:gdLst>
                        <a:ahLst/>
                        <a:cxnLst>
                          <a:cxn ang="T28">
                            <a:pos x="T0" y="T1"/>
                          </a:cxn>
                          <a:cxn ang="T29">
                            <a:pos x="T2" y="T3"/>
                          </a:cxn>
                          <a:cxn ang="T30">
                            <a:pos x="T4" y="T5"/>
                          </a:cxn>
                          <a:cxn ang="T31">
                            <a:pos x="T6" y="T7"/>
                          </a:cxn>
                          <a:cxn ang="T32">
                            <a:pos x="T8" y="T9"/>
                          </a:cxn>
                          <a:cxn ang="T33">
                            <a:pos x="T10" y="T11"/>
                          </a:cxn>
                          <a:cxn ang="T34">
                            <a:pos x="T12" y="T13"/>
                          </a:cxn>
                          <a:cxn ang="T35">
                            <a:pos x="T14" y="T15"/>
                          </a:cxn>
                          <a:cxn ang="T36">
                            <a:pos x="T16" y="T17"/>
                          </a:cxn>
                          <a:cxn ang="T37">
                            <a:pos x="T18" y="T19"/>
                          </a:cxn>
                          <a:cxn ang="T38">
                            <a:pos x="T20" y="T21"/>
                          </a:cxn>
                          <a:cxn ang="T39">
                            <a:pos x="T22" y="T23"/>
                          </a:cxn>
                          <a:cxn ang="T40">
                            <a:pos x="T24" y="T25"/>
                          </a:cxn>
                          <a:cxn ang="T41">
                            <a:pos x="T26" y="T27"/>
                          </a:cxn>
                        </a:cxnLst>
                        <a:rect l="T42" t="T43" r="T44" b="T45"/>
                        <a:pathLst>
                          <a:path w="483" h="764">
                            <a:moveTo>
                              <a:pt x="295" y="363"/>
                            </a:moveTo>
                            <a:cubicBezTo>
                              <a:pt x="295" y="340"/>
                              <a:pt x="401" y="310"/>
                              <a:pt x="431" y="272"/>
                            </a:cubicBezTo>
                            <a:cubicBezTo>
                              <a:pt x="461" y="234"/>
                              <a:pt x="483" y="174"/>
                              <a:pt x="476" y="136"/>
                            </a:cubicBezTo>
                            <a:cubicBezTo>
                              <a:pt x="469" y="98"/>
                              <a:pt x="424" y="68"/>
                              <a:pt x="386" y="45"/>
                            </a:cubicBezTo>
                            <a:cubicBezTo>
                              <a:pt x="348" y="22"/>
                              <a:pt x="302" y="0"/>
                              <a:pt x="249" y="0"/>
                            </a:cubicBezTo>
                            <a:cubicBezTo>
                              <a:pt x="196" y="0"/>
                              <a:pt x="106" y="15"/>
                              <a:pt x="68" y="45"/>
                            </a:cubicBezTo>
                            <a:cubicBezTo>
                              <a:pt x="30" y="75"/>
                              <a:pt x="30" y="120"/>
                              <a:pt x="23" y="181"/>
                            </a:cubicBezTo>
                            <a:cubicBezTo>
                              <a:pt x="16" y="242"/>
                              <a:pt x="0" y="332"/>
                              <a:pt x="23" y="408"/>
                            </a:cubicBezTo>
                            <a:cubicBezTo>
                              <a:pt x="46" y="484"/>
                              <a:pt x="121" y="582"/>
                              <a:pt x="159" y="635"/>
                            </a:cubicBezTo>
                            <a:cubicBezTo>
                              <a:pt x="197" y="688"/>
                              <a:pt x="211" y="711"/>
                              <a:pt x="249" y="726"/>
                            </a:cubicBezTo>
                            <a:cubicBezTo>
                              <a:pt x="287" y="741"/>
                              <a:pt x="356" y="764"/>
                              <a:pt x="386" y="726"/>
                            </a:cubicBezTo>
                            <a:cubicBezTo>
                              <a:pt x="416" y="688"/>
                              <a:pt x="424" y="552"/>
                              <a:pt x="431" y="499"/>
                            </a:cubicBezTo>
                            <a:cubicBezTo>
                              <a:pt x="438" y="446"/>
                              <a:pt x="446" y="431"/>
                              <a:pt x="431" y="408"/>
                            </a:cubicBezTo>
                            <a:cubicBezTo>
                              <a:pt x="416" y="385"/>
                              <a:pt x="295" y="386"/>
                              <a:pt x="295" y="363"/>
                            </a:cubicBezTo>
                            <a:close/>
                          </a:path>
                        </a:pathLst>
                      </a:custGeom>
                      <a:solidFill>
                        <a:srgbClr val="FFB895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94" name="Freeform 1733">
                        <a:extLst>
                          <a:ext uri="{FF2B5EF4-FFF2-40B4-BE49-F238E27FC236}">
                            <a16:creationId xmlns:a16="http://schemas.microsoft.com/office/drawing/2014/main" id="{B93494B7-2BD0-9710-7C9C-00E9B15500E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87845">
                        <a:off x="2603" y="1429"/>
                        <a:ext cx="356" cy="499"/>
                      </a:xfrm>
                      <a:custGeom>
                        <a:avLst/>
                        <a:gdLst>
                          <a:gd name="T0" fmla="*/ 288 w 356"/>
                          <a:gd name="T1" fmla="*/ 993 h 408"/>
                          <a:gd name="T2" fmla="*/ 106 w 356"/>
                          <a:gd name="T3" fmla="*/ 4063 h 408"/>
                          <a:gd name="T4" fmla="*/ 15 w 356"/>
                          <a:gd name="T5" fmla="*/ 7275 h 408"/>
                          <a:gd name="T6" fmla="*/ 15 w 356"/>
                          <a:gd name="T7" fmla="*/ 13505 h 408"/>
                          <a:gd name="T8" fmla="*/ 106 w 356"/>
                          <a:gd name="T9" fmla="*/ 16626 h 408"/>
                          <a:gd name="T10" fmla="*/ 197 w 356"/>
                          <a:gd name="T11" fmla="*/ 19676 h 408"/>
                          <a:gd name="T12" fmla="*/ 242 w 356"/>
                          <a:gd name="T13" fmla="*/ 25900 h 408"/>
                          <a:gd name="T14" fmla="*/ 333 w 356"/>
                          <a:gd name="T15" fmla="*/ 25900 h 408"/>
                          <a:gd name="T16" fmla="*/ 333 w 356"/>
                          <a:gd name="T17" fmla="*/ 13505 h 408"/>
                          <a:gd name="T18" fmla="*/ 197 w 356"/>
                          <a:gd name="T19" fmla="*/ 10353 h 408"/>
                          <a:gd name="T20" fmla="*/ 288 w 356"/>
                          <a:gd name="T21" fmla="*/ 993 h 408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w 356"/>
                          <a:gd name="T34" fmla="*/ 0 h 408"/>
                          <a:gd name="T35" fmla="*/ 356 w 356"/>
                          <a:gd name="T36" fmla="*/ 408 h 408"/>
                        </a:gdLst>
                        <a:ahLst/>
                        <a:cxnLst>
                          <a:cxn ang="T22">
                            <a:pos x="T0" y="T1"/>
                          </a:cxn>
                          <a:cxn ang="T23">
                            <a:pos x="T2" y="T3"/>
                          </a:cxn>
                          <a:cxn ang="T24">
                            <a:pos x="T4" y="T5"/>
                          </a:cxn>
                          <a:cxn ang="T25">
                            <a:pos x="T6" y="T7"/>
                          </a:cxn>
                          <a:cxn ang="T26">
                            <a:pos x="T8" y="T9"/>
                          </a:cxn>
                          <a:cxn ang="T27">
                            <a:pos x="T10" y="T11"/>
                          </a:cxn>
                          <a:cxn ang="T28">
                            <a:pos x="T12" y="T13"/>
                          </a:cxn>
                          <a:cxn ang="T29">
                            <a:pos x="T14" y="T15"/>
                          </a:cxn>
                          <a:cxn ang="T30">
                            <a:pos x="T16" y="T17"/>
                          </a:cxn>
                          <a:cxn ang="T31">
                            <a:pos x="T18" y="T19"/>
                          </a:cxn>
                          <a:cxn ang="T32">
                            <a:pos x="T20" y="T21"/>
                          </a:cxn>
                        </a:cxnLst>
                        <a:rect l="T33" t="T34" r="T35" b="T36"/>
                        <a:pathLst>
                          <a:path w="356" h="408">
                            <a:moveTo>
                              <a:pt x="288" y="15"/>
                            </a:moveTo>
                            <a:cubicBezTo>
                              <a:pt x="273" y="0"/>
                              <a:pt x="151" y="45"/>
                              <a:pt x="106" y="60"/>
                            </a:cubicBezTo>
                            <a:cubicBezTo>
                              <a:pt x="61" y="75"/>
                              <a:pt x="30" y="83"/>
                              <a:pt x="15" y="106"/>
                            </a:cubicBezTo>
                            <a:cubicBezTo>
                              <a:pt x="0" y="129"/>
                              <a:pt x="0" y="173"/>
                              <a:pt x="15" y="196"/>
                            </a:cubicBezTo>
                            <a:cubicBezTo>
                              <a:pt x="30" y="219"/>
                              <a:pt x="76" y="227"/>
                              <a:pt x="106" y="242"/>
                            </a:cubicBezTo>
                            <a:cubicBezTo>
                              <a:pt x="136" y="257"/>
                              <a:pt x="174" y="264"/>
                              <a:pt x="197" y="287"/>
                            </a:cubicBezTo>
                            <a:cubicBezTo>
                              <a:pt x="220" y="310"/>
                              <a:pt x="219" y="363"/>
                              <a:pt x="242" y="378"/>
                            </a:cubicBezTo>
                            <a:cubicBezTo>
                              <a:pt x="265" y="393"/>
                              <a:pt x="318" y="408"/>
                              <a:pt x="333" y="378"/>
                            </a:cubicBezTo>
                            <a:cubicBezTo>
                              <a:pt x="348" y="348"/>
                              <a:pt x="356" y="234"/>
                              <a:pt x="333" y="196"/>
                            </a:cubicBezTo>
                            <a:cubicBezTo>
                              <a:pt x="310" y="158"/>
                              <a:pt x="204" y="174"/>
                              <a:pt x="197" y="151"/>
                            </a:cubicBezTo>
                            <a:cubicBezTo>
                              <a:pt x="190" y="128"/>
                              <a:pt x="303" y="30"/>
                              <a:pt x="288" y="15"/>
                            </a:cubicBezTo>
                            <a:close/>
                          </a:path>
                        </a:pathLst>
                      </a:custGeom>
                      <a:solidFill>
                        <a:srgbClr val="FFA87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492" name="Freeform 1734">
                      <a:extLst>
                        <a:ext uri="{FF2B5EF4-FFF2-40B4-BE49-F238E27FC236}">
                          <a16:creationId xmlns:a16="http://schemas.microsoft.com/office/drawing/2014/main" id="{40E0C93C-135D-4B4C-1599-FE76B1883C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6823471">
                      <a:off x="4127" y="738"/>
                      <a:ext cx="44" cy="68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A67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484" name="Group 1735">
                    <a:extLst>
                      <a:ext uri="{FF2B5EF4-FFF2-40B4-BE49-F238E27FC236}">
                        <a16:creationId xmlns:a16="http://schemas.microsoft.com/office/drawing/2014/main" id="{9F4872F5-DA86-478D-7B0A-A3D66FFBDC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21138302" flipH="1">
                    <a:off x="691" y="1605"/>
                    <a:ext cx="86" cy="124"/>
                    <a:chOff x="3702" y="835"/>
                    <a:chExt cx="105" cy="187"/>
                  </a:xfrm>
                </p:grpSpPr>
                <p:grpSp>
                  <p:nvGrpSpPr>
                    <p:cNvPr id="7485" name="Group 1736">
                      <a:extLst>
                        <a:ext uri="{FF2B5EF4-FFF2-40B4-BE49-F238E27FC236}">
                          <a16:creationId xmlns:a16="http://schemas.microsoft.com/office/drawing/2014/main" id="{6082C1DF-57D3-06EF-68E3-FB0F7CBEBB9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2" y="835"/>
                      <a:ext cx="85" cy="187"/>
                      <a:chOff x="5415" y="340"/>
                      <a:chExt cx="136" cy="246"/>
                    </a:xfrm>
                  </p:grpSpPr>
                  <p:sp>
                    <p:nvSpPr>
                      <p:cNvPr id="7487" name="Freeform 1737">
                        <a:extLst>
                          <a:ext uri="{FF2B5EF4-FFF2-40B4-BE49-F238E27FC236}">
                            <a16:creationId xmlns:a16="http://schemas.microsoft.com/office/drawing/2014/main" id="{CF478DF0-527A-067A-6EA1-7FBFD83D74A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55602">
                        <a:off x="5415" y="435"/>
                        <a:ext cx="136" cy="137"/>
                      </a:xfrm>
                      <a:custGeom>
                        <a:avLst/>
                        <a:gdLst>
                          <a:gd name="T0" fmla="*/ 2693 w 106"/>
                          <a:gd name="T1" fmla="*/ 6 h 159"/>
                          <a:gd name="T2" fmla="*/ 19775 w 106"/>
                          <a:gd name="T3" fmla="*/ 6 h 159"/>
                          <a:gd name="T4" fmla="*/ 2693 w 106"/>
                          <a:gd name="T5" fmla="*/ 0 h 159"/>
                          <a:gd name="T6" fmla="*/ 2693 w 106"/>
                          <a:gd name="T7" fmla="*/ 6 h 159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106"/>
                          <a:gd name="T13" fmla="*/ 0 h 159"/>
                          <a:gd name="T14" fmla="*/ 106 w 106"/>
                          <a:gd name="T15" fmla="*/ 159 h 159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106" h="159">
                            <a:moveTo>
                              <a:pt x="15" y="136"/>
                            </a:moveTo>
                            <a:cubicBezTo>
                              <a:pt x="30" y="159"/>
                              <a:pt x="106" y="159"/>
                              <a:pt x="106" y="136"/>
                            </a:cubicBezTo>
                            <a:cubicBezTo>
                              <a:pt x="106" y="113"/>
                              <a:pt x="30" y="0"/>
                              <a:pt x="15" y="0"/>
                            </a:cubicBezTo>
                            <a:cubicBezTo>
                              <a:pt x="0" y="0"/>
                              <a:pt x="0" y="113"/>
                              <a:pt x="15" y="136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488" name="Group 1738">
                        <a:extLst>
                          <a:ext uri="{FF2B5EF4-FFF2-40B4-BE49-F238E27FC236}">
                            <a16:creationId xmlns:a16="http://schemas.microsoft.com/office/drawing/2014/main" id="{5241427F-CE20-893B-442D-29481431A14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461" y="340"/>
                        <a:ext cx="84" cy="246"/>
                        <a:chOff x="5461" y="340"/>
                        <a:chExt cx="84" cy="246"/>
                      </a:xfrm>
                    </p:grpSpPr>
                    <p:sp>
                      <p:nvSpPr>
                        <p:cNvPr id="7489" name="Freeform 1739">
                          <a:extLst>
                            <a:ext uri="{FF2B5EF4-FFF2-40B4-BE49-F238E27FC236}">
                              <a16:creationId xmlns:a16="http://schemas.microsoft.com/office/drawing/2014/main" id="{6CA8FC6C-A43E-B273-B975-B31B0E60E0D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42014" flipV="1">
                          <a:off x="5453" y="494"/>
                          <a:ext cx="104" cy="80"/>
                        </a:xfrm>
                        <a:custGeom>
                          <a:avLst/>
                          <a:gdLst>
                            <a:gd name="T0" fmla="*/ 0 w 384"/>
                            <a:gd name="T1" fmla="*/ 0 h 192"/>
                            <a:gd name="T2" fmla="*/ 0 w 384"/>
                            <a:gd name="T3" fmla="*/ 0 h 192"/>
                            <a:gd name="T4" fmla="*/ 0 w 384"/>
                            <a:gd name="T5" fmla="*/ 0 h 192"/>
                            <a:gd name="T6" fmla="*/ 0 60000 65536"/>
                            <a:gd name="T7" fmla="*/ 0 60000 65536"/>
                            <a:gd name="T8" fmla="*/ 0 60000 65536"/>
                            <a:gd name="T9" fmla="*/ 0 w 384"/>
                            <a:gd name="T10" fmla="*/ 0 h 192"/>
                            <a:gd name="T11" fmla="*/ 384 w 384"/>
                            <a:gd name="T12" fmla="*/ 192 h 192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84" h="192">
                              <a:moveTo>
                                <a:pt x="0" y="192"/>
                              </a:moveTo>
                              <a:cubicBezTo>
                                <a:pt x="64" y="96"/>
                                <a:pt x="128" y="0"/>
                                <a:pt x="192" y="0"/>
                              </a:cubicBezTo>
                              <a:cubicBezTo>
                                <a:pt x="256" y="0"/>
                                <a:pt x="320" y="96"/>
                                <a:pt x="384" y="192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490" name="Freeform 1740">
                          <a:extLst>
                            <a:ext uri="{FF2B5EF4-FFF2-40B4-BE49-F238E27FC236}">
                              <a16:creationId xmlns:a16="http://schemas.microsoft.com/office/drawing/2014/main" id="{81F06F67-B625-10B2-41EE-F84FD99EADD4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612" flipH="1">
                          <a:off x="5461" y="340"/>
                          <a:ext cx="44" cy="131"/>
                        </a:xfrm>
                        <a:custGeom>
                          <a:avLst/>
                          <a:gdLst>
                            <a:gd name="T0" fmla="*/ 3 w 52"/>
                            <a:gd name="T1" fmla="*/ 0 h 136"/>
                            <a:gd name="T2" fmla="*/ 3 w 52"/>
                            <a:gd name="T3" fmla="*/ 41 h 136"/>
                            <a:gd name="T4" fmla="*/ 0 w 52"/>
                            <a:gd name="T5" fmla="*/ 62 h 136"/>
                            <a:gd name="T6" fmla="*/ 0 60000 65536"/>
                            <a:gd name="T7" fmla="*/ 0 60000 65536"/>
                            <a:gd name="T8" fmla="*/ 0 60000 65536"/>
                            <a:gd name="T9" fmla="*/ 0 w 52"/>
                            <a:gd name="T10" fmla="*/ 0 h 136"/>
                            <a:gd name="T11" fmla="*/ 52 w 52"/>
                            <a:gd name="T12" fmla="*/ 136 h 1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52" h="136">
                              <a:moveTo>
                                <a:pt x="45" y="0"/>
                              </a:moveTo>
                              <a:cubicBezTo>
                                <a:pt x="48" y="34"/>
                                <a:pt x="52" y="68"/>
                                <a:pt x="45" y="91"/>
                              </a:cubicBezTo>
                              <a:cubicBezTo>
                                <a:pt x="38" y="114"/>
                                <a:pt x="19" y="125"/>
                                <a:pt x="0" y="136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7486" name="Freeform 1741">
                      <a:extLst>
                        <a:ext uri="{FF2B5EF4-FFF2-40B4-BE49-F238E27FC236}">
                          <a16:creationId xmlns:a16="http://schemas.microsoft.com/office/drawing/2014/main" id="{AF2D4852-0B7A-DDFE-079E-53DAC88CEA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742158" flipV="1">
                      <a:off x="3696" y="971"/>
                      <a:ext cx="56" cy="4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solidFill>
                      <a:srgbClr val="FFB895"/>
                    </a:solidFill>
                    <a:ln w="19050" cmpd="sng">
                      <a:solidFill>
                        <a:srgbClr val="FFB895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7475" name="Freeform 1742">
                  <a:extLst>
                    <a:ext uri="{FF2B5EF4-FFF2-40B4-BE49-F238E27FC236}">
                      <a16:creationId xmlns:a16="http://schemas.microsoft.com/office/drawing/2014/main" id="{2E4779D0-F840-FBCC-2FA7-29CF23088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51115" flipH="1">
                  <a:off x="941" y="1389"/>
                  <a:ext cx="225" cy="283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1743">
                  <a:extLst>
                    <a:ext uri="{FF2B5EF4-FFF2-40B4-BE49-F238E27FC236}">
                      <a16:creationId xmlns:a16="http://schemas.microsoft.com/office/drawing/2014/main" id="{91CDCA36-AFB4-3678-7D59-E995FB58D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04026" flipH="1">
                  <a:off x="692" y="1298"/>
                  <a:ext cx="406" cy="225"/>
                </a:xfrm>
                <a:custGeom>
                  <a:avLst/>
                  <a:gdLst>
                    <a:gd name="T0" fmla="*/ 38 w 378"/>
                    <a:gd name="T1" fmla="*/ 615140 h 143"/>
                    <a:gd name="T2" fmla="*/ 641 w 378"/>
                    <a:gd name="T3" fmla="*/ 0 h 143"/>
                    <a:gd name="T4" fmla="*/ 1261 w 378"/>
                    <a:gd name="T5" fmla="*/ 615140 h 143"/>
                    <a:gd name="T6" fmla="*/ 1661 w 378"/>
                    <a:gd name="T7" fmla="*/ 1235744 h 143"/>
                    <a:gd name="T8" fmla="*/ 1460 w 378"/>
                    <a:gd name="T9" fmla="*/ 1850976 h 143"/>
                    <a:gd name="T10" fmla="*/ 847 w 378"/>
                    <a:gd name="T11" fmla="*/ 1850976 h 143"/>
                    <a:gd name="T12" fmla="*/ 438 w 378"/>
                    <a:gd name="T13" fmla="*/ 1235744 h 143"/>
                    <a:gd name="T14" fmla="*/ 38 w 378"/>
                    <a:gd name="T15" fmla="*/ 615140 h 1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78"/>
                    <a:gd name="T25" fmla="*/ 0 h 143"/>
                    <a:gd name="T26" fmla="*/ 378 w 378"/>
                    <a:gd name="T27" fmla="*/ 143 h 1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78" h="143">
                      <a:moveTo>
                        <a:pt x="8" y="45"/>
                      </a:moveTo>
                      <a:cubicBezTo>
                        <a:pt x="16" y="30"/>
                        <a:pt x="99" y="0"/>
                        <a:pt x="144" y="0"/>
                      </a:cubicBezTo>
                      <a:cubicBezTo>
                        <a:pt x="189" y="0"/>
                        <a:pt x="242" y="30"/>
                        <a:pt x="280" y="45"/>
                      </a:cubicBezTo>
                      <a:cubicBezTo>
                        <a:pt x="318" y="60"/>
                        <a:pt x="364" y="76"/>
                        <a:pt x="371" y="91"/>
                      </a:cubicBezTo>
                      <a:cubicBezTo>
                        <a:pt x="378" y="106"/>
                        <a:pt x="355" y="129"/>
                        <a:pt x="325" y="136"/>
                      </a:cubicBezTo>
                      <a:cubicBezTo>
                        <a:pt x="295" y="143"/>
                        <a:pt x="227" y="143"/>
                        <a:pt x="189" y="136"/>
                      </a:cubicBezTo>
                      <a:cubicBezTo>
                        <a:pt x="151" y="129"/>
                        <a:pt x="128" y="106"/>
                        <a:pt x="98" y="91"/>
                      </a:cubicBezTo>
                      <a:cubicBezTo>
                        <a:pt x="68" y="76"/>
                        <a:pt x="0" y="60"/>
                        <a:pt x="8" y="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solidFill>
                    <a:srgbClr val="C0C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1744">
                  <a:extLst>
                    <a:ext uri="{FF2B5EF4-FFF2-40B4-BE49-F238E27FC236}">
                      <a16:creationId xmlns:a16="http://schemas.microsoft.com/office/drawing/2014/main" id="{A86D79E1-BD13-C7DC-0A4C-FD60A4A55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67365" flipH="1">
                  <a:off x="1046" y="1596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73" name="Freeform 1745">
                <a:extLst>
                  <a:ext uri="{FF2B5EF4-FFF2-40B4-BE49-F238E27FC236}">
                    <a16:creationId xmlns:a16="http://schemas.microsoft.com/office/drawing/2014/main" id="{F89DFC2E-BEDB-218E-728E-354A1EFFBEF8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09178" flipH="1">
                <a:off x="4141" y="2252"/>
                <a:ext cx="364" cy="94"/>
              </a:xfrm>
              <a:custGeom>
                <a:avLst/>
                <a:gdLst>
                  <a:gd name="T0" fmla="*/ 0 w 408"/>
                  <a:gd name="T1" fmla="*/ 0 h 106"/>
                  <a:gd name="T2" fmla="*/ 17 w 408"/>
                  <a:gd name="T3" fmla="*/ 8 h 106"/>
                  <a:gd name="T4" fmla="*/ 33 w 408"/>
                  <a:gd name="T5" fmla="*/ 8 h 106"/>
                  <a:gd name="T6" fmla="*/ 37 w 408"/>
                  <a:gd name="T7" fmla="*/ 4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rgbClr val="4D4D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463" name="Rectangle 1746">
              <a:extLst>
                <a:ext uri="{FF2B5EF4-FFF2-40B4-BE49-F238E27FC236}">
                  <a16:creationId xmlns:a16="http://schemas.microsoft.com/office/drawing/2014/main" id="{511A97D3-8535-8A2B-1D78-C7263C7FBB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4136" y="2306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7155" name="Group 1747">
            <a:extLst>
              <a:ext uri="{FF2B5EF4-FFF2-40B4-BE49-F238E27FC236}">
                <a16:creationId xmlns:a16="http://schemas.microsoft.com/office/drawing/2014/main" id="{40CD429D-0A98-99C5-0B15-C62146F0A1B2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412750"/>
            <a:ext cx="2087562" cy="4291013"/>
            <a:chOff x="1905" y="1170"/>
            <a:chExt cx="1315" cy="2703"/>
          </a:xfrm>
        </p:grpSpPr>
        <p:grpSp>
          <p:nvGrpSpPr>
            <p:cNvPr id="7323" name="Group 1748">
              <a:extLst>
                <a:ext uri="{FF2B5EF4-FFF2-40B4-BE49-F238E27FC236}">
                  <a16:creationId xmlns:a16="http://schemas.microsoft.com/office/drawing/2014/main" id="{2E3F8F0B-1542-9EC9-D057-8EBC47B59E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2" y="2358"/>
              <a:ext cx="553" cy="1515"/>
              <a:chOff x="1429" y="1570"/>
              <a:chExt cx="553" cy="1515"/>
            </a:xfrm>
          </p:grpSpPr>
          <p:grpSp>
            <p:nvGrpSpPr>
              <p:cNvPr id="7453" name="Group 1749">
                <a:extLst>
                  <a:ext uri="{FF2B5EF4-FFF2-40B4-BE49-F238E27FC236}">
                    <a16:creationId xmlns:a16="http://schemas.microsoft.com/office/drawing/2014/main" id="{52504DF8-78BF-A8FF-D3B7-5C07388A39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024170">
                <a:off x="1685" y="2730"/>
                <a:ext cx="297" cy="355"/>
                <a:chOff x="1182" y="2604"/>
                <a:chExt cx="297" cy="355"/>
              </a:xfrm>
            </p:grpSpPr>
            <p:grpSp>
              <p:nvGrpSpPr>
                <p:cNvPr id="7457" name="Group 1750">
                  <a:extLst>
                    <a:ext uri="{FF2B5EF4-FFF2-40B4-BE49-F238E27FC236}">
                      <a16:creationId xmlns:a16="http://schemas.microsoft.com/office/drawing/2014/main" id="{E0C3C5A0-9ED8-E772-0F3E-94613044A1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7459" name="Freeform 1751">
                    <a:extLst>
                      <a:ext uri="{FF2B5EF4-FFF2-40B4-BE49-F238E27FC236}">
                        <a16:creationId xmlns:a16="http://schemas.microsoft.com/office/drawing/2014/main" id="{7E14A3B5-547C-AF26-4795-D26EA00145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60" name="Oval 1752">
                    <a:extLst>
                      <a:ext uri="{FF2B5EF4-FFF2-40B4-BE49-F238E27FC236}">
                        <a16:creationId xmlns:a16="http://schemas.microsoft.com/office/drawing/2014/main" id="{EC44CBCB-1BFC-5869-C37A-2753614CF4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61" name="Rectangle 1753">
                    <a:extLst>
                      <a:ext uri="{FF2B5EF4-FFF2-40B4-BE49-F238E27FC236}">
                        <a16:creationId xmlns:a16="http://schemas.microsoft.com/office/drawing/2014/main" id="{FE43D8E5-D2B5-52DD-B517-E697B5CDA1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7458" name="Rectangle 1754">
                  <a:extLst>
                    <a:ext uri="{FF2B5EF4-FFF2-40B4-BE49-F238E27FC236}">
                      <a16:creationId xmlns:a16="http://schemas.microsoft.com/office/drawing/2014/main" id="{82B6BDD8-6F93-A598-5321-E8D4BC41B6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454" name="Group 1755">
                <a:extLst>
                  <a:ext uri="{FF2B5EF4-FFF2-40B4-BE49-F238E27FC236}">
                    <a16:creationId xmlns:a16="http://schemas.microsoft.com/office/drawing/2014/main" id="{22B79B7A-84B1-EC3C-7F54-E23A432543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29" y="1570"/>
                <a:ext cx="499" cy="1316"/>
                <a:chOff x="2426" y="618"/>
                <a:chExt cx="522" cy="1466"/>
              </a:xfrm>
            </p:grpSpPr>
            <p:sp>
              <p:nvSpPr>
                <p:cNvPr id="7455" name="Freeform 1756" descr="50%">
                  <a:extLst>
                    <a:ext uri="{FF2B5EF4-FFF2-40B4-BE49-F238E27FC236}">
                      <a16:creationId xmlns:a16="http://schemas.microsoft.com/office/drawing/2014/main" id="{A2F2FC1B-F43F-E68E-C8BB-E3FF0118D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" y="618"/>
                  <a:ext cx="522" cy="1466"/>
                </a:xfrm>
                <a:custGeom>
                  <a:avLst/>
                  <a:gdLst>
                    <a:gd name="T0" fmla="*/ 15 w 522"/>
                    <a:gd name="T1" fmla="*/ 219 h 1466"/>
                    <a:gd name="T2" fmla="*/ 106 w 522"/>
                    <a:gd name="T3" fmla="*/ 718 h 1466"/>
                    <a:gd name="T4" fmla="*/ 378 w 522"/>
                    <a:gd name="T5" fmla="*/ 1353 h 1466"/>
                    <a:gd name="T6" fmla="*/ 423 w 522"/>
                    <a:gd name="T7" fmla="*/ 1399 h 1466"/>
                    <a:gd name="T8" fmla="*/ 514 w 522"/>
                    <a:gd name="T9" fmla="*/ 1399 h 1466"/>
                    <a:gd name="T10" fmla="*/ 469 w 522"/>
                    <a:gd name="T11" fmla="*/ 1263 h 1466"/>
                    <a:gd name="T12" fmla="*/ 333 w 522"/>
                    <a:gd name="T13" fmla="*/ 718 h 1466"/>
                    <a:gd name="T14" fmla="*/ 287 w 522"/>
                    <a:gd name="T15" fmla="*/ 628 h 1466"/>
                    <a:gd name="T16" fmla="*/ 378 w 522"/>
                    <a:gd name="T17" fmla="*/ 265 h 1466"/>
                    <a:gd name="T18" fmla="*/ 333 w 522"/>
                    <a:gd name="T19" fmla="*/ 38 h 1466"/>
                    <a:gd name="T20" fmla="*/ 106 w 522"/>
                    <a:gd name="T21" fmla="*/ 38 h 1466"/>
                    <a:gd name="T22" fmla="*/ 15 w 522"/>
                    <a:gd name="T23" fmla="*/ 129 h 1466"/>
                    <a:gd name="T24" fmla="*/ 15 w 522"/>
                    <a:gd name="T25" fmla="*/ 219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Rectangle 1757" descr="50%">
                  <a:extLst>
                    <a:ext uri="{FF2B5EF4-FFF2-40B4-BE49-F238E27FC236}">
                      <a16:creationId xmlns:a16="http://schemas.microsoft.com/office/drawing/2014/main" id="{8B80BB53-C687-BA5D-1B4C-5B0A835C2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285313">
                  <a:off x="2815" y="1989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324" name="Group 1758">
              <a:extLst>
                <a:ext uri="{FF2B5EF4-FFF2-40B4-BE49-F238E27FC236}">
                  <a16:creationId xmlns:a16="http://schemas.microsoft.com/office/drawing/2014/main" id="{F4568C17-0CF9-3AA1-F3A5-50FF144E1D3E}"/>
                </a:ext>
              </a:extLst>
            </p:cNvPr>
            <p:cNvGrpSpPr>
              <a:grpSpLocks/>
            </p:cNvGrpSpPr>
            <p:nvPr/>
          </p:nvGrpSpPr>
          <p:grpSpPr bwMode="auto">
            <a:xfrm rot="-457246">
              <a:off x="2116" y="2378"/>
              <a:ext cx="764" cy="1308"/>
              <a:chOff x="1010" y="1570"/>
              <a:chExt cx="764" cy="1308"/>
            </a:xfrm>
          </p:grpSpPr>
          <p:grpSp>
            <p:nvGrpSpPr>
              <p:cNvPr id="7444" name="Group 1759">
                <a:extLst>
                  <a:ext uri="{FF2B5EF4-FFF2-40B4-BE49-F238E27FC236}">
                    <a16:creationId xmlns:a16="http://schemas.microsoft.com/office/drawing/2014/main" id="{B13CAC85-DC26-116A-D16D-1D4F8EFE30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42089">
                <a:off x="1177" y="2523"/>
                <a:ext cx="297" cy="355"/>
                <a:chOff x="1182" y="2604"/>
                <a:chExt cx="297" cy="355"/>
              </a:xfrm>
            </p:grpSpPr>
            <p:grpSp>
              <p:nvGrpSpPr>
                <p:cNvPr id="7448" name="Group 1760">
                  <a:extLst>
                    <a:ext uri="{FF2B5EF4-FFF2-40B4-BE49-F238E27FC236}">
                      <a16:creationId xmlns:a16="http://schemas.microsoft.com/office/drawing/2014/main" id="{87ABBC87-A542-38DE-CC35-8E02D4E6CD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773221" flipH="1">
                  <a:off x="1182" y="2604"/>
                  <a:ext cx="295" cy="355"/>
                  <a:chOff x="1646" y="346"/>
                  <a:chExt cx="1914" cy="2335"/>
                </a:xfrm>
              </p:grpSpPr>
              <p:sp>
                <p:nvSpPr>
                  <p:cNvPr id="7450" name="Freeform 1761">
                    <a:extLst>
                      <a:ext uri="{FF2B5EF4-FFF2-40B4-BE49-F238E27FC236}">
                        <a16:creationId xmlns:a16="http://schemas.microsoft.com/office/drawing/2014/main" id="{6A097AFA-8E9D-04B3-AA70-40DC7EEABE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46" y="346"/>
                    <a:ext cx="1913" cy="2335"/>
                  </a:xfrm>
                  <a:custGeom>
                    <a:avLst/>
                    <a:gdLst>
                      <a:gd name="T0" fmla="*/ 401 w 1913"/>
                      <a:gd name="T1" fmla="*/ 196 h 2335"/>
                      <a:gd name="T2" fmla="*/ 356 w 1913"/>
                      <a:gd name="T3" fmla="*/ 741 h 2335"/>
                      <a:gd name="T4" fmla="*/ 38 w 1913"/>
                      <a:gd name="T5" fmla="*/ 1194 h 2335"/>
                      <a:gd name="T6" fmla="*/ 129 w 1913"/>
                      <a:gd name="T7" fmla="*/ 1466 h 2335"/>
                      <a:gd name="T8" fmla="*/ 401 w 1913"/>
                      <a:gd name="T9" fmla="*/ 1603 h 2335"/>
                      <a:gd name="T10" fmla="*/ 809 w 1913"/>
                      <a:gd name="T11" fmla="*/ 1829 h 2335"/>
                      <a:gd name="T12" fmla="*/ 1127 w 1913"/>
                      <a:gd name="T13" fmla="*/ 2147 h 2335"/>
                      <a:gd name="T14" fmla="*/ 1354 w 1913"/>
                      <a:gd name="T15" fmla="*/ 2283 h 2335"/>
                      <a:gd name="T16" fmla="*/ 1580 w 1913"/>
                      <a:gd name="T17" fmla="*/ 2238 h 2335"/>
                      <a:gd name="T18" fmla="*/ 1807 w 1913"/>
                      <a:gd name="T19" fmla="*/ 2328 h 2335"/>
                      <a:gd name="T20" fmla="*/ 1898 w 1913"/>
                      <a:gd name="T21" fmla="*/ 2283 h 2335"/>
                      <a:gd name="T22" fmla="*/ 1898 w 1913"/>
                      <a:gd name="T23" fmla="*/ 2192 h 2335"/>
                      <a:gd name="T24" fmla="*/ 1807 w 1913"/>
                      <a:gd name="T25" fmla="*/ 2102 h 2335"/>
                      <a:gd name="T26" fmla="*/ 1716 w 1913"/>
                      <a:gd name="T27" fmla="*/ 2056 h 2335"/>
                      <a:gd name="T28" fmla="*/ 1535 w 1913"/>
                      <a:gd name="T29" fmla="*/ 1965 h 2335"/>
                      <a:gd name="T30" fmla="*/ 1308 w 1913"/>
                      <a:gd name="T31" fmla="*/ 1557 h 2335"/>
                      <a:gd name="T32" fmla="*/ 1036 w 1913"/>
                      <a:gd name="T33" fmla="*/ 968 h 2335"/>
                      <a:gd name="T34" fmla="*/ 1127 w 1913"/>
                      <a:gd name="T35" fmla="*/ 151 h 2335"/>
                      <a:gd name="T36" fmla="*/ 1036 w 1913"/>
                      <a:gd name="T37" fmla="*/ 60 h 2335"/>
                      <a:gd name="T38" fmla="*/ 401 w 1913"/>
                      <a:gd name="T39" fmla="*/ 60 h 2335"/>
                      <a:gd name="T40" fmla="*/ 401 w 1913"/>
                      <a:gd name="T41" fmla="*/ 196 h 233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913"/>
                      <a:gd name="T64" fmla="*/ 0 h 2335"/>
                      <a:gd name="T65" fmla="*/ 1913 w 1913"/>
                      <a:gd name="T66" fmla="*/ 2335 h 233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913" h="2335">
                        <a:moveTo>
                          <a:pt x="401" y="196"/>
                        </a:moveTo>
                        <a:cubicBezTo>
                          <a:pt x="394" y="309"/>
                          <a:pt x="416" y="575"/>
                          <a:pt x="356" y="741"/>
                        </a:cubicBezTo>
                        <a:cubicBezTo>
                          <a:pt x="296" y="907"/>
                          <a:pt x="76" y="1073"/>
                          <a:pt x="38" y="1194"/>
                        </a:cubicBezTo>
                        <a:cubicBezTo>
                          <a:pt x="0" y="1315"/>
                          <a:pt x="68" y="1398"/>
                          <a:pt x="129" y="1466"/>
                        </a:cubicBezTo>
                        <a:cubicBezTo>
                          <a:pt x="190" y="1534"/>
                          <a:pt x="288" y="1543"/>
                          <a:pt x="401" y="1603"/>
                        </a:cubicBezTo>
                        <a:cubicBezTo>
                          <a:pt x="514" y="1663"/>
                          <a:pt x="688" y="1738"/>
                          <a:pt x="809" y="1829"/>
                        </a:cubicBezTo>
                        <a:cubicBezTo>
                          <a:pt x="930" y="1920"/>
                          <a:pt x="1036" y="2071"/>
                          <a:pt x="1127" y="2147"/>
                        </a:cubicBezTo>
                        <a:cubicBezTo>
                          <a:pt x="1218" y="2223"/>
                          <a:pt x="1279" y="2268"/>
                          <a:pt x="1354" y="2283"/>
                        </a:cubicBezTo>
                        <a:cubicBezTo>
                          <a:pt x="1429" y="2298"/>
                          <a:pt x="1505" y="2231"/>
                          <a:pt x="1580" y="2238"/>
                        </a:cubicBezTo>
                        <a:cubicBezTo>
                          <a:pt x="1655" y="2245"/>
                          <a:pt x="1754" y="2321"/>
                          <a:pt x="1807" y="2328"/>
                        </a:cubicBezTo>
                        <a:cubicBezTo>
                          <a:pt x="1860" y="2335"/>
                          <a:pt x="1883" y="2306"/>
                          <a:pt x="1898" y="2283"/>
                        </a:cubicBezTo>
                        <a:cubicBezTo>
                          <a:pt x="1913" y="2260"/>
                          <a:pt x="1913" y="2222"/>
                          <a:pt x="1898" y="2192"/>
                        </a:cubicBezTo>
                        <a:cubicBezTo>
                          <a:pt x="1883" y="2162"/>
                          <a:pt x="1837" y="2125"/>
                          <a:pt x="1807" y="2102"/>
                        </a:cubicBezTo>
                        <a:cubicBezTo>
                          <a:pt x="1777" y="2079"/>
                          <a:pt x="1761" y="2079"/>
                          <a:pt x="1716" y="2056"/>
                        </a:cubicBezTo>
                        <a:cubicBezTo>
                          <a:pt x="1671" y="2033"/>
                          <a:pt x="1603" y="2048"/>
                          <a:pt x="1535" y="1965"/>
                        </a:cubicBezTo>
                        <a:cubicBezTo>
                          <a:pt x="1467" y="1882"/>
                          <a:pt x="1391" y="1723"/>
                          <a:pt x="1308" y="1557"/>
                        </a:cubicBezTo>
                        <a:cubicBezTo>
                          <a:pt x="1225" y="1391"/>
                          <a:pt x="1066" y="1202"/>
                          <a:pt x="1036" y="968"/>
                        </a:cubicBezTo>
                        <a:cubicBezTo>
                          <a:pt x="1006" y="734"/>
                          <a:pt x="1127" y="302"/>
                          <a:pt x="1127" y="151"/>
                        </a:cubicBezTo>
                        <a:cubicBezTo>
                          <a:pt x="1127" y="0"/>
                          <a:pt x="1157" y="75"/>
                          <a:pt x="1036" y="60"/>
                        </a:cubicBezTo>
                        <a:cubicBezTo>
                          <a:pt x="915" y="45"/>
                          <a:pt x="507" y="30"/>
                          <a:pt x="401" y="60"/>
                        </a:cubicBezTo>
                        <a:cubicBezTo>
                          <a:pt x="295" y="90"/>
                          <a:pt x="408" y="83"/>
                          <a:pt x="401" y="19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8575" cmpd="sng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51" name="Oval 1762">
                    <a:extLst>
                      <a:ext uri="{FF2B5EF4-FFF2-40B4-BE49-F238E27FC236}">
                        <a16:creationId xmlns:a16="http://schemas.microsoft.com/office/drawing/2014/main" id="{C42CAA0F-9DA4-05BF-06FF-E1421E9EE1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328120">
                    <a:off x="3391" y="2462"/>
                    <a:ext cx="169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52" name="Rectangle 1763">
                    <a:extLst>
                      <a:ext uri="{FF2B5EF4-FFF2-40B4-BE49-F238E27FC236}">
                        <a16:creationId xmlns:a16="http://schemas.microsoft.com/office/drawing/2014/main" id="{55493CBF-13EA-0FCE-916D-546B004B4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4" y="366"/>
                    <a:ext cx="80" cy="162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7449" name="Rectangle 1764">
                  <a:extLst>
                    <a:ext uri="{FF2B5EF4-FFF2-40B4-BE49-F238E27FC236}">
                      <a16:creationId xmlns:a16="http://schemas.microsoft.com/office/drawing/2014/main" id="{4677E8EC-E8DF-D430-4464-144DB2603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194973">
                  <a:off x="1389" y="2658"/>
                  <a:ext cx="136" cy="45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445" name="Group 1765">
                <a:extLst>
                  <a:ext uri="{FF2B5EF4-FFF2-40B4-BE49-F238E27FC236}">
                    <a16:creationId xmlns:a16="http://schemas.microsoft.com/office/drawing/2014/main" id="{DDC6D031-D218-056B-107F-B23CD2DAD7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0" y="1570"/>
                <a:ext cx="764" cy="1134"/>
                <a:chOff x="703" y="1842"/>
                <a:chExt cx="764" cy="1217"/>
              </a:xfrm>
            </p:grpSpPr>
            <p:sp>
              <p:nvSpPr>
                <p:cNvPr id="7446" name="Freeform 1766" descr="50%">
                  <a:extLst>
                    <a:ext uri="{FF2B5EF4-FFF2-40B4-BE49-F238E27FC236}">
                      <a16:creationId xmlns:a16="http://schemas.microsoft.com/office/drawing/2014/main" id="{F9BF26B4-2B7B-B6FF-5E8A-4D32DA026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3" y="1842"/>
                  <a:ext cx="764" cy="1217"/>
                </a:xfrm>
                <a:custGeom>
                  <a:avLst/>
                  <a:gdLst>
                    <a:gd name="T0" fmla="*/ 537 w 764"/>
                    <a:gd name="T1" fmla="*/ 30 h 1217"/>
                    <a:gd name="T2" fmla="*/ 219 w 764"/>
                    <a:gd name="T3" fmla="*/ 212 h 1217"/>
                    <a:gd name="T4" fmla="*/ 38 w 764"/>
                    <a:gd name="T5" fmla="*/ 348 h 1217"/>
                    <a:gd name="T6" fmla="*/ 38 w 764"/>
                    <a:gd name="T7" fmla="*/ 484 h 1217"/>
                    <a:gd name="T8" fmla="*/ 265 w 764"/>
                    <a:gd name="T9" fmla="*/ 1074 h 1217"/>
                    <a:gd name="T10" fmla="*/ 310 w 764"/>
                    <a:gd name="T11" fmla="*/ 1119 h 1217"/>
                    <a:gd name="T12" fmla="*/ 401 w 764"/>
                    <a:gd name="T13" fmla="*/ 1119 h 1217"/>
                    <a:gd name="T14" fmla="*/ 265 w 764"/>
                    <a:gd name="T15" fmla="*/ 529 h 1217"/>
                    <a:gd name="T16" fmla="*/ 355 w 764"/>
                    <a:gd name="T17" fmla="*/ 393 h 1217"/>
                    <a:gd name="T18" fmla="*/ 673 w 764"/>
                    <a:gd name="T19" fmla="*/ 348 h 1217"/>
                    <a:gd name="T20" fmla="*/ 764 w 764"/>
                    <a:gd name="T21" fmla="*/ 166 h 1217"/>
                    <a:gd name="T22" fmla="*/ 673 w 764"/>
                    <a:gd name="T23" fmla="*/ 30 h 1217"/>
                    <a:gd name="T24" fmla="*/ 537 w 764"/>
                    <a:gd name="T25" fmla="*/ 30 h 121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764"/>
                    <a:gd name="T40" fmla="*/ 0 h 1217"/>
                    <a:gd name="T41" fmla="*/ 764 w 764"/>
                    <a:gd name="T42" fmla="*/ 1217 h 121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764" h="1217">
                      <a:moveTo>
                        <a:pt x="537" y="30"/>
                      </a:moveTo>
                      <a:cubicBezTo>
                        <a:pt x="461" y="60"/>
                        <a:pt x="302" y="159"/>
                        <a:pt x="219" y="212"/>
                      </a:cubicBezTo>
                      <a:cubicBezTo>
                        <a:pt x="136" y="265"/>
                        <a:pt x="68" y="303"/>
                        <a:pt x="38" y="348"/>
                      </a:cubicBezTo>
                      <a:cubicBezTo>
                        <a:pt x="8" y="393"/>
                        <a:pt x="0" y="363"/>
                        <a:pt x="38" y="484"/>
                      </a:cubicBezTo>
                      <a:cubicBezTo>
                        <a:pt x="76" y="605"/>
                        <a:pt x="220" y="968"/>
                        <a:pt x="265" y="1074"/>
                      </a:cubicBezTo>
                      <a:cubicBezTo>
                        <a:pt x="310" y="1180"/>
                        <a:pt x="287" y="1112"/>
                        <a:pt x="310" y="1119"/>
                      </a:cubicBezTo>
                      <a:cubicBezTo>
                        <a:pt x="333" y="1126"/>
                        <a:pt x="408" y="1217"/>
                        <a:pt x="401" y="1119"/>
                      </a:cubicBezTo>
                      <a:cubicBezTo>
                        <a:pt x="394" y="1021"/>
                        <a:pt x="273" y="650"/>
                        <a:pt x="265" y="529"/>
                      </a:cubicBezTo>
                      <a:cubicBezTo>
                        <a:pt x="257" y="408"/>
                        <a:pt x="287" y="423"/>
                        <a:pt x="355" y="393"/>
                      </a:cubicBezTo>
                      <a:cubicBezTo>
                        <a:pt x="423" y="363"/>
                        <a:pt x="605" y="386"/>
                        <a:pt x="673" y="348"/>
                      </a:cubicBezTo>
                      <a:cubicBezTo>
                        <a:pt x="741" y="310"/>
                        <a:pt x="764" y="219"/>
                        <a:pt x="764" y="166"/>
                      </a:cubicBezTo>
                      <a:cubicBezTo>
                        <a:pt x="764" y="113"/>
                        <a:pt x="711" y="53"/>
                        <a:pt x="673" y="30"/>
                      </a:cubicBezTo>
                      <a:cubicBezTo>
                        <a:pt x="635" y="7"/>
                        <a:pt x="613" y="0"/>
                        <a:pt x="537" y="30"/>
                      </a:cubicBezTo>
                      <a:close/>
                    </a:path>
                  </a:pathLst>
                </a:cu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Rectangle 1767" descr="50%">
                  <a:extLst>
                    <a:ext uri="{FF2B5EF4-FFF2-40B4-BE49-F238E27FC236}">
                      <a16:creationId xmlns:a16="http://schemas.microsoft.com/office/drawing/2014/main" id="{54F7E2BC-8531-6FC9-DBBE-AE84731D5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08737">
                  <a:off x="983" y="2945"/>
                  <a:ext cx="132" cy="71"/>
                </a:xfrm>
                <a:prstGeom prst="rect">
                  <a:avLst/>
                </a:prstGeom>
                <a:pattFill prst="pct50">
                  <a:fgClr>
                    <a:srgbClr val="0099FF"/>
                  </a:fgClr>
                  <a:bgClr>
                    <a:schemeClr val="bg1"/>
                  </a:bgClr>
                </a:patt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325" name="Group 1768">
              <a:extLst>
                <a:ext uri="{FF2B5EF4-FFF2-40B4-BE49-F238E27FC236}">
                  <a16:creationId xmlns:a16="http://schemas.microsoft.com/office/drawing/2014/main" id="{8251D720-A6A9-098C-01D4-20B389A853F3}"/>
                </a:ext>
              </a:extLst>
            </p:cNvPr>
            <p:cNvGrpSpPr>
              <a:grpSpLocks/>
            </p:cNvGrpSpPr>
            <p:nvPr/>
          </p:nvGrpSpPr>
          <p:grpSpPr bwMode="auto">
            <a:xfrm rot="6654707">
              <a:off x="1933" y="1678"/>
              <a:ext cx="601" cy="657"/>
              <a:chOff x="4150" y="1710"/>
              <a:chExt cx="601" cy="657"/>
            </a:xfrm>
          </p:grpSpPr>
          <p:grpSp>
            <p:nvGrpSpPr>
              <p:cNvPr id="7408" name="Group 1769">
                <a:extLst>
                  <a:ext uri="{FF2B5EF4-FFF2-40B4-BE49-F238E27FC236}">
                    <a16:creationId xmlns:a16="http://schemas.microsoft.com/office/drawing/2014/main" id="{06371889-B32B-B753-8F77-6AFC163C46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634305" flipH="1">
                <a:off x="4526" y="2160"/>
                <a:ext cx="272" cy="142"/>
                <a:chOff x="3878" y="2523"/>
                <a:chExt cx="620" cy="292"/>
              </a:xfrm>
            </p:grpSpPr>
            <p:sp>
              <p:nvSpPr>
                <p:cNvPr id="7412" name="AutoShape 1770">
                  <a:extLst>
                    <a:ext uri="{FF2B5EF4-FFF2-40B4-BE49-F238E27FC236}">
                      <a16:creationId xmlns:a16="http://schemas.microsoft.com/office/drawing/2014/main" id="{A73CE0C7-C23F-1535-F650-C4C385836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413" name="Rectangle 1771">
                  <a:extLst>
                    <a:ext uri="{FF2B5EF4-FFF2-40B4-BE49-F238E27FC236}">
                      <a16:creationId xmlns:a16="http://schemas.microsoft.com/office/drawing/2014/main" id="{8D1ACA75-14DB-B52C-F5D1-00FC33A045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414" name="AutoShape 1772">
                  <a:extLst>
                    <a:ext uri="{FF2B5EF4-FFF2-40B4-BE49-F238E27FC236}">
                      <a16:creationId xmlns:a16="http://schemas.microsoft.com/office/drawing/2014/main" id="{6A6627C3-57BF-DC79-5312-B7E9BA25A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415" name="Freeform 1773">
                  <a:extLst>
                    <a:ext uri="{FF2B5EF4-FFF2-40B4-BE49-F238E27FC236}">
                      <a16:creationId xmlns:a16="http://schemas.microsoft.com/office/drawing/2014/main" id="{AE3CA0A5-28E6-45B0-794A-3EE99EAB1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Rectangle 1774">
                  <a:extLst>
                    <a:ext uri="{FF2B5EF4-FFF2-40B4-BE49-F238E27FC236}">
                      <a16:creationId xmlns:a16="http://schemas.microsoft.com/office/drawing/2014/main" id="{82CF1966-D2E4-7001-7BCE-9C725D534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417" name="Rectangle 1775">
                  <a:extLst>
                    <a:ext uri="{FF2B5EF4-FFF2-40B4-BE49-F238E27FC236}">
                      <a16:creationId xmlns:a16="http://schemas.microsoft.com/office/drawing/2014/main" id="{F9A96304-EBEE-48F2-E1A1-CD549F205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7418" name="Group 1776">
                  <a:extLst>
                    <a:ext uri="{FF2B5EF4-FFF2-40B4-BE49-F238E27FC236}">
                      <a16:creationId xmlns:a16="http://schemas.microsoft.com/office/drawing/2014/main" id="{AC7BA41E-FE67-BEFD-FA39-C3C538036D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7442" name="AutoShape 1777">
                    <a:extLst>
                      <a:ext uri="{FF2B5EF4-FFF2-40B4-BE49-F238E27FC236}">
                        <a16:creationId xmlns:a16="http://schemas.microsoft.com/office/drawing/2014/main" id="{C1D327D6-115B-27CA-8EB7-C2BE54A812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43" name="Oval 1778">
                    <a:extLst>
                      <a:ext uri="{FF2B5EF4-FFF2-40B4-BE49-F238E27FC236}">
                        <a16:creationId xmlns:a16="http://schemas.microsoft.com/office/drawing/2014/main" id="{76FFF10C-800E-9854-9082-15A7F3409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419" name="Group 1779">
                  <a:extLst>
                    <a:ext uri="{FF2B5EF4-FFF2-40B4-BE49-F238E27FC236}">
                      <a16:creationId xmlns:a16="http://schemas.microsoft.com/office/drawing/2014/main" id="{CA6B536F-7FE3-0399-7DAC-094D62C9E3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7440" name="AutoShape 1780">
                    <a:extLst>
                      <a:ext uri="{FF2B5EF4-FFF2-40B4-BE49-F238E27FC236}">
                        <a16:creationId xmlns:a16="http://schemas.microsoft.com/office/drawing/2014/main" id="{07A41595-E601-A78E-3ED3-5232A6F194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41" name="Oval 1781">
                    <a:extLst>
                      <a:ext uri="{FF2B5EF4-FFF2-40B4-BE49-F238E27FC236}">
                        <a16:creationId xmlns:a16="http://schemas.microsoft.com/office/drawing/2014/main" id="{8FC5D757-BC64-F26B-8EAA-C3B423F7C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420" name="Group 1782">
                  <a:extLst>
                    <a:ext uri="{FF2B5EF4-FFF2-40B4-BE49-F238E27FC236}">
                      <a16:creationId xmlns:a16="http://schemas.microsoft.com/office/drawing/2014/main" id="{595CDA6B-608D-B7B6-34E9-54EC498588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7438" name="AutoShape 1783">
                    <a:extLst>
                      <a:ext uri="{FF2B5EF4-FFF2-40B4-BE49-F238E27FC236}">
                        <a16:creationId xmlns:a16="http://schemas.microsoft.com/office/drawing/2014/main" id="{5BC602A8-F26F-EF34-1957-92D937F28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39" name="Oval 1784">
                    <a:extLst>
                      <a:ext uri="{FF2B5EF4-FFF2-40B4-BE49-F238E27FC236}">
                        <a16:creationId xmlns:a16="http://schemas.microsoft.com/office/drawing/2014/main" id="{3C15535E-0872-C233-B8A0-1126D5FCAC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421" name="Group 1785">
                  <a:extLst>
                    <a:ext uri="{FF2B5EF4-FFF2-40B4-BE49-F238E27FC236}">
                      <a16:creationId xmlns:a16="http://schemas.microsoft.com/office/drawing/2014/main" id="{F552C5A6-A90B-7335-D6E8-11E5281A5E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7436" name="AutoShape 1786">
                    <a:extLst>
                      <a:ext uri="{FF2B5EF4-FFF2-40B4-BE49-F238E27FC236}">
                        <a16:creationId xmlns:a16="http://schemas.microsoft.com/office/drawing/2014/main" id="{D702B09C-000C-E897-EFD0-1D09C76C3B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37" name="Oval 1787">
                    <a:extLst>
                      <a:ext uri="{FF2B5EF4-FFF2-40B4-BE49-F238E27FC236}">
                        <a16:creationId xmlns:a16="http://schemas.microsoft.com/office/drawing/2014/main" id="{9CE22797-FB5F-095D-C0A7-529B9017D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422" name="Group 1788">
                  <a:extLst>
                    <a:ext uri="{FF2B5EF4-FFF2-40B4-BE49-F238E27FC236}">
                      <a16:creationId xmlns:a16="http://schemas.microsoft.com/office/drawing/2014/main" id="{16B09557-6A04-CC10-75B3-4DDBBCCB0F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7423" name="Freeform 1789">
                    <a:extLst>
                      <a:ext uri="{FF2B5EF4-FFF2-40B4-BE49-F238E27FC236}">
                        <a16:creationId xmlns:a16="http://schemas.microsoft.com/office/drawing/2014/main" id="{6E1C0AD2-E5B1-68A2-A192-792E3768F5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424" name="Group 1790">
                    <a:extLst>
                      <a:ext uri="{FF2B5EF4-FFF2-40B4-BE49-F238E27FC236}">
                        <a16:creationId xmlns:a16="http://schemas.microsoft.com/office/drawing/2014/main" id="{718CF0A0-6212-E607-7079-E88EB1E009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7427" name="Group 1791">
                      <a:extLst>
                        <a:ext uri="{FF2B5EF4-FFF2-40B4-BE49-F238E27FC236}">
                          <a16:creationId xmlns:a16="http://schemas.microsoft.com/office/drawing/2014/main" id="{62982D58-B392-7960-CCDA-942416E5B8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7430" name="AutoShape 1792">
                        <a:extLst>
                          <a:ext uri="{FF2B5EF4-FFF2-40B4-BE49-F238E27FC236}">
                            <a16:creationId xmlns:a16="http://schemas.microsoft.com/office/drawing/2014/main" id="{A972574D-4E8F-90AC-1726-C7207B9BEFD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431" name="Oval 1793">
                        <a:extLst>
                          <a:ext uri="{FF2B5EF4-FFF2-40B4-BE49-F238E27FC236}">
                            <a16:creationId xmlns:a16="http://schemas.microsoft.com/office/drawing/2014/main" id="{CD37704C-69B7-A9C1-E571-AD267701F77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432" name="Freeform 1794">
                        <a:extLst>
                          <a:ext uri="{FF2B5EF4-FFF2-40B4-BE49-F238E27FC236}">
                            <a16:creationId xmlns:a16="http://schemas.microsoft.com/office/drawing/2014/main" id="{DB53C60F-1810-8883-2B35-3FCE73FDDFE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33" name="Freeform 1795">
                        <a:extLst>
                          <a:ext uri="{FF2B5EF4-FFF2-40B4-BE49-F238E27FC236}">
                            <a16:creationId xmlns:a16="http://schemas.microsoft.com/office/drawing/2014/main" id="{8608B9A1-3F97-EC9B-A495-37177BBFE4E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34" name="Oval 1796">
                        <a:extLst>
                          <a:ext uri="{FF2B5EF4-FFF2-40B4-BE49-F238E27FC236}">
                            <a16:creationId xmlns:a16="http://schemas.microsoft.com/office/drawing/2014/main" id="{AF4F6D81-42E3-78DA-1F2A-3316926DD90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435" name="AutoShape 1797">
                        <a:extLst>
                          <a:ext uri="{FF2B5EF4-FFF2-40B4-BE49-F238E27FC236}">
                            <a16:creationId xmlns:a16="http://schemas.microsoft.com/office/drawing/2014/main" id="{6EFC15DD-DF3B-4345-2700-E1F9D55B84F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428" name="AutoShape 1798">
                      <a:extLst>
                        <a:ext uri="{FF2B5EF4-FFF2-40B4-BE49-F238E27FC236}">
                          <a16:creationId xmlns:a16="http://schemas.microsoft.com/office/drawing/2014/main" id="{028953B7-DA00-E4F4-1A27-52DDA143FB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429" name="AutoShape 1799">
                      <a:extLst>
                        <a:ext uri="{FF2B5EF4-FFF2-40B4-BE49-F238E27FC236}">
                          <a16:creationId xmlns:a16="http://schemas.microsoft.com/office/drawing/2014/main" id="{5203E2CC-F982-E5E7-0919-74B929EF70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425" name="AutoShape 1800">
                    <a:extLst>
                      <a:ext uri="{FF2B5EF4-FFF2-40B4-BE49-F238E27FC236}">
                        <a16:creationId xmlns:a16="http://schemas.microsoft.com/office/drawing/2014/main" id="{EC245656-B041-62A5-E481-1674ED39C0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426" name="Line 1801">
                    <a:extLst>
                      <a:ext uri="{FF2B5EF4-FFF2-40B4-BE49-F238E27FC236}">
                        <a16:creationId xmlns:a16="http://schemas.microsoft.com/office/drawing/2014/main" id="{E824EF44-6062-3299-E7E6-A5A166FFCCC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409" name="Group 1802">
                <a:extLst>
                  <a:ext uri="{FF2B5EF4-FFF2-40B4-BE49-F238E27FC236}">
                    <a16:creationId xmlns:a16="http://schemas.microsoft.com/office/drawing/2014/main" id="{473C8A2D-13E7-190C-F764-7EABE46226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863626" flipH="1">
                <a:off x="4212" y="1648"/>
                <a:ext cx="478" cy="601"/>
                <a:chOff x="4195" y="255"/>
                <a:chExt cx="681" cy="687"/>
              </a:xfrm>
            </p:grpSpPr>
            <p:sp>
              <p:nvSpPr>
                <p:cNvPr id="7410" name="Freeform 1803">
                  <a:extLst>
                    <a:ext uri="{FF2B5EF4-FFF2-40B4-BE49-F238E27FC236}">
                      <a16:creationId xmlns:a16="http://schemas.microsoft.com/office/drawing/2014/main" id="{84BF4FF9-E857-0027-DDEC-4F6999A7B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Rectangle 1804">
                  <a:extLst>
                    <a:ext uri="{FF2B5EF4-FFF2-40B4-BE49-F238E27FC236}">
                      <a16:creationId xmlns:a16="http://schemas.microsoft.com/office/drawing/2014/main" id="{E9BCD8F2-6B98-D4E4-449D-939E17EAC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7326" name="Freeform 1805">
              <a:extLst>
                <a:ext uri="{FF2B5EF4-FFF2-40B4-BE49-F238E27FC236}">
                  <a16:creationId xmlns:a16="http://schemas.microsoft.com/office/drawing/2014/main" id="{EE3A0BF6-7A58-AD09-C372-AC179E1CB9AE}"/>
                </a:ext>
              </a:extLst>
            </p:cNvPr>
            <p:cNvSpPr>
              <a:spLocks/>
            </p:cNvSpPr>
            <p:nvPr/>
          </p:nvSpPr>
          <p:spPr bwMode="auto">
            <a:xfrm rot="19968692" flipH="1">
              <a:off x="2345" y="1554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27" name="Freeform 1806">
              <a:extLst>
                <a:ext uri="{FF2B5EF4-FFF2-40B4-BE49-F238E27FC236}">
                  <a16:creationId xmlns:a16="http://schemas.microsoft.com/office/drawing/2014/main" id="{62C1B5B2-A4D9-DE95-E2C9-9C5F38FEEBA1}"/>
                </a:ext>
              </a:extLst>
            </p:cNvPr>
            <p:cNvSpPr>
              <a:spLocks/>
            </p:cNvSpPr>
            <p:nvPr/>
          </p:nvSpPr>
          <p:spPr bwMode="auto">
            <a:xfrm rot="20880118" flipH="1">
              <a:off x="2332" y="1736"/>
              <a:ext cx="409" cy="756"/>
            </a:xfrm>
            <a:custGeom>
              <a:avLst/>
              <a:gdLst>
                <a:gd name="T0" fmla="*/ 4 w 461"/>
                <a:gd name="T1" fmla="*/ 38 h 756"/>
                <a:gd name="T2" fmla="*/ 4 w 461"/>
                <a:gd name="T3" fmla="*/ 264 h 756"/>
                <a:gd name="T4" fmla="*/ 4 w 461"/>
                <a:gd name="T5" fmla="*/ 446 h 756"/>
                <a:gd name="T6" fmla="*/ 4 w 461"/>
                <a:gd name="T7" fmla="*/ 673 h 756"/>
                <a:gd name="T8" fmla="*/ 12 w 461"/>
                <a:gd name="T9" fmla="*/ 718 h 756"/>
                <a:gd name="T10" fmla="*/ 35 w 461"/>
                <a:gd name="T11" fmla="*/ 718 h 756"/>
                <a:gd name="T12" fmla="*/ 31 w 461"/>
                <a:gd name="T13" fmla="*/ 491 h 756"/>
                <a:gd name="T14" fmla="*/ 28 w 461"/>
                <a:gd name="T15" fmla="*/ 264 h 756"/>
                <a:gd name="T16" fmla="*/ 31 w 461"/>
                <a:gd name="T17" fmla="*/ 128 h 756"/>
                <a:gd name="T18" fmla="*/ 23 w 461"/>
                <a:gd name="T19" fmla="*/ 38 h 756"/>
                <a:gd name="T20" fmla="*/ 4 w 461"/>
                <a:gd name="T21" fmla="*/ 38 h 7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1"/>
                <a:gd name="T34" fmla="*/ 0 h 756"/>
                <a:gd name="T35" fmla="*/ 461 w 461"/>
                <a:gd name="T36" fmla="*/ 756 h 7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1" h="756">
                  <a:moveTo>
                    <a:pt x="60" y="38"/>
                  </a:moveTo>
                  <a:cubicBezTo>
                    <a:pt x="15" y="76"/>
                    <a:pt x="15" y="196"/>
                    <a:pt x="15" y="264"/>
                  </a:cubicBezTo>
                  <a:cubicBezTo>
                    <a:pt x="15" y="332"/>
                    <a:pt x="60" y="378"/>
                    <a:pt x="60" y="446"/>
                  </a:cubicBezTo>
                  <a:cubicBezTo>
                    <a:pt x="60" y="514"/>
                    <a:pt x="0" y="628"/>
                    <a:pt x="15" y="673"/>
                  </a:cubicBezTo>
                  <a:cubicBezTo>
                    <a:pt x="30" y="718"/>
                    <a:pt x="83" y="710"/>
                    <a:pt x="151" y="718"/>
                  </a:cubicBezTo>
                  <a:cubicBezTo>
                    <a:pt x="219" y="726"/>
                    <a:pt x="385" y="756"/>
                    <a:pt x="423" y="718"/>
                  </a:cubicBezTo>
                  <a:cubicBezTo>
                    <a:pt x="461" y="680"/>
                    <a:pt x="393" y="567"/>
                    <a:pt x="378" y="491"/>
                  </a:cubicBezTo>
                  <a:cubicBezTo>
                    <a:pt x="363" y="415"/>
                    <a:pt x="332" y="324"/>
                    <a:pt x="332" y="264"/>
                  </a:cubicBezTo>
                  <a:cubicBezTo>
                    <a:pt x="332" y="204"/>
                    <a:pt x="385" y="166"/>
                    <a:pt x="378" y="128"/>
                  </a:cubicBezTo>
                  <a:cubicBezTo>
                    <a:pt x="371" y="90"/>
                    <a:pt x="340" y="53"/>
                    <a:pt x="287" y="38"/>
                  </a:cubicBezTo>
                  <a:cubicBezTo>
                    <a:pt x="234" y="23"/>
                    <a:pt x="105" y="0"/>
                    <a:pt x="60" y="38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8" name="Freeform 1807">
              <a:extLst>
                <a:ext uri="{FF2B5EF4-FFF2-40B4-BE49-F238E27FC236}">
                  <a16:creationId xmlns:a16="http://schemas.microsoft.com/office/drawing/2014/main" id="{0892FDBE-A3FC-4C81-12CE-15853E026863}"/>
                </a:ext>
              </a:extLst>
            </p:cNvPr>
            <p:cNvSpPr>
              <a:spLocks/>
            </p:cNvSpPr>
            <p:nvPr/>
          </p:nvSpPr>
          <p:spPr bwMode="auto">
            <a:xfrm rot="21206372" flipH="1">
              <a:off x="2319" y="1691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29" name="Group 1808">
              <a:extLst>
                <a:ext uri="{FF2B5EF4-FFF2-40B4-BE49-F238E27FC236}">
                  <a16:creationId xmlns:a16="http://schemas.microsoft.com/office/drawing/2014/main" id="{4B641D07-CA4D-CFC0-C336-1BBB1CADCC11}"/>
                </a:ext>
              </a:extLst>
            </p:cNvPr>
            <p:cNvGrpSpPr>
              <a:grpSpLocks/>
            </p:cNvGrpSpPr>
            <p:nvPr/>
          </p:nvGrpSpPr>
          <p:grpSpPr bwMode="auto">
            <a:xfrm rot="20880118" flipH="1">
              <a:off x="2393" y="1944"/>
              <a:ext cx="105" cy="525"/>
              <a:chOff x="3435" y="481"/>
              <a:chExt cx="121" cy="525"/>
            </a:xfrm>
          </p:grpSpPr>
          <p:sp>
            <p:nvSpPr>
              <p:cNvPr id="7404" name="Freeform 1809">
                <a:extLst>
                  <a:ext uri="{FF2B5EF4-FFF2-40B4-BE49-F238E27FC236}">
                    <a16:creationId xmlns:a16="http://schemas.microsoft.com/office/drawing/2014/main" id="{CE800E9A-2BF4-4593-F7B2-E8E97AA813B8}"/>
                  </a:ext>
                </a:extLst>
              </p:cNvPr>
              <p:cNvSpPr>
                <a:spLocks/>
              </p:cNvSpPr>
              <p:nvPr/>
            </p:nvSpPr>
            <p:spPr bwMode="auto">
              <a:xfrm rot="-42023">
                <a:off x="3435" y="481"/>
                <a:ext cx="96" cy="525"/>
              </a:xfrm>
              <a:custGeom>
                <a:avLst/>
                <a:gdLst>
                  <a:gd name="T0" fmla="*/ 30 w 99"/>
                  <a:gd name="T1" fmla="*/ 0 h 544"/>
                  <a:gd name="T2" fmla="*/ 8 w 99"/>
                  <a:gd name="T3" fmla="*/ 87 h 544"/>
                  <a:gd name="T4" fmla="*/ 51 w 99"/>
                  <a:gd name="T5" fmla="*/ 259 h 544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544"/>
                  <a:gd name="T11" fmla="*/ 99 w 99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544">
                    <a:moveTo>
                      <a:pt x="53" y="0"/>
                    </a:moveTo>
                    <a:cubicBezTo>
                      <a:pt x="26" y="45"/>
                      <a:pt x="0" y="90"/>
                      <a:pt x="8" y="181"/>
                    </a:cubicBezTo>
                    <a:cubicBezTo>
                      <a:pt x="16" y="272"/>
                      <a:pt x="57" y="408"/>
                      <a:pt x="99" y="544"/>
                    </a:cubicBezTo>
                  </a:path>
                </a:pathLst>
              </a:custGeom>
              <a:noFill/>
              <a:ln w="9525">
                <a:solidFill>
                  <a:srgbClr val="0066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5" name="Oval 1810">
                <a:extLst>
                  <a:ext uri="{FF2B5EF4-FFF2-40B4-BE49-F238E27FC236}">
                    <a16:creationId xmlns:a16="http://schemas.microsoft.com/office/drawing/2014/main" id="{FE0005CC-7D28-5454-AF7B-A83DFEFEB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40" y="589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406" name="Oval 1811">
                <a:extLst>
                  <a:ext uri="{FF2B5EF4-FFF2-40B4-BE49-F238E27FC236}">
                    <a16:creationId xmlns:a16="http://schemas.microsoft.com/office/drawing/2014/main" id="{D3C9C38E-A0FE-73B8-9FE0-0038AE314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72" y="753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7407" name="Oval 1812">
                <a:extLst>
                  <a:ext uri="{FF2B5EF4-FFF2-40B4-BE49-F238E27FC236}">
                    <a16:creationId xmlns:a16="http://schemas.microsoft.com/office/drawing/2014/main" id="{13A8FAF4-A4DA-6A70-E120-3009DF743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513" y="889"/>
                <a:ext cx="43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7330" name="Group 1813">
              <a:extLst>
                <a:ext uri="{FF2B5EF4-FFF2-40B4-BE49-F238E27FC236}">
                  <a16:creationId xmlns:a16="http://schemas.microsoft.com/office/drawing/2014/main" id="{AC8D71E7-885A-5775-3D5B-9359388753B7}"/>
                </a:ext>
              </a:extLst>
            </p:cNvPr>
            <p:cNvGrpSpPr>
              <a:grpSpLocks/>
            </p:cNvGrpSpPr>
            <p:nvPr/>
          </p:nvGrpSpPr>
          <p:grpSpPr bwMode="auto">
            <a:xfrm rot="-8351627">
              <a:off x="2426" y="1953"/>
              <a:ext cx="794" cy="570"/>
              <a:chOff x="740" y="824"/>
              <a:chExt cx="794" cy="570"/>
            </a:xfrm>
          </p:grpSpPr>
          <p:grpSp>
            <p:nvGrpSpPr>
              <p:cNvPr id="7362" name="Group 1814">
                <a:extLst>
                  <a:ext uri="{FF2B5EF4-FFF2-40B4-BE49-F238E27FC236}">
                    <a16:creationId xmlns:a16="http://schemas.microsoft.com/office/drawing/2014/main" id="{55768A1E-C7B8-2B1C-C100-DFC00A6655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398065" flipH="1" flipV="1">
                <a:off x="740" y="916"/>
                <a:ext cx="341" cy="139"/>
                <a:chOff x="1066" y="658"/>
                <a:chExt cx="1096" cy="459"/>
              </a:xfrm>
            </p:grpSpPr>
            <p:grpSp>
              <p:nvGrpSpPr>
                <p:cNvPr id="7366" name="Group 1815">
                  <a:extLst>
                    <a:ext uri="{FF2B5EF4-FFF2-40B4-BE49-F238E27FC236}">
                      <a16:creationId xmlns:a16="http://schemas.microsoft.com/office/drawing/2014/main" id="{24E5F85C-9932-3A77-38FF-008D75D63F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66" y="658"/>
                  <a:ext cx="1096" cy="444"/>
                  <a:chOff x="1066" y="658"/>
                  <a:chExt cx="1096" cy="444"/>
                </a:xfrm>
              </p:grpSpPr>
              <p:grpSp>
                <p:nvGrpSpPr>
                  <p:cNvPr id="7383" name="Group 1816">
                    <a:extLst>
                      <a:ext uri="{FF2B5EF4-FFF2-40B4-BE49-F238E27FC236}">
                        <a16:creationId xmlns:a16="http://schemas.microsoft.com/office/drawing/2014/main" id="{94E932B7-E027-9592-8DF1-01CF8FDD93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487806">
                    <a:off x="1837" y="698"/>
                    <a:ext cx="292" cy="111"/>
                    <a:chOff x="1987" y="527"/>
                    <a:chExt cx="292" cy="156"/>
                  </a:xfrm>
                </p:grpSpPr>
                <p:sp>
                  <p:nvSpPr>
                    <p:cNvPr id="7402" name="Freeform 1817">
                      <a:extLst>
                        <a:ext uri="{FF2B5EF4-FFF2-40B4-BE49-F238E27FC236}">
                          <a16:creationId xmlns:a16="http://schemas.microsoft.com/office/drawing/2014/main" id="{905A23D3-69C0-8DCD-9790-6B0F562F65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155" y="559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03" name="AutoShape 1818">
                      <a:extLst>
                        <a:ext uri="{FF2B5EF4-FFF2-40B4-BE49-F238E27FC236}">
                          <a16:creationId xmlns:a16="http://schemas.microsoft.com/office/drawing/2014/main" id="{5E46A62C-0201-CC9A-64D0-40C11303A9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2043" y="47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384" name="Freeform 1819">
                    <a:extLst>
                      <a:ext uri="{FF2B5EF4-FFF2-40B4-BE49-F238E27FC236}">
                        <a16:creationId xmlns:a16="http://schemas.microsoft.com/office/drawing/2014/main" id="{349E239F-8AFC-2FF2-84F3-A9AECD45EE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15" y="838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385" name="Group 1820">
                    <a:extLst>
                      <a:ext uri="{FF2B5EF4-FFF2-40B4-BE49-F238E27FC236}">
                        <a16:creationId xmlns:a16="http://schemas.microsoft.com/office/drawing/2014/main" id="{95C29416-76D9-C578-307D-2B7287673E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851" y="737"/>
                    <a:ext cx="292" cy="137"/>
                    <a:chOff x="1851" y="737"/>
                    <a:chExt cx="292" cy="137"/>
                  </a:xfrm>
                </p:grpSpPr>
                <p:sp>
                  <p:nvSpPr>
                    <p:cNvPr id="7400" name="AutoShape 1821">
                      <a:extLst>
                        <a:ext uri="{FF2B5EF4-FFF2-40B4-BE49-F238E27FC236}">
                          <a16:creationId xmlns:a16="http://schemas.microsoft.com/office/drawing/2014/main" id="{B335F6E6-6A4A-A737-7CEE-C2496E0457D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07" y="681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401" name="Freeform 1822">
                      <a:extLst>
                        <a:ext uri="{FF2B5EF4-FFF2-40B4-BE49-F238E27FC236}">
                          <a16:creationId xmlns:a16="http://schemas.microsoft.com/office/drawing/2014/main" id="{E79FC397-5095-E7E7-26F6-54C2F52196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19" y="750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386" name="AutoShape 1823">
                    <a:extLst>
                      <a:ext uri="{FF2B5EF4-FFF2-40B4-BE49-F238E27FC236}">
                        <a16:creationId xmlns:a16="http://schemas.microsoft.com/office/drawing/2014/main" id="{55E8B582-BD9A-F0CA-240A-D5E464425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926" y="739"/>
                    <a:ext cx="90" cy="202"/>
                  </a:xfrm>
                  <a:prstGeom prst="can">
                    <a:avLst>
                      <a:gd name="adj" fmla="val 56111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87" name="Freeform 1824">
                    <a:extLst>
                      <a:ext uri="{FF2B5EF4-FFF2-40B4-BE49-F238E27FC236}">
                        <a16:creationId xmlns:a16="http://schemas.microsoft.com/office/drawing/2014/main" id="{AF465A5B-5C6A-BF58-79CE-1151E2586D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2024" y="916"/>
                    <a:ext cx="108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8" name="Freeform 1825">
                    <a:extLst>
                      <a:ext uri="{FF2B5EF4-FFF2-40B4-BE49-F238E27FC236}">
                        <a16:creationId xmlns:a16="http://schemas.microsoft.com/office/drawing/2014/main" id="{151922B3-8240-72FE-1F5F-C68ADADDC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2038" y="828"/>
                    <a:ext cx="111" cy="137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9" name="Freeform 1826">
                    <a:extLst>
                      <a:ext uri="{FF2B5EF4-FFF2-40B4-BE49-F238E27FC236}">
                        <a16:creationId xmlns:a16="http://schemas.microsoft.com/office/drawing/2014/main" id="{2A40088F-3298-306F-CB9C-855BB734B0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9754641" flipH="1" flipV="1">
                    <a:off x="1958" y="962"/>
                    <a:ext cx="109" cy="140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0" name="Freeform 1827">
                    <a:extLst>
                      <a:ext uri="{FF2B5EF4-FFF2-40B4-BE49-F238E27FC236}">
                        <a16:creationId xmlns:a16="http://schemas.microsoft.com/office/drawing/2014/main" id="{E06E8AE7-1380-4D4B-5F34-BF3B7E2AD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6871661" flipH="1" flipV="1">
                    <a:off x="1962" y="874"/>
                    <a:ext cx="111" cy="138"/>
                  </a:xfrm>
                  <a:custGeom>
                    <a:avLst/>
                    <a:gdLst>
                      <a:gd name="T0" fmla="*/ 1 w 158"/>
                      <a:gd name="T1" fmla="*/ 1 h 264"/>
                      <a:gd name="T2" fmla="*/ 1 w 158"/>
                      <a:gd name="T3" fmla="*/ 1 h 264"/>
                      <a:gd name="T4" fmla="*/ 1 w 158"/>
                      <a:gd name="T5" fmla="*/ 1 h 264"/>
                      <a:gd name="T6" fmla="*/ 1 w 158"/>
                      <a:gd name="T7" fmla="*/ 1 h 264"/>
                      <a:gd name="T8" fmla="*/ 1 w 158"/>
                      <a:gd name="T9" fmla="*/ 1 h 264"/>
                      <a:gd name="T10" fmla="*/ 1 w 158"/>
                      <a:gd name="T11" fmla="*/ 1 h 26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58"/>
                      <a:gd name="T19" fmla="*/ 0 h 264"/>
                      <a:gd name="T20" fmla="*/ 158 w 158"/>
                      <a:gd name="T21" fmla="*/ 264 h 26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58" h="264">
                        <a:moveTo>
                          <a:pt x="15" y="167"/>
                        </a:moveTo>
                        <a:cubicBezTo>
                          <a:pt x="22" y="129"/>
                          <a:pt x="37" y="53"/>
                          <a:pt x="60" y="30"/>
                        </a:cubicBezTo>
                        <a:cubicBezTo>
                          <a:pt x="83" y="7"/>
                          <a:pt x="144" y="0"/>
                          <a:pt x="151" y="30"/>
                        </a:cubicBezTo>
                        <a:cubicBezTo>
                          <a:pt x="158" y="60"/>
                          <a:pt x="128" y="174"/>
                          <a:pt x="105" y="212"/>
                        </a:cubicBezTo>
                        <a:cubicBezTo>
                          <a:pt x="82" y="250"/>
                          <a:pt x="30" y="264"/>
                          <a:pt x="15" y="257"/>
                        </a:cubicBezTo>
                        <a:cubicBezTo>
                          <a:pt x="0" y="250"/>
                          <a:pt x="8" y="205"/>
                          <a:pt x="15" y="167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1" name="Oval 1828">
                    <a:extLst>
                      <a:ext uri="{FF2B5EF4-FFF2-40B4-BE49-F238E27FC236}">
                        <a16:creationId xmlns:a16="http://schemas.microsoft.com/office/drawing/2014/main" id="{22BFD3AB-EBAF-45EC-905C-CB6F67056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17" y="700"/>
                    <a:ext cx="327" cy="184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2" name="AutoShape 1829">
                    <a:extLst>
                      <a:ext uri="{FF2B5EF4-FFF2-40B4-BE49-F238E27FC236}">
                        <a16:creationId xmlns:a16="http://schemas.microsoft.com/office/drawing/2014/main" id="{1AA2471D-6187-D1E9-5974-BDD8CB358D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938979">
                    <a:off x="1851" y="784"/>
                    <a:ext cx="90" cy="203"/>
                  </a:xfrm>
                  <a:prstGeom prst="can">
                    <a:avLst>
                      <a:gd name="adj" fmla="val 56389"/>
                    </a:avLst>
                  </a:prstGeom>
                  <a:solidFill>
                    <a:srgbClr val="FFCC99"/>
                  </a:solidFill>
                  <a:ln w="317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3" name="Rectangle 1830">
                    <a:extLst>
                      <a:ext uri="{FF2B5EF4-FFF2-40B4-BE49-F238E27FC236}">
                        <a16:creationId xmlns:a16="http://schemas.microsoft.com/office/drawing/2014/main" id="{E21FEFAF-7726-D617-1E8B-7B4DE0A7F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 flipV="1">
                    <a:off x="1565" y="799"/>
                    <a:ext cx="181" cy="8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4" name="Rectangle 1831">
                    <a:extLst>
                      <a:ext uri="{FF2B5EF4-FFF2-40B4-BE49-F238E27FC236}">
                        <a16:creationId xmlns:a16="http://schemas.microsoft.com/office/drawing/2014/main" id="{FBD166D9-EFA8-E67C-439F-6D6C225E6E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17108" flipH="1" flipV="1">
                    <a:off x="1186" y="815"/>
                    <a:ext cx="412" cy="13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5" name="AutoShape 1832">
                    <a:extLst>
                      <a:ext uri="{FF2B5EF4-FFF2-40B4-BE49-F238E27FC236}">
                        <a16:creationId xmlns:a16="http://schemas.microsoft.com/office/drawing/2014/main" id="{1B2A5018-CB8A-A41F-E1F0-56AFE2F9B5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6661021" flipH="1">
                    <a:off x="1601" y="741"/>
                    <a:ext cx="148" cy="3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6" name="Rectangle 1833">
                    <a:extLst>
                      <a:ext uri="{FF2B5EF4-FFF2-40B4-BE49-F238E27FC236}">
                        <a16:creationId xmlns:a16="http://schemas.microsoft.com/office/drawing/2014/main" id="{38E2BC89-4984-CFC7-F7C4-8C8B491B87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474" y="81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7" name="Rectangle 1834">
                    <a:extLst>
                      <a:ext uri="{FF2B5EF4-FFF2-40B4-BE49-F238E27FC236}">
                        <a16:creationId xmlns:a16="http://schemas.microsoft.com/office/drawing/2014/main" id="{6A43A2BD-FE90-026E-6E76-9D7A57D49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80" y="761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8" name="Rectangle 1835">
                    <a:extLst>
                      <a:ext uri="{FF2B5EF4-FFF2-40B4-BE49-F238E27FC236}">
                        <a16:creationId xmlns:a16="http://schemas.microsoft.com/office/drawing/2014/main" id="{8F9607F7-EBB9-46A8-0332-7224B3B88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326171" flipH="1" flipV="1">
                    <a:off x="1519" y="799"/>
                    <a:ext cx="95" cy="44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99" name="Freeform 1836">
                    <a:extLst>
                      <a:ext uri="{FF2B5EF4-FFF2-40B4-BE49-F238E27FC236}">
                        <a16:creationId xmlns:a16="http://schemas.microsoft.com/office/drawing/2014/main" id="{ED5ABBA3-E8D9-B0BB-69EF-2EF7DF03D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6228" flipH="1" flipV="1">
                    <a:off x="1066" y="658"/>
                    <a:ext cx="989" cy="197"/>
                  </a:xfrm>
                  <a:custGeom>
                    <a:avLst/>
                    <a:gdLst>
                      <a:gd name="T0" fmla="*/ 0 w 635"/>
                      <a:gd name="T1" fmla="*/ 2964365 h 121"/>
                      <a:gd name="T2" fmla="*/ 2494745 w 635"/>
                      <a:gd name="T3" fmla="*/ 2964365 h 121"/>
                      <a:gd name="T4" fmla="*/ 3986446 w 635"/>
                      <a:gd name="T5" fmla="*/ 409828 h 121"/>
                      <a:gd name="T6" fmla="*/ 6975961 w 635"/>
                      <a:gd name="T7" fmla="*/ 409828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noFill/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67" name="Group 1837">
                  <a:extLst>
                    <a:ext uri="{FF2B5EF4-FFF2-40B4-BE49-F238E27FC236}">
                      <a16:creationId xmlns:a16="http://schemas.microsoft.com/office/drawing/2014/main" id="{A90AED26-D137-1ECA-1635-9F893062CD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6" y="895"/>
                  <a:ext cx="1004" cy="218"/>
                  <a:chOff x="1153" y="1405"/>
                  <a:chExt cx="1004" cy="218"/>
                </a:xfrm>
              </p:grpSpPr>
              <p:grpSp>
                <p:nvGrpSpPr>
                  <p:cNvPr id="7369" name="Group 1838">
                    <a:extLst>
                      <a:ext uri="{FF2B5EF4-FFF2-40B4-BE49-F238E27FC236}">
                        <a16:creationId xmlns:a16="http://schemas.microsoft.com/office/drawing/2014/main" id="{59FF1B86-F9C6-8B20-14D0-EECABD4C34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461021" flipH="1" flipV="1">
                    <a:off x="1679" y="1456"/>
                    <a:ext cx="478" cy="167"/>
                    <a:chOff x="1676" y="663"/>
                    <a:chExt cx="358" cy="132"/>
                  </a:xfrm>
                </p:grpSpPr>
                <p:sp>
                  <p:nvSpPr>
                    <p:cNvPr id="7377" name="AutoShape 1839">
                      <a:extLst>
                        <a:ext uri="{FF2B5EF4-FFF2-40B4-BE49-F238E27FC236}">
                          <a16:creationId xmlns:a16="http://schemas.microsoft.com/office/drawing/2014/main" id="{CD6ABC6D-56F4-7FC4-EBB1-17F2683787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78" name="Oval 1840">
                      <a:extLst>
                        <a:ext uri="{FF2B5EF4-FFF2-40B4-BE49-F238E27FC236}">
                          <a16:creationId xmlns:a16="http://schemas.microsoft.com/office/drawing/2014/main" id="{99433DEA-5762-4662-D6D4-25BD54B199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79" name="Freeform 1841">
                      <a:extLst>
                        <a:ext uri="{FF2B5EF4-FFF2-40B4-BE49-F238E27FC236}">
                          <a16:creationId xmlns:a16="http://schemas.microsoft.com/office/drawing/2014/main" id="{83991E5A-8F34-5EC3-FA0C-494B08BBF0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80" name="Freeform 1842">
                      <a:extLst>
                        <a:ext uri="{FF2B5EF4-FFF2-40B4-BE49-F238E27FC236}">
                          <a16:creationId xmlns:a16="http://schemas.microsoft.com/office/drawing/2014/main" id="{30383D8C-4D95-9758-8A90-216D07D946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81" name="Oval 1843">
                      <a:extLst>
                        <a:ext uri="{FF2B5EF4-FFF2-40B4-BE49-F238E27FC236}">
                          <a16:creationId xmlns:a16="http://schemas.microsoft.com/office/drawing/2014/main" id="{2D6A17DE-1ACF-B111-6351-73A2507B33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82" name="AutoShape 1844">
                      <a:extLst>
                        <a:ext uri="{FF2B5EF4-FFF2-40B4-BE49-F238E27FC236}">
                          <a16:creationId xmlns:a16="http://schemas.microsoft.com/office/drawing/2014/main" id="{2329C573-D941-9E10-9630-C17CA3B26E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370" name="AutoShape 1845">
                    <a:extLst>
                      <a:ext uri="{FF2B5EF4-FFF2-40B4-BE49-F238E27FC236}">
                        <a16:creationId xmlns:a16="http://schemas.microsoft.com/office/drawing/2014/main" id="{6DB8D779-4E9C-4EB5-723A-40EB58AAE5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373183" flipH="1" flipV="1">
                    <a:off x="1821" y="1510"/>
                    <a:ext cx="57" cy="121"/>
                  </a:xfrm>
                  <a:prstGeom prst="can">
                    <a:avLst>
                      <a:gd name="adj" fmla="val 5307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71" name="AutoShape 1846">
                    <a:extLst>
                      <a:ext uri="{FF2B5EF4-FFF2-40B4-BE49-F238E27FC236}">
                        <a16:creationId xmlns:a16="http://schemas.microsoft.com/office/drawing/2014/main" id="{D130691A-0D06-81C1-AB7A-B66FE43C68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861021" flipH="1" flipV="1">
                    <a:off x="2010" y="1519"/>
                    <a:ext cx="57" cy="71"/>
                  </a:xfrm>
                  <a:prstGeom prst="can">
                    <a:avLst>
                      <a:gd name="adj" fmla="val 31140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72" name="AutoShape 1847">
                    <a:extLst>
                      <a:ext uri="{FF2B5EF4-FFF2-40B4-BE49-F238E27FC236}">
                        <a16:creationId xmlns:a16="http://schemas.microsoft.com/office/drawing/2014/main" id="{1DB60DAE-F77C-333A-8BE6-70962DE85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75432" flipH="1" flipV="1">
                    <a:off x="1641" y="1457"/>
                    <a:ext cx="154" cy="84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73" name="Line 1848">
                    <a:extLst>
                      <a:ext uri="{FF2B5EF4-FFF2-40B4-BE49-F238E27FC236}">
                        <a16:creationId xmlns:a16="http://schemas.microsoft.com/office/drawing/2014/main" id="{0F8A6CF8-63D6-1028-4EC8-E5B33482DA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 flipV="1">
                    <a:off x="1517" y="1454"/>
                    <a:ext cx="232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Oval 1849">
                    <a:extLst>
                      <a:ext uri="{FF2B5EF4-FFF2-40B4-BE49-F238E27FC236}">
                        <a16:creationId xmlns:a16="http://schemas.microsoft.com/office/drawing/2014/main" id="{F46838A3-0748-2606-2D25-BCADC7A1EC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61021" flipH="1">
                    <a:off x="1658" y="1405"/>
                    <a:ext cx="246" cy="167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75" name="Line 1850">
                    <a:extLst>
                      <a:ext uri="{FF2B5EF4-FFF2-40B4-BE49-F238E27FC236}">
                        <a16:creationId xmlns:a16="http://schemas.microsoft.com/office/drawing/2014/main" id="{01765009-674B-CF6A-B0D2-6A2B83B7CB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461021" flipH="1">
                    <a:off x="1966" y="1533"/>
                    <a:ext cx="0" cy="82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190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1851">
                    <a:extLst>
                      <a:ext uri="{FF2B5EF4-FFF2-40B4-BE49-F238E27FC236}">
                        <a16:creationId xmlns:a16="http://schemas.microsoft.com/office/drawing/2014/main" id="{A67DC005-25C9-7D0A-FD54-021E4A0D6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61021" flipH="1">
                    <a:off x="1153" y="1470"/>
                    <a:ext cx="846" cy="100"/>
                  </a:xfrm>
                  <a:custGeom>
                    <a:avLst/>
                    <a:gdLst>
                      <a:gd name="T0" fmla="*/ 0 w 635"/>
                      <a:gd name="T1" fmla="*/ 2 h 121"/>
                      <a:gd name="T2" fmla="*/ 74753 w 635"/>
                      <a:gd name="T3" fmla="*/ 2 h 121"/>
                      <a:gd name="T4" fmla="*/ 112197 w 635"/>
                      <a:gd name="T5" fmla="*/ 2 h 121"/>
                      <a:gd name="T6" fmla="*/ 168930 w 635"/>
                      <a:gd name="T7" fmla="*/ 2 h 121"/>
                      <a:gd name="T8" fmla="*/ 262580 w 635"/>
                      <a:gd name="T9" fmla="*/ 2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noFill/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68" name="Line 1852">
                  <a:extLst>
                    <a:ext uri="{FF2B5EF4-FFF2-40B4-BE49-F238E27FC236}">
                      <a16:creationId xmlns:a16="http://schemas.microsoft.com/office/drawing/2014/main" id="{3EA1D07D-FEE6-5980-7582-4ECBF0D020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101883" flipV="1">
                  <a:off x="1963" y="1071"/>
                  <a:ext cx="91" cy="46"/>
                </a:xfrm>
                <a:prstGeom prst="line">
                  <a:avLst/>
                </a:prstGeom>
                <a:noFill/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363" name="Group 1853">
                <a:extLst>
                  <a:ext uri="{FF2B5EF4-FFF2-40B4-BE49-F238E27FC236}">
                    <a16:creationId xmlns:a16="http://schemas.microsoft.com/office/drawing/2014/main" id="{A860E1C1-068F-F755-A27B-2EA57A4F0F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710691" flipH="1">
                <a:off x="960" y="819"/>
                <a:ext cx="570" cy="579"/>
                <a:chOff x="4195" y="255"/>
                <a:chExt cx="681" cy="687"/>
              </a:xfrm>
            </p:grpSpPr>
            <p:sp>
              <p:nvSpPr>
                <p:cNvPr id="7364" name="Freeform 1854">
                  <a:extLst>
                    <a:ext uri="{FF2B5EF4-FFF2-40B4-BE49-F238E27FC236}">
                      <a16:creationId xmlns:a16="http://schemas.microsoft.com/office/drawing/2014/main" id="{E152D16D-4064-3A06-A08A-C1CB75FBB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65" name="Rectangle 1855">
                  <a:extLst>
                    <a:ext uri="{FF2B5EF4-FFF2-40B4-BE49-F238E27FC236}">
                      <a16:creationId xmlns:a16="http://schemas.microsoft.com/office/drawing/2014/main" id="{4BC5D5DB-1641-D9B7-2C5F-9812E70756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7331" name="Group 1856">
              <a:extLst>
                <a:ext uri="{FF2B5EF4-FFF2-40B4-BE49-F238E27FC236}">
                  <a16:creationId xmlns:a16="http://schemas.microsoft.com/office/drawing/2014/main" id="{7EC228A2-621E-6E14-D8C9-F7C0B5A1847B}"/>
                </a:ext>
              </a:extLst>
            </p:cNvPr>
            <p:cNvGrpSpPr>
              <a:grpSpLocks/>
            </p:cNvGrpSpPr>
            <p:nvPr/>
          </p:nvGrpSpPr>
          <p:grpSpPr bwMode="auto">
            <a:xfrm rot="-390376">
              <a:off x="2183" y="1170"/>
              <a:ext cx="469" cy="551"/>
              <a:chOff x="677" y="1298"/>
              <a:chExt cx="490" cy="600"/>
            </a:xfrm>
          </p:grpSpPr>
          <p:grpSp>
            <p:nvGrpSpPr>
              <p:cNvPr id="7334" name="Group 1857">
                <a:extLst>
                  <a:ext uri="{FF2B5EF4-FFF2-40B4-BE49-F238E27FC236}">
                    <a16:creationId xmlns:a16="http://schemas.microsoft.com/office/drawing/2014/main" id="{967FF6D9-3008-5F9D-EEEC-3A1AF612FD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7" y="1368"/>
                <a:ext cx="451" cy="530"/>
                <a:chOff x="677" y="1368"/>
                <a:chExt cx="451" cy="530"/>
              </a:xfrm>
            </p:grpSpPr>
            <p:sp>
              <p:nvSpPr>
                <p:cNvPr id="7338" name="Freeform 1858">
                  <a:extLst>
                    <a:ext uri="{FF2B5EF4-FFF2-40B4-BE49-F238E27FC236}">
                      <a16:creationId xmlns:a16="http://schemas.microsoft.com/office/drawing/2014/main" id="{7B1DDEE6-BBDF-4BE7-7281-AA2454006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943075" flipH="1">
                  <a:off x="752" y="1826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9" name="Freeform 1859">
                  <a:extLst>
                    <a:ext uri="{FF2B5EF4-FFF2-40B4-BE49-F238E27FC236}">
                      <a16:creationId xmlns:a16="http://schemas.microsoft.com/office/drawing/2014/main" id="{F64F3B10-C453-7B53-E95A-E94AE384C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98214" flipH="1">
                  <a:off x="677" y="1368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40" name="Freeform 1860">
                  <a:extLst>
                    <a:ext uri="{FF2B5EF4-FFF2-40B4-BE49-F238E27FC236}">
                      <a16:creationId xmlns:a16="http://schemas.microsoft.com/office/drawing/2014/main" id="{F49C5171-BB3A-0CF4-0C4C-E33E64969F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740" y="1716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341" name="Group 1861">
                  <a:extLst>
                    <a:ext uri="{FF2B5EF4-FFF2-40B4-BE49-F238E27FC236}">
                      <a16:creationId xmlns:a16="http://schemas.microsoft.com/office/drawing/2014/main" id="{0BA4426A-80EA-D2F3-6AA8-D9A1D9505F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17" y="1569"/>
                  <a:ext cx="137" cy="51"/>
                  <a:chOff x="4537" y="194"/>
                  <a:chExt cx="137" cy="51"/>
                </a:xfrm>
              </p:grpSpPr>
              <p:sp>
                <p:nvSpPr>
                  <p:cNvPr id="7357" name="Oval 1862">
                    <a:extLst>
                      <a:ext uri="{FF2B5EF4-FFF2-40B4-BE49-F238E27FC236}">
                        <a16:creationId xmlns:a16="http://schemas.microsoft.com/office/drawing/2014/main" id="{FCF128E0-70AD-473E-EAAC-899FAF8468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358" name="Freeform 1863">
                    <a:extLst>
                      <a:ext uri="{FF2B5EF4-FFF2-40B4-BE49-F238E27FC236}">
                        <a16:creationId xmlns:a16="http://schemas.microsoft.com/office/drawing/2014/main" id="{308E09F2-EE8B-2DB4-8218-B31D0C3E4D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864">
                    <a:extLst>
                      <a:ext uri="{FF2B5EF4-FFF2-40B4-BE49-F238E27FC236}">
                        <a16:creationId xmlns:a16="http://schemas.microsoft.com/office/drawing/2014/main" id="{CE6150A7-908A-28DD-3C51-49531E27D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865">
                    <a:extLst>
                      <a:ext uri="{FF2B5EF4-FFF2-40B4-BE49-F238E27FC236}">
                        <a16:creationId xmlns:a16="http://schemas.microsoft.com/office/drawing/2014/main" id="{4A1FB679-6462-8044-C354-8F8096C3BF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866">
                    <a:extLst>
                      <a:ext uri="{FF2B5EF4-FFF2-40B4-BE49-F238E27FC236}">
                        <a16:creationId xmlns:a16="http://schemas.microsoft.com/office/drawing/2014/main" id="{29A251BA-8E90-C210-7368-0F28D9F2F3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42" name="Group 1867">
                  <a:extLst>
                    <a:ext uri="{FF2B5EF4-FFF2-40B4-BE49-F238E27FC236}">
                      <a16:creationId xmlns:a16="http://schemas.microsoft.com/office/drawing/2014/main" id="{5C3750ED-7619-C46F-C2B5-C259C3A0EE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43" y="1746"/>
                  <a:ext cx="90" cy="51"/>
                  <a:chOff x="4378" y="880"/>
                  <a:chExt cx="90" cy="51"/>
                </a:xfrm>
              </p:grpSpPr>
              <p:sp>
                <p:nvSpPr>
                  <p:cNvPr id="7355" name="Freeform 1868">
                    <a:extLst>
                      <a:ext uri="{FF2B5EF4-FFF2-40B4-BE49-F238E27FC236}">
                        <a16:creationId xmlns:a16="http://schemas.microsoft.com/office/drawing/2014/main" id="{25D74065-4CDA-31BD-089F-7E9683033B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69">
                    <a:extLst>
                      <a:ext uri="{FF2B5EF4-FFF2-40B4-BE49-F238E27FC236}">
                        <a16:creationId xmlns:a16="http://schemas.microsoft.com/office/drawing/2014/main" id="{5345CAF7-C5DB-07F1-30D9-E1C20597A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43" name="Group 1870">
                  <a:extLst>
                    <a:ext uri="{FF2B5EF4-FFF2-40B4-BE49-F238E27FC236}">
                      <a16:creationId xmlns:a16="http://schemas.microsoft.com/office/drawing/2014/main" id="{86C4D95D-9296-35FE-5585-8E0316EFB0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1032" y="1566"/>
                  <a:ext cx="96" cy="181"/>
                  <a:chOff x="4115" y="719"/>
                  <a:chExt cx="96" cy="181"/>
                </a:xfrm>
              </p:grpSpPr>
              <p:grpSp>
                <p:nvGrpSpPr>
                  <p:cNvPr id="7351" name="Group 1871">
                    <a:extLst>
                      <a:ext uri="{FF2B5EF4-FFF2-40B4-BE49-F238E27FC236}">
                        <a16:creationId xmlns:a16="http://schemas.microsoft.com/office/drawing/2014/main" id="{89E13DB1-DB1B-1299-4E13-1C1D35EACA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7353" name="Freeform 1872">
                      <a:extLst>
                        <a:ext uri="{FF2B5EF4-FFF2-40B4-BE49-F238E27FC236}">
                          <a16:creationId xmlns:a16="http://schemas.microsoft.com/office/drawing/2014/main" id="{EC7098F3-68B3-344C-25D7-EC8146970E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4" name="Freeform 1873">
                      <a:extLst>
                        <a:ext uri="{FF2B5EF4-FFF2-40B4-BE49-F238E27FC236}">
                          <a16:creationId xmlns:a16="http://schemas.microsoft.com/office/drawing/2014/main" id="{40ED49D0-97F4-C09D-103B-E9619AB79A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352" name="Freeform 1874">
                    <a:extLst>
                      <a:ext uri="{FF2B5EF4-FFF2-40B4-BE49-F238E27FC236}">
                        <a16:creationId xmlns:a16="http://schemas.microsoft.com/office/drawing/2014/main" id="{5C40EB8A-8832-4315-BC81-99FD03B9B7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344" name="Group 1875">
                  <a:extLst>
                    <a:ext uri="{FF2B5EF4-FFF2-40B4-BE49-F238E27FC236}">
                      <a16:creationId xmlns:a16="http://schemas.microsoft.com/office/drawing/2014/main" id="{3D52F5A8-F501-658D-80E8-3618D3E00F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1138302" flipH="1">
                  <a:off x="691" y="1605"/>
                  <a:ext cx="86" cy="124"/>
                  <a:chOff x="3702" y="835"/>
                  <a:chExt cx="105" cy="187"/>
                </a:xfrm>
              </p:grpSpPr>
              <p:grpSp>
                <p:nvGrpSpPr>
                  <p:cNvPr id="7345" name="Group 1876">
                    <a:extLst>
                      <a:ext uri="{FF2B5EF4-FFF2-40B4-BE49-F238E27FC236}">
                        <a16:creationId xmlns:a16="http://schemas.microsoft.com/office/drawing/2014/main" id="{5E3EB88E-CA05-630B-28A4-9D359123DC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7347" name="Freeform 1877">
                      <a:extLst>
                        <a:ext uri="{FF2B5EF4-FFF2-40B4-BE49-F238E27FC236}">
                          <a16:creationId xmlns:a16="http://schemas.microsoft.com/office/drawing/2014/main" id="{53DBE884-9003-C6FA-5F66-A4A49DB1C2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348" name="Group 1878">
                      <a:extLst>
                        <a:ext uri="{FF2B5EF4-FFF2-40B4-BE49-F238E27FC236}">
                          <a16:creationId xmlns:a16="http://schemas.microsoft.com/office/drawing/2014/main" id="{4E79C3A8-6CF5-D856-CD84-ABEF829A92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7349" name="Freeform 1879">
                        <a:extLst>
                          <a:ext uri="{FF2B5EF4-FFF2-40B4-BE49-F238E27FC236}">
                            <a16:creationId xmlns:a16="http://schemas.microsoft.com/office/drawing/2014/main" id="{5DE39DBC-DA78-4F3B-40EE-DB95B01AE62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50" name="Freeform 1880">
                        <a:extLst>
                          <a:ext uri="{FF2B5EF4-FFF2-40B4-BE49-F238E27FC236}">
                            <a16:creationId xmlns:a16="http://schemas.microsoft.com/office/drawing/2014/main" id="{D7261831-EB1D-78A2-7DE5-12BBC4DE8D0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346" name="Freeform 1881">
                    <a:extLst>
                      <a:ext uri="{FF2B5EF4-FFF2-40B4-BE49-F238E27FC236}">
                        <a16:creationId xmlns:a16="http://schemas.microsoft.com/office/drawing/2014/main" id="{6DAEA5DF-6954-5591-4DC3-BF8868878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335" name="Freeform 1882">
                <a:extLst>
                  <a:ext uri="{FF2B5EF4-FFF2-40B4-BE49-F238E27FC236}">
                    <a16:creationId xmlns:a16="http://schemas.microsoft.com/office/drawing/2014/main" id="{CEFB94E0-C382-CC95-E7F1-A2A8B28800DA}"/>
                  </a:ext>
                </a:extLst>
              </p:cNvPr>
              <p:cNvSpPr>
                <a:spLocks/>
              </p:cNvSpPr>
              <p:nvPr/>
            </p:nvSpPr>
            <p:spPr bwMode="auto">
              <a:xfrm rot="251115" flipH="1">
                <a:off x="941" y="1389"/>
                <a:ext cx="225" cy="283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" name="Freeform 1883">
                <a:extLst>
                  <a:ext uri="{FF2B5EF4-FFF2-40B4-BE49-F238E27FC236}">
                    <a16:creationId xmlns:a16="http://schemas.microsoft.com/office/drawing/2014/main" id="{390E9D71-1077-CA06-F8EC-FAB8D0D7C569}"/>
                  </a:ext>
                </a:extLst>
              </p:cNvPr>
              <p:cNvSpPr>
                <a:spLocks/>
              </p:cNvSpPr>
              <p:nvPr/>
            </p:nvSpPr>
            <p:spPr bwMode="auto">
              <a:xfrm rot="304026" flipH="1">
                <a:off x="692" y="1298"/>
                <a:ext cx="406" cy="225"/>
              </a:xfrm>
              <a:custGeom>
                <a:avLst/>
                <a:gdLst>
                  <a:gd name="T0" fmla="*/ 38 w 378"/>
                  <a:gd name="T1" fmla="*/ 615140 h 143"/>
                  <a:gd name="T2" fmla="*/ 641 w 378"/>
                  <a:gd name="T3" fmla="*/ 0 h 143"/>
                  <a:gd name="T4" fmla="*/ 1261 w 378"/>
                  <a:gd name="T5" fmla="*/ 615140 h 143"/>
                  <a:gd name="T6" fmla="*/ 1661 w 378"/>
                  <a:gd name="T7" fmla="*/ 1235744 h 143"/>
                  <a:gd name="T8" fmla="*/ 1460 w 378"/>
                  <a:gd name="T9" fmla="*/ 1850976 h 143"/>
                  <a:gd name="T10" fmla="*/ 847 w 378"/>
                  <a:gd name="T11" fmla="*/ 1850976 h 143"/>
                  <a:gd name="T12" fmla="*/ 438 w 378"/>
                  <a:gd name="T13" fmla="*/ 1235744 h 143"/>
                  <a:gd name="T14" fmla="*/ 38 w 378"/>
                  <a:gd name="T15" fmla="*/ 615140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8"/>
                  <a:gd name="T25" fmla="*/ 0 h 143"/>
                  <a:gd name="T26" fmla="*/ 378 w 378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8" h="143">
                    <a:moveTo>
                      <a:pt x="8" y="45"/>
                    </a:moveTo>
                    <a:cubicBezTo>
                      <a:pt x="16" y="30"/>
                      <a:pt x="99" y="0"/>
                      <a:pt x="144" y="0"/>
                    </a:cubicBezTo>
                    <a:cubicBezTo>
                      <a:pt x="189" y="0"/>
                      <a:pt x="242" y="30"/>
                      <a:pt x="280" y="45"/>
                    </a:cubicBezTo>
                    <a:cubicBezTo>
                      <a:pt x="318" y="60"/>
                      <a:pt x="364" y="76"/>
                      <a:pt x="371" y="91"/>
                    </a:cubicBezTo>
                    <a:cubicBezTo>
                      <a:pt x="378" y="106"/>
                      <a:pt x="355" y="129"/>
                      <a:pt x="325" y="136"/>
                    </a:cubicBezTo>
                    <a:cubicBezTo>
                      <a:pt x="295" y="143"/>
                      <a:pt x="227" y="143"/>
                      <a:pt x="189" y="136"/>
                    </a:cubicBezTo>
                    <a:cubicBezTo>
                      <a:pt x="151" y="129"/>
                      <a:pt x="128" y="106"/>
                      <a:pt x="98" y="91"/>
                    </a:cubicBezTo>
                    <a:cubicBezTo>
                      <a:pt x="68" y="76"/>
                      <a:pt x="0" y="60"/>
                      <a:pt x="8" y="45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>
                <a:solidFill>
                  <a:srgbClr val="C0C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" name="Freeform 1884">
                <a:extLst>
                  <a:ext uri="{FF2B5EF4-FFF2-40B4-BE49-F238E27FC236}">
                    <a16:creationId xmlns:a16="http://schemas.microsoft.com/office/drawing/2014/main" id="{436241FE-F844-3634-F306-837F5477B444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67365" flipH="1">
                <a:off x="1046" y="1596"/>
                <a:ext cx="121" cy="196"/>
              </a:xfrm>
              <a:custGeom>
                <a:avLst/>
                <a:gdLst>
                  <a:gd name="T0" fmla="*/ 0 w 151"/>
                  <a:gd name="T1" fmla="*/ 1 h 295"/>
                  <a:gd name="T2" fmla="*/ 2 w 151"/>
                  <a:gd name="T3" fmla="*/ 1 h 295"/>
                  <a:gd name="T4" fmla="*/ 2 w 151"/>
                  <a:gd name="T5" fmla="*/ 1 h 295"/>
                  <a:gd name="T6" fmla="*/ 2 w 151"/>
                  <a:gd name="T7" fmla="*/ 1 h 295"/>
                  <a:gd name="T8" fmla="*/ 2 w 151"/>
                  <a:gd name="T9" fmla="*/ 1 h 295"/>
                  <a:gd name="T10" fmla="*/ 2 w 151"/>
                  <a:gd name="T11" fmla="*/ 1 h 295"/>
                  <a:gd name="T12" fmla="*/ 0 w 151"/>
                  <a:gd name="T13" fmla="*/ 1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295"/>
                  <a:gd name="T23" fmla="*/ 151 w 151"/>
                  <a:gd name="T24" fmla="*/ 295 h 2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295">
                    <a:moveTo>
                      <a:pt x="0" y="23"/>
                    </a:moveTo>
                    <a:cubicBezTo>
                      <a:pt x="0" y="46"/>
                      <a:pt x="22" y="160"/>
                      <a:pt x="45" y="205"/>
                    </a:cubicBezTo>
                    <a:cubicBezTo>
                      <a:pt x="68" y="250"/>
                      <a:pt x="121" y="295"/>
                      <a:pt x="136" y="295"/>
                    </a:cubicBezTo>
                    <a:cubicBezTo>
                      <a:pt x="151" y="295"/>
                      <a:pt x="143" y="228"/>
                      <a:pt x="136" y="205"/>
                    </a:cubicBezTo>
                    <a:cubicBezTo>
                      <a:pt x="129" y="182"/>
                      <a:pt x="106" y="182"/>
                      <a:pt x="91" y="159"/>
                    </a:cubicBezTo>
                    <a:cubicBezTo>
                      <a:pt x="76" y="136"/>
                      <a:pt x="60" y="92"/>
                      <a:pt x="45" y="69"/>
                    </a:cubicBezTo>
                    <a:cubicBezTo>
                      <a:pt x="30" y="46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332" name="Freeform 1885">
              <a:extLst>
                <a:ext uri="{FF2B5EF4-FFF2-40B4-BE49-F238E27FC236}">
                  <a16:creationId xmlns:a16="http://schemas.microsoft.com/office/drawing/2014/main" id="{D8385D77-D639-77CC-0824-F967ACB5DB5A}"/>
                </a:ext>
              </a:extLst>
            </p:cNvPr>
            <p:cNvSpPr>
              <a:spLocks/>
            </p:cNvSpPr>
            <p:nvPr/>
          </p:nvSpPr>
          <p:spPr bwMode="auto">
            <a:xfrm rot="21409178" flipH="1">
              <a:off x="2425" y="2388"/>
              <a:ext cx="364" cy="94"/>
            </a:xfrm>
            <a:custGeom>
              <a:avLst/>
              <a:gdLst>
                <a:gd name="T0" fmla="*/ 0 w 408"/>
                <a:gd name="T1" fmla="*/ 0 h 106"/>
                <a:gd name="T2" fmla="*/ 17 w 408"/>
                <a:gd name="T3" fmla="*/ 8 h 106"/>
                <a:gd name="T4" fmla="*/ 33 w 408"/>
                <a:gd name="T5" fmla="*/ 8 h 106"/>
                <a:gd name="T6" fmla="*/ 37 w 408"/>
                <a:gd name="T7" fmla="*/ 4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rgbClr val="4D4D4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33" name="Rectangle 1886">
              <a:extLst>
                <a:ext uri="{FF2B5EF4-FFF2-40B4-BE49-F238E27FC236}">
                  <a16:creationId xmlns:a16="http://schemas.microsoft.com/office/drawing/2014/main" id="{8CC88380-8339-1B8F-EB4C-394D014444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2420" y="2442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6182" name="Group 1887">
            <a:extLst>
              <a:ext uri="{FF2B5EF4-FFF2-40B4-BE49-F238E27FC236}">
                <a16:creationId xmlns:a16="http://schemas.microsoft.com/office/drawing/2014/main" id="{D9673575-2D27-4CA1-07E8-6BCCDBF30C48}"/>
              </a:ext>
            </a:extLst>
          </p:cNvPr>
          <p:cNvGrpSpPr>
            <a:grpSpLocks/>
          </p:cNvGrpSpPr>
          <p:nvPr/>
        </p:nvGrpSpPr>
        <p:grpSpPr bwMode="auto">
          <a:xfrm>
            <a:off x="1995488" y="147638"/>
            <a:ext cx="2046287" cy="4306887"/>
            <a:chOff x="3462" y="1034"/>
            <a:chExt cx="1289" cy="2713"/>
          </a:xfrm>
        </p:grpSpPr>
        <p:grpSp>
          <p:nvGrpSpPr>
            <p:cNvPr id="7183" name="Group 1888">
              <a:extLst>
                <a:ext uri="{FF2B5EF4-FFF2-40B4-BE49-F238E27FC236}">
                  <a16:creationId xmlns:a16="http://schemas.microsoft.com/office/drawing/2014/main" id="{A9B6635A-08A5-5E0A-7D2E-304FA0F66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2" y="1034"/>
              <a:ext cx="1289" cy="2713"/>
              <a:chOff x="3462" y="1034"/>
              <a:chExt cx="1289" cy="2713"/>
            </a:xfrm>
          </p:grpSpPr>
          <p:grpSp>
            <p:nvGrpSpPr>
              <p:cNvPr id="7185" name="Group 1889">
                <a:extLst>
                  <a:ext uri="{FF2B5EF4-FFF2-40B4-BE49-F238E27FC236}">
                    <a16:creationId xmlns:a16="http://schemas.microsoft.com/office/drawing/2014/main" id="{58A0D590-5A6D-7C72-4CE4-DAC422F3C1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59" y="2232"/>
                <a:ext cx="764" cy="1308"/>
                <a:chOff x="1010" y="1570"/>
                <a:chExt cx="764" cy="1308"/>
              </a:xfrm>
            </p:grpSpPr>
            <p:grpSp>
              <p:nvGrpSpPr>
                <p:cNvPr id="7314" name="Group 1890">
                  <a:extLst>
                    <a:ext uri="{FF2B5EF4-FFF2-40B4-BE49-F238E27FC236}">
                      <a16:creationId xmlns:a16="http://schemas.microsoft.com/office/drawing/2014/main" id="{76DF30BA-EA07-0198-5B5A-0A1AE1578D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42089">
                  <a:off x="1177" y="2523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318" name="Group 1891">
                    <a:extLst>
                      <a:ext uri="{FF2B5EF4-FFF2-40B4-BE49-F238E27FC236}">
                        <a16:creationId xmlns:a16="http://schemas.microsoft.com/office/drawing/2014/main" id="{74626EC5-A94C-21FA-2B30-C7FE90F4B3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320" name="Freeform 1892">
                      <a:extLst>
                        <a:ext uri="{FF2B5EF4-FFF2-40B4-BE49-F238E27FC236}">
                          <a16:creationId xmlns:a16="http://schemas.microsoft.com/office/drawing/2014/main" id="{A8767E6A-991F-0872-C54C-27F488E1A5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21" name="Oval 1893">
                      <a:extLst>
                        <a:ext uri="{FF2B5EF4-FFF2-40B4-BE49-F238E27FC236}">
                          <a16:creationId xmlns:a16="http://schemas.microsoft.com/office/drawing/2014/main" id="{3078CA1F-4F60-8E2C-398B-7B3C763429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22" name="Rectangle 1894">
                      <a:extLst>
                        <a:ext uri="{FF2B5EF4-FFF2-40B4-BE49-F238E27FC236}">
                          <a16:creationId xmlns:a16="http://schemas.microsoft.com/office/drawing/2014/main" id="{FE00045B-4AD2-357D-9F00-34D894CDC6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319" name="Rectangle 1895">
                    <a:extLst>
                      <a:ext uri="{FF2B5EF4-FFF2-40B4-BE49-F238E27FC236}">
                        <a16:creationId xmlns:a16="http://schemas.microsoft.com/office/drawing/2014/main" id="{3FCB05C5-A222-5F52-8802-48592C936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315" name="Group 1896">
                  <a:extLst>
                    <a:ext uri="{FF2B5EF4-FFF2-40B4-BE49-F238E27FC236}">
                      <a16:creationId xmlns:a16="http://schemas.microsoft.com/office/drawing/2014/main" id="{1916F0F4-BF52-989A-9359-CDE7534E77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010" y="1570"/>
                  <a:ext cx="764" cy="1134"/>
                  <a:chOff x="703" y="1842"/>
                  <a:chExt cx="764" cy="1217"/>
                </a:xfrm>
              </p:grpSpPr>
              <p:sp>
                <p:nvSpPr>
                  <p:cNvPr id="7316" name="Freeform 1897" descr="50%">
                    <a:extLst>
                      <a:ext uri="{FF2B5EF4-FFF2-40B4-BE49-F238E27FC236}">
                        <a16:creationId xmlns:a16="http://schemas.microsoft.com/office/drawing/2014/main" id="{C36365AC-552C-E87A-E840-F3FBE02F3B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3" y="1842"/>
                    <a:ext cx="764" cy="1217"/>
                  </a:xfrm>
                  <a:custGeom>
                    <a:avLst/>
                    <a:gdLst>
                      <a:gd name="T0" fmla="*/ 537 w 764"/>
                      <a:gd name="T1" fmla="*/ 30 h 1217"/>
                      <a:gd name="T2" fmla="*/ 219 w 764"/>
                      <a:gd name="T3" fmla="*/ 212 h 1217"/>
                      <a:gd name="T4" fmla="*/ 38 w 764"/>
                      <a:gd name="T5" fmla="*/ 348 h 1217"/>
                      <a:gd name="T6" fmla="*/ 38 w 764"/>
                      <a:gd name="T7" fmla="*/ 484 h 1217"/>
                      <a:gd name="T8" fmla="*/ 265 w 764"/>
                      <a:gd name="T9" fmla="*/ 1074 h 1217"/>
                      <a:gd name="T10" fmla="*/ 310 w 764"/>
                      <a:gd name="T11" fmla="*/ 1119 h 1217"/>
                      <a:gd name="T12" fmla="*/ 401 w 764"/>
                      <a:gd name="T13" fmla="*/ 1119 h 1217"/>
                      <a:gd name="T14" fmla="*/ 265 w 764"/>
                      <a:gd name="T15" fmla="*/ 529 h 1217"/>
                      <a:gd name="T16" fmla="*/ 355 w 764"/>
                      <a:gd name="T17" fmla="*/ 393 h 1217"/>
                      <a:gd name="T18" fmla="*/ 673 w 764"/>
                      <a:gd name="T19" fmla="*/ 348 h 1217"/>
                      <a:gd name="T20" fmla="*/ 764 w 764"/>
                      <a:gd name="T21" fmla="*/ 166 h 1217"/>
                      <a:gd name="T22" fmla="*/ 673 w 764"/>
                      <a:gd name="T23" fmla="*/ 30 h 1217"/>
                      <a:gd name="T24" fmla="*/ 537 w 764"/>
                      <a:gd name="T25" fmla="*/ 30 h 121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764"/>
                      <a:gd name="T40" fmla="*/ 0 h 1217"/>
                      <a:gd name="T41" fmla="*/ 764 w 764"/>
                      <a:gd name="T42" fmla="*/ 1217 h 121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764" h="1217">
                        <a:moveTo>
                          <a:pt x="537" y="30"/>
                        </a:moveTo>
                        <a:cubicBezTo>
                          <a:pt x="461" y="60"/>
                          <a:pt x="302" y="159"/>
                          <a:pt x="219" y="212"/>
                        </a:cubicBezTo>
                        <a:cubicBezTo>
                          <a:pt x="136" y="265"/>
                          <a:pt x="68" y="303"/>
                          <a:pt x="38" y="348"/>
                        </a:cubicBezTo>
                        <a:cubicBezTo>
                          <a:pt x="8" y="393"/>
                          <a:pt x="0" y="363"/>
                          <a:pt x="38" y="484"/>
                        </a:cubicBezTo>
                        <a:cubicBezTo>
                          <a:pt x="76" y="605"/>
                          <a:pt x="220" y="968"/>
                          <a:pt x="265" y="1074"/>
                        </a:cubicBezTo>
                        <a:cubicBezTo>
                          <a:pt x="310" y="1180"/>
                          <a:pt x="287" y="1112"/>
                          <a:pt x="310" y="1119"/>
                        </a:cubicBezTo>
                        <a:cubicBezTo>
                          <a:pt x="333" y="1126"/>
                          <a:pt x="408" y="1217"/>
                          <a:pt x="401" y="1119"/>
                        </a:cubicBezTo>
                        <a:cubicBezTo>
                          <a:pt x="394" y="1021"/>
                          <a:pt x="273" y="650"/>
                          <a:pt x="265" y="529"/>
                        </a:cubicBezTo>
                        <a:cubicBezTo>
                          <a:pt x="257" y="408"/>
                          <a:pt x="287" y="423"/>
                          <a:pt x="355" y="393"/>
                        </a:cubicBezTo>
                        <a:cubicBezTo>
                          <a:pt x="423" y="363"/>
                          <a:pt x="605" y="386"/>
                          <a:pt x="673" y="348"/>
                        </a:cubicBezTo>
                        <a:cubicBezTo>
                          <a:pt x="741" y="310"/>
                          <a:pt x="764" y="219"/>
                          <a:pt x="764" y="166"/>
                        </a:cubicBezTo>
                        <a:cubicBezTo>
                          <a:pt x="764" y="113"/>
                          <a:pt x="711" y="53"/>
                          <a:pt x="673" y="30"/>
                        </a:cubicBezTo>
                        <a:cubicBezTo>
                          <a:pt x="635" y="7"/>
                          <a:pt x="613" y="0"/>
                          <a:pt x="537" y="30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Rectangle 1898" descr="50%">
                    <a:extLst>
                      <a:ext uri="{FF2B5EF4-FFF2-40B4-BE49-F238E27FC236}">
                        <a16:creationId xmlns:a16="http://schemas.microsoft.com/office/drawing/2014/main" id="{4769BED9-356B-454A-330F-0DE665C398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08737">
                    <a:off x="983" y="2945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186" name="Group 1899">
                <a:extLst>
                  <a:ext uri="{FF2B5EF4-FFF2-40B4-BE49-F238E27FC236}">
                    <a16:creationId xmlns:a16="http://schemas.microsoft.com/office/drawing/2014/main" id="{06BA52C9-6DE6-70E5-DDF9-DFE0475C8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78" y="2232"/>
                <a:ext cx="553" cy="1515"/>
                <a:chOff x="1429" y="1570"/>
                <a:chExt cx="553" cy="1515"/>
              </a:xfrm>
            </p:grpSpPr>
            <p:grpSp>
              <p:nvGrpSpPr>
                <p:cNvPr id="7305" name="Group 1900">
                  <a:extLst>
                    <a:ext uri="{FF2B5EF4-FFF2-40B4-BE49-F238E27FC236}">
                      <a16:creationId xmlns:a16="http://schemas.microsoft.com/office/drawing/2014/main" id="{DAED8B73-E5B3-DD27-63FD-1626E022BC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024170">
                  <a:off x="1685" y="2730"/>
                  <a:ext cx="297" cy="355"/>
                  <a:chOff x="1182" y="2604"/>
                  <a:chExt cx="297" cy="355"/>
                </a:xfrm>
              </p:grpSpPr>
              <p:grpSp>
                <p:nvGrpSpPr>
                  <p:cNvPr id="7309" name="Group 1901">
                    <a:extLst>
                      <a:ext uri="{FF2B5EF4-FFF2-40B4-BE49-F238E27FC236}">
                        <a16:creationId xmlns:a16="http://schemas.microsoft.com/office/drawing/2014/main" id="{752131BB-DF0A-D9E9-C07D-C3B034F7CE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73221" flipH="1">
                    <a:off x="1182" y="2604"/>
                    <a:ext cx="295" cy="355"/>
                    <a:chOff x="1646" y="346"/>
                    <a:chExt cx="1914" cy="2335"/>
                  </a:xfrm>
                </p:grpSpPr>
                <p:sp>
                  <p:nvSpPr>
                    <p:cNvPr id="7311" name="Freeform 1902">
                      <a:extLst>
                        <a:ext uri="{FF2B5EF4-FFF2-40B4-BE49-F238E27FC236}">
                          <a16:creationId xmlns:a16="http://schemas.microsoft.com/office/drawing/2014/main" id="{C035DC2E-7271-F3C0-640A-6EF1A15FA4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46" y="346"/>
                      <a:ext cx="1913" cy="2335"/>
                    </a:xfrm>
                    <a:custGeom>
                      <a:avLst/>
                      <a:gdLst>
                        <a:gd name="T0" fmla="*/ 401 w 1913"/>
                        <a:gd name="T1" fmla="*/ 196 h 2335"/>
                        <a:gd name="T2" fmla="*/ 356 w 1913"/>
                        <a:gd name="T3" fmla="*/ 741 h 2335"/>
                        <a:gd name="T4" fmla="*/ 38 w 1913"/>
                        <a:gd name="T5" fmla="*/ 1194 h 2335"/>
                        <a:gd name="T6" fmla="*/ 129 w 1913"/>
                        <a:gd name="T7" fmla="*/ 1466 h 2335"/>
                        <a:gd name="T8" fmla="*/ 401 w 1913"/>
                        <a:gd name="T9" fmla="*/ 1603 h 2335"/>
                        <a:gd name="T10" fmla="*/ 809 w 1913"/>
                        <a:gd name="T11" fmla="*/ 1829 h 2335"/>
                        <a:gd name="T12" fmla="*/ 1127 w 1913"/>
                        <a:gd name="T13" fmla="*/ 2147 h 2335"/>
                        <a:gd name="T14" fmla="*/ 1354 w 1913"/>
                        <a:gd name="T15" fmla="*/ 2283 h 2335"/>
                        <a:gd name="T16" fmla="*/ 1580 w 1913"/>
                        <a:gd name="T17" fmla="*/ 2238 h 2335"/>
                        <a:gd name="T18" fmla="*/ 1807 w 1913"/>
                        <a:gd name="T19" fmla="*/ 2328 h 2335"/>
                        <a:gd name="T20" fmla="*/ 1898 w 1913"/>
                        <a:gd name="T21" fmla="*/ 2283 h 2335"/>
                        <a:gd name="T22" fmla="*/ 1898 w 1913"/>
                        <a:gd name="T23" fmla="*/ 2192 h 2335"/>
                        <a:gd name="T24" fmla="*/ 1807 w 1913"/>
                        <a:gd name="T25" fmla="*/ 2102 h 2335"/>
                        <a:gd name="T26" fmla="*/ 1716 w 1913"/>
                        <a:gd name="T27" fmla="*/ 2056 h 2335"/>
                        <a:gd name="T28" fmla="*/ 1535 w 1913"/>
                        <a:gd name="T29" fmla="*/ 1965 h 2335"/>
                        <a:gd name="T30" fmla="*/ 1308 w 1913"/>
                        <a:gd name="T31" fmla="*/ 1557 h 2335"/>
                        <a:gd name="T32" fmla="*/ 1036 w 1913"/>
                        <a:gd name="T33" fmla="*/ 968 h 2335"/>
                        <a:gd name="T34" fmla="*/ 1127 w 1913"/>
                        <a:gd name="T35" fmla="*/ 151 h 2335"/>
                        <a:gd name="T36" fmla="*/ 1036 w 1913"/>
                        <a:gd name="T37" fmla="*/ 60 h 2335"/>
                        <a:gd name="T38" fmla="*/ 401 w 1913"/>
                        <a:gd name="T39" fmla="*/ 60 h 2335"/>
                        <a:gd name="T40" fmla="*/ 401 w 1913"/>
                        <a:gd name="T41" fmla="*/ 196 h 2335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w 1913"/>
                        <a:gd name="T64" fmla="*/ 0 h 2335"/>
                        <a:gd name="T65" fmla="*/ 1913 w 1913"/>
                        <a:gd name="T66" fmla="*/ 2335 h 2335"/>
                      </a:gdLst>
                      <a:ahLst/>
                      <a:cxnLst>
                        <a:cxn ang="T42">
                          <a:pos x="T0" y="T1"/>
                        </a:cxn>
                        <a:cxn ang="T43">
                          <a:pos x="T2" y="T3"/>
                        </a:cxn>
                        <a:cxn ang="T44">
                          <a:pos x="T4" y="T5"/>
                        </a:cxn>
                        <a:cxn ang="T45">
                          <a:pos x="T6" y="T7"/>
                        </a:cxn>
                        <a:cxn ang="T46">
                          <a:pos x="T8" y="T9"/>
                        </a:cxn>
                        <a:cxn ang="T47">
                          <a:pos x="T10" y="T11"/>
                        </a:cxn>
                        <a:cxn ang="T48">
                          <a:pos x="T12" y="T13"/>
                        </a:cxn>
                        <a:cxn ang="T49">
                          <a:pos x="T14" y="T15"/>
                        </a:cxn>
                        <a:cxn ang="T50">
                          <a:pos x="T16" y="T17"/>
                        </a:cxn>
                        <a:cxn ang="T51">
                          <a:pos x="T18" y="T19"/>
                        </a:cxn>
                        <a:cxn ang="T52">
                          <a:pos x="T20" y="T21"/>
                        </a:cxn>
                        <a:cxn ang="T53">
                          <a:pos x="T22" y="T23"/>
                        </a:cxn>
                        <a:cxn ang="T54">
                          <a:pos x="T24" y="T25"/>
                        </a:cxn>
                        <a:cxn ang="T55">
                          <a:pos x="T26" y="T27"/>
                        </a:cxn>
                        <a:cxn ang="T56">
                          <a:pos x="T28" y="T29"/>
                        </a:cxn>
                        <a:cxn ang="T57">
                          <a:pos x="T30" y="T31"/>
                        </a:cxn>
                        <a:cxn ang="T58">
                          <a:pos x="T32" y="T33"/>
                        </a:cxn>
                        <a:cxn ang="T59">
                          <a:pos x="T34" y="T35"/>
                        </a:cxn>
                        <a:cxn ang="T60">
                          <a:pos x="T36" y="T37"/>
                        </a:cxn>
                        <a:cxn ang="T61">
                          <a:pos x="T38" y="T39"/>
                        </a:cxn>
                        <a:cxn ang="T62">
                          <a:pos x="T40" y="T41"/>
                        </a:cxn>
                      </a:cxnLst>
                      <a:rect l="T63" t="T64" r="T65" b="T66"/>
                      <a:pathLst>
                        <a:path w="1913" h="2335">
                          <a:moveTo>
                            <a:pt x="401" y="196"/>
                          </a:moveTo>
                          <a:cubicBezTo>
                            <a:pt x="394" y="309"/>
                            <a:pt x="416" y="575"/>
                            <a:pt x="356" y="741"/>
                          </a:cubicBezTo>
                          <a:cubicBezTo>
                            <a:pt x="296" y="907"/>
                            <a:pt x="76" y="1073"/>
                            <a:pt x="38" y="1194"/>
                          </a:cubicBezTo>
                          <a:cubicBezTo>
                            <a:pt x="0" y="1315"/>
                            <a:pt x="68" y="1398"/>
                            <a:pt x="129" y="1466"/>
                          </a:cubicBezTo>
                          <a:cubicBezTo>
                            <a:pt x="190" y="1534"/>
                            <a:pt x="288" y="1543"/>
                            <a:pt x="401" y="1603"/>
                          </a:cubicBezTo>
                          <a:cubicBezTo>
                            <a:pt x="514" y="1663"/>
                            <a:pt x="688" y="1738"/>
                            <a:pt x="809" y="1829"/>
                          </a:cubicBezTo>
                          <a:cubicBezTo>
                            <a:pt x="930" y="1920"/>
                            <a:pt x="1036" y="2071"/>
                            <a:pt x="1127" y="2147"/>
                          </a:cubicBezTo>
                          <a:cubicBezTo>
                            <a:pt x="1218" y="2223"/>
                            <a:pt x="1279" y="2268"/>
                            <a:pt x="1354" y="2283"/>
                          </a:cubicBezTo>
                          <a:cubicBezTo>
                            <a:pt x="1429" y="2298"/>
                            <a:pt x="1505" y="2231"/>
                            <a:pt x="1580" y="2238"/>
                          </a:cubicBezTo>
                          <a:cubicBezTo>
                            <a:pt x="1655" y="2245"/>
                            <a:pt x="1754" y="2321"/>
                            <a:pt x="1807" y="2328"/>
                          </a:cubicBezTo>
                          <a:cubicBezTo>
                            <a:pt x="1860" y="2335"/>
                            <a:pt x="1883" y="2306"/>
                            <a:pt x="1898" y="2283"/>
                          </a:cubicBezTo>
                          <a:cubicBezTo>
                            <a:pt x="1913" y="2260"/>
                            <a:pt x="1913" y="2222"/>
                            <a:pt x="1898" y="2192"/>
                          </a:cubicBezTo>
                          <a:cubicBezTo>
                            <a:pt x="1883" y="2162"/>
                            <a:pt x="1837" y="2125"/>
                            <a:pt x="1807" y="2102"/>
                          </a:cubicBezTo>
                          <a:cubicBezTo>
                            <a:pt x="1777" y="2079"/>
                            <a:pt x="1761" y="2079"/>
                            <a:pt x="1716" y="2056"/>
                          </a:cubicBezTo>
                          <a:cubicBezTo>
                            <a:pt x="1671" y="2033"/>
                            <a:pt x="1603" y="2048"/>
                            <a:pt x="1535" y="1965"/>
                          </a:cubicBezTo>
                          <a:cubicBezTo>
                            <a:pt x="1467" y="1882"/>
                            <a:pt x="1391" y="1723"/>
                            <a:pt x="1308" y="1557"/>
                          </a:cubicBezTo>
                          <a:cubicBezTo>
                            <a:pt x="1225" y="1391"/>
                            <a:pt x="1066" y="1202"/>
                            <a:pt x="1036" y="968"/>
                          </a:cubicBezTo>
                          <a:cubicBezTo>
                            <a:pt x="1006" y="734"/>
                            <a:pt x="1127" y="302"/>
                            <a:pt x="1127" y="151"/>
                          </a:cubicBezTo>
                          <a:cubicBezTo>
                            <a:pt x="1127" y="0"/>
                            <a:pt x="1157" y="75"/>
                            <a:pt x="1036" y="60"/>
                          </a:cubicBezTo>
                          <a:cubicBezTo>
                            <a:pt x="915" y="45"/>
                            <a:pt x="507" y="30"/>
                            <a:pt x="401" y="60"/>
                          </a:cubicBezTo>
                          <a:cubicBezTo>
                            <a:pt x="295" y="90"/>
                            <a:pt x="408" y="83"/>
                            <a:pt x="401" y="19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28575" cmpd="sng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12" name="Oval 1903">
                      <a:extLst>
                        <a:ext uri="{FF2B5EF4-FFF2-40B4-BE49-F238E27FC236}">
                          <a16:creationId xmlns:a16="http://schemas.microsoft.com/office/drawing/2014/main" id="{7A970EDA-1E01-44C1-2ACB-174148ADEF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328120">
                      <a:off x="3391" y="2462"/>
                      <a:ext cx="169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13" name="Rectangle 1904">
                      <a:extLst>
                        <a:ext uri="{FF2B5EF4-FFF2-40B4-BE49-F238E27FC236}">
                          <a16:creationId xmlns:a16="http://schemas.microsoft.com/office/drawing/2014/main" id="{503AFAC6-BB4C-E3B7-CDD2-CC836E4EC7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64" y="366"/>
                      <a:ext cx="80" cy="162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7310" name="Rectangle 1905">
                    <a:extLst>
                      <a:ext uri="{FF2B5EF4-FFF2-40B4-BE49-F238E27FC236}">
                        <a16:creationId xmlns:a16="http://schemas.microsoft.com/office/drawing/2014/main" id="{FEE9BF3D-2CD0-FA20-D07B-C95ED9962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194973">
                    <a:off x="1389" y="2658"/>
                    <a:ext cx="136" cy="45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7306" name="Group 1906">
                  <a:extLst>
                    <a:ext uri="{FF2B5EF4-FFF2-40B4-BE49-F238E27FC236}">
                      <a16:creationId xmlns:a16="http://schemas.microsoft.com/office/drawing/2014/main" id="{EE214950-FDD5-1455-9F60-CA4051DA16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29" y="1570"/>
                  <a:ext cx="499" cy="1316"/>
                  <a:chOff x="2426" y="618"/>
                  <a:chExt cx="522" cy="1466"/>
                </a:xfrm>
              </p:grpSpPr>
              <p:sp>
                <p:nvSpPr>
                  <p:cNvPr id="7307" name="Freeform 1907" descr="50%">
                    <a:extLst>
                      <a:ext uri="{FF2B5EF4-FFF2-40B4-BE49-F238E27FC236}">
                        <a16:creationId xmlns:a16="http://schemas.microsoft.com/office/drawing/2014/main" id="{DC0F47B8-87B1-3052-0CC1-E9FC13CC77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Rectangle 1908" descr="50%">
                    <a:extLst>
                      <a:ext uri="{FF2B5EF4-FFF2-40B4-BE49-F238E27FC236}">
                        <a16:creationId xmlns:a16="http://schemas.microsoft.com/office/drawing/2014/main" id="{4B77F802-927A-712B-8D7F-0B491DD18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0099FF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187" name="Group 1909">
                <a:extLst>
                  <a:ext uri="{FF2B5EF4-FFF2-40B4-BE49-F238E27FC236}">
                    <a16:creationId xmlns:a16="http://schemas.microsoft.com/office/drawing/2014/main" id="{340A4F2A-50F5-E9CB-70C4-6CFE137EEA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04573">
                <a:off x="4150" y="1710"/>
                <a:ext cx="601" cy="657"/>
                <a:chOff x="4150" y="1710"/>
                <a:chExt cx="601" cy="657"/>
              </a:xfrm>
            </p:grpSpPr>
            <p:grpSp>
              <p:nvGrpSpPr>
                <p:cNvPr id="7269" name="Group 1910">
                  <a:extLst>
                    <a:ext uri="{FF2B5EF4-FFF2-40B4-BE49-F238E27FC236}">
                      <a16:creationId xmlns:a16="http://schemas.microsoft.com/office/drawing/2014/main" id="{8A869E22-03DC-76B4-0EE2-42E0137066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5634305" flipH="1">
                  <a:off x="4526" y="2160"/>
                  <a:ext cx="272" cy="142"/>
                  <a:chOff x="3878" y="2523"/>
                  <a:chExt cx="620" cy="292"/>
                </a:xfrm>
              </p:grpSpPr>
              <p:sp>
                <p:nvSpPr>
                  <p:cNvPr id="7273" name="AutoShape 1911">
                    <a:extLst>
                      <a:ext uri="{FF2B5EF4-FFF2-40B4-BE49-F238E27FC236}">
                        <a16:creationId xmlns:a16="http://schemas.microsoft.com/office/drawing/2014/main" id="{75A88EC2-2E7B-AB05-701B-633595E024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267" y="2623"/>
                    <a:ext cx="68" cy="272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274" name="Rectangle 1912">
                    <a:extLst>
                      <a:ext uri="{FF2B5EF4-FFF2-40B4-BE49-F238E27FC236}">
                        <a16:creationId xmlns:a16="http://schemas.microsoft.com/office/drawing/2014/main" id="{E68B2C73-69CC-BC7D-C7BE-D5F4E6E1DE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87" y="2619"/>
                    <a:ext cx="545" cy="106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275" name="AutoShape 1913">
                    <a:extLst>
                      <a:ext uri="{FF2B5EF4-FFF2-40B4-BE49-F238E27FC236}">
                        <a16:creationId xmlns:a16="http://schemas.microsoft.com/office/drawing/2014/main" id="{C0F8FA83-8D40-1DE6-D409-2A9862A0F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4608460" flipH="1">
                    <a:off x="4265" y="2564"/>
                    <a:ext cx="46" cy="56"/>
                  </a:xfrm>
                  <a:prstGeom prst="can">
                    <a:avLst>
                      <a:gd name="adj" fmla="val 3043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276" name="Freeform 1914">
                    <a:extLst>
                      <a:ext uri="{FF2B5EF4-FFF2-40B4-BE49-F238E27FC236}">
                        <a16:creationId xmlns:a16="http://schemas.microsoft.com/office/drawing/2014/main" id="{B19A4797-FA5A-BB8B-885D-2807EFEE8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1340763" flipH="1">
                    <a:off x="3897" y="2709"/>
                    <a:ext cx="545" cy="106"/>
                  </a:xfrm>
                  <a:custGeom>
                    <a:avLst/>
                    <a:gdLst>
                      <a:gd name="T0" fmla="*/ 0 w 635"/>
                      <a:gd name="T1" fmla="*/ 7 h 121"/>
                      <a:gd name="T2" fmla="*/ 9 w 635"/>
                      <a:gd name="T3" fmla="*/ 7 h 121"/>
                      <a:gd name="T4" fmla="*/ 15 w 635"/>
                      <a:gd name="T5" fmla="*/ 4 h 121"/>
                      <a:gd name="T6" fmla="*/ 25 w 635"/>
                      <a:gd name="T7" fmla="*/ 4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Rectangle 1915">
                    <a:extLst>
                      <a:ext uri="{FF2B5EF4-FFF2-40B4-BE49-F238E27FC236}">
                        <a16:creationId xmlns:a16="http://schemas.microsoft.com/office/drawing/2014/main" id="{49E2196E-0B33-8249-44E8-E7B40E90BE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34850" flipH="1">
                    <a:off x="3878" y="2589"/>
                    <a:ext cx="428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7278" name="Rectangle 1916">
                    <a:extLst>
                      <a:ext uri="{FF2B5EF4-FFF2-40B4-BE49-F238E27FC236}">
                        <a16:creationId xmlns:a16="http://schemas.microsoft.com/office/drawing/2014/main" id="{E2159393-A0FB-8D20-7916-1305746F3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894" y="2690"/>
                    <a:ext cx="408" cy="45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grpSp>
                <p:nvGrpSpPr>
                  <p:cNvPr id="7279" name="Group 1917">
                    <a:extLst>
                      <a:ext uri="{FF2B5EF4-FFF2-40B4-BE49-F238E27FC236}">
                        <a16:creationId xmlns:a16="http://schemas.microsoft.com/office/drawing/2014/main" id="{91F8C4F7-3A60-64C3-BAD6-33D95839F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336" y="2746"/>
                    <a:ext cx="118" cy="44"/>
                    <a:chOff x="1509" y="1878"/>
                    <a:chExt cx="154" cy="55"/>
                  </a:xfrm>
                </p:grpSpPr>
                <p:sp>
                  <p:nvSpPr>
                    <p:cNvPr id="7303" name="AutoShape 1918">
                      <a:extLst>
                        <a:ext uri="{FF2B5EF4-FFF2-40B4-BE49-F238E27FC236}">
                          <a16:creationId xmlns:a16="http://schemas.microsoft.com/office/drawing/2014/main" id="{D1512FE0-ADBF-6F25-CBC9-E4AEDE2EB4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4" y="1833"/>
                      <a:ext cx="55" cy="146"/>
                    </a:xfrm>
                    <a:prstGeom prst="can">
                      <a:avLst>
                        <a:gd name="adj" fmla="val 6636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04" name="Oval 1919">
                      <a:extLst>
                        <a:ext uri="{FF2B5EF4-FFF2-40B4-BE49-F238E27FC236}">
                          <a16:creationId xmlns:a16="http://schemas.microsoft.com/office/drawing/2014/main" id="{197281DD-3432-86F0-E75A-E71317D01C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0" y="1883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280" name="Group 1920">
                    <a:extLst>
                      <a:ext uri="{FF2B5EF4-FFF2-40B4-BE49-F238E27FC236}">
                        <a16:creationId xmlns:a16="http://schemas.microsoft.com/office/drawing/2014/main" id="{9FF5C712-46B5-0E0F-C67F-CE43F3DD95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610"/>
                    <a:ext cx="182" cy="46"/>
                    <a:chOff x="1484" y="1732"/>
                    <a:chExt cx="182" cy="46"/>
                  </a:xfrm>
                </p:grpSpPr>
                <p:sp>
                  <p:nvSpPr>
                    <p:cNvPr id="7301" name="AutoShape 1921">
                      <a:extLst>
                        <a:ext uri="{FF2B5EF4-FFF2-40B4-BE49-F238E27FC236}">
                          <a16:creationId xmlns:a16="http://schemas.microsoft.com/office/drawing/2014/main" id="{287341DD-3BC1-8297-1CB1-2D08C18515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66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02" name="Oval 1922">
                      <a:extLst>
                        <a:ext uri="{FF2B5EF4-FFF2-40B4-BE49-F238E27FC236}">
                          <a16:creationId xmlns:a16="http://schemas.microsoft.com/office/drawing/2014/main" id="{17E9E063-A1C6-8541-BCCE-4C2118FCBB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73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281" name="Group 1923">
                    <a:extLst>
                      <a:ext uri="{FF2B5EF4-FFF2-40B4-BE49-F238E27FC236}">
                        <a16:creationId xmlns:a16="http://schemas.microsoft.com/office/drawing/2014/main" id="{27216240-D2AE-DC61-299C-BCE85AFA15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97" y="2700"/>
                    <a:ext cx="182" cy="46"/>
                    <a:chOff x="1484" y="1842"/>
                    <a:chExt cx="182" cy="46"/>
                  </a:xfrm>
                </p:grpSpPr>
                <p:sp>
                  <p:nvSpPr>
                    <p:cNvPr id="7299" name="AutoShape 1924">
                      <a:extLst>
                        <a:ext uri="{FF2B5EF4-FFF2-40B4-BE49-F238E27FC236}">
                          <a16:creationId xmlns:a16="http://schemas.microsoft.com/office/drawing/2014/main" id="{1437091D-32C4-225C-A29E-356CA6C11E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552" y="1774"/>
                      <a:ext cx="46" cy="182"/>
                    </a:xfrm>
                    <a:prstGeom prst="can">
                      <a:avLst>
                        <a:gd name="adj" fmla="val 98913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300" name="Oval 1925">
                      <a:extLst>
                        <a:ext uri="{FF2B5EF4-FFF2-40B4-BE49-F238E27FC236}">
                          <a16:creationId xmlns:a16="http://schemas.microsoft.com/office/drawing/2014/main" id="{E80AF8DC-1A82-6D5F-BD39-63EE3FEC7D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593" y="1842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282" name="Group 1926">
                    <a:extLst>
                      <a:ext uri="{FF2B5EF4-FFF2-40B4-BE49-F238E27FC236}">
                        <a16:creationId xmlns:a16="http://schemas.microsoft.com/office/drawing/2014/main" id="{95BE2734-164B-ED71-FAB4-8243D17B05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4281" y="2655"/>
                    <a:ext cx="217" cy="46"/>
                    <a:chOff x="1565" y="3067"/>
                    <a:chExt cx="217" cy="46"/>
                  </a:xfrm>
                </p:grpSpPr>
                <p:sp>
                  <p:nvSpPr>
                    <p:cNvPr id="7297" name="AutoShape 1927">
                      <a:extLst>
                        <a:ext uri="{FF2B5EF4-FFF2-40B4-BE49-F238E27FC236}">
                          <a16:creationId xmlns:a16="http://schemas.microsoft.com/office/drawing/2014/main" id="{D0C2CCBB-A8DA-7D54-345C-1491048149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651" y="2981"/>
                      <a:ext cx="46" cy="217"/>
                    </a:xfrm>
                    <a:prstGeom prst="can">
                      <a:avLst>
                        <a:gd name="adj" fmla="val 117935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98" name="Oval 1928">
                      <a:extLst>
                        <a:ext uri="{FF2B5EF4-FFF2-40B4-BE49-F238E27FC236}">
                          <a16:creationId xmlns:a16="http://schemas.microsoft.com/office/drawing/2014/main" id="{EEBC2161-1F16-B596-9EB9-A87EF2C4800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09" y="3067"/>
                      <a:ext cx="73" cy="46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grpSp>
                <p:nvGrpSpPr>
                  <p:cNvPr id="7283" name="Group 1929">
                    <a:extLst>
                      <a:ext uri="{FF2B5EF4-FFF2-40B4-BE49-F238E27FC236}">
                        <a16:creationId xmlns:a16="http://schemas.microsoft.com/office/drawing/2014/main" id="{9613CA96-4371-6F69-2ED9-F4B441CC5A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3878" y="2523"/>
                    <a:ext cx="594" cy="91"/>
                    <a:chOff x="1681" y="799"/>
                    <a:chExt cx="594" cy="91"/>
                  </a:xfrm>
                </p:grpSpPr>
                <p:sp>
                  <p:nvSpPr>
                    <p:cNvPr id="7284" name="Freeform 1930">
                      <a:extLst>
                        <a:ext uri="{FF2B5EF4-FFF2-40B4-BE49-F238E27FC236}">
                          <a16:creationId xmlns:a16="http://schemas.microsoft.com/office/drawing/2014/main" id="{D11CDE91-BE53-8CF4-8B60-9F9E0FE79C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1776" y="814"/>
                      <a:ext cx="499" cy="55"/>
                    </a:xfrm>
                    <a:custGeom>
                      <a:avLst/>
                      <a:gdLst>
                        <a:gd name="T0" fmla="*/ 0 w 635"/>
                        <a:gd name="T1" fmla="*/ 0 h 121"/>
                        <a:gd name="T2" fmla="*/ 2 w 635"/>
                        <a:gd name="T3" fmla="*/ 0 h 121"/>
                        <a:gd name="T4" fmla="*/ 2 w 635"/>
                        <a:gd name="T5" fmla="*/ 0 h 121"/>
                        <a:gd name="T6" fmla="*/ 3 w 635"/>
                        <a:gd name="T7" fmla="*/ 0 h 121"/>
                        <a:gd name="T8" fmla="*/ 4 w 635"/>
                        <a:gd name="T9" fmla="*/ 0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solidFill>
                      <a:srgbClr val="FFCC99"/>
                    </a:solidFill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285" name="Group 1931">
                      <a:extLst>
                        <a:ext uri="{FF2B5EF4-FFF2-40B4-BE49-F238E27FC236}">
                          <a16:creationId xmlns:a16="http://schemas.microsoft.com/office/drawing/2014/main" id="{E5009EA9-9E9B-1D40-9B26-0ADE65F4598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81" y="799"/>
                      <a:ext cx="282" cy="91"/>
                      <a:chOff x="1701" y="572"/>
                      <a:chExt cx="358" cy="132"/>
                    </a:xfrm>
                  </p:grpSpPr>
                  <p:grpSp>
                    <p:nvGrpSpPr>
                      <p:cNvPr id="7288" name="Group 1932">
                        <a:extLst>
                          <a:ext uri="{FF2B5EF4-FFF2-40B4-BE49-F238E27FC236}">
                            <a16:creationId xmlns:a16="http://schemas.microsoft.com/office/drawing/2014/main" id="{E8961D0F-7881-66C6-2755-9DBA43268D3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01" y="572"/>
                        <a:ext cx="358" cy="132"/>
                        <a:chOff x="1676" y="663"/>
                        <a:chExt cx="358" cy="132"/>
                      </a:xfrm>
                    </p:grpSpPr>
                    <p:sp>
                      <p:nvSpPr>
                        <p:cNvPr id="7291" name="AutoShape 1933">
                          <a:extLst>
                            <a:ext uri="{FF2B5EF4-FFF2-40B4-BE49-F238E27FC236}">
                              <a16:creationId xmlns:a16="http://schemas.microsoft.com/office/drawing/2014/main" id="{3BF5F022-31EF-90DD-3383-B77F7006088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467073">
                          <a:off x="1751" y="679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292" name="Oval 1934">
                          <a:extLst>
                            <a:ext uri="{FF2B5EF4-FFF2-40B4-BE49-F238E27FC236}">
                              <a16:creationId xmlns:a16="http://schemas.microsoft.com/office/drawing/2014/main" id="{94D43230-1EE8-203D-8B2A-8FC4F337553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-1493914">
                          <a:off x="1701" y="709"/>
                          <a:ext cx="73" cy="46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9525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293" name="Freeform 1935">
                          <a:extLst>
                            <a:ext uri="{FF2B5EF4-FFF2-40B4-BE49-F238E27FC236}">
                              <a16:creationId xmlns:a16="http://schemas.microsoft.com/office/drawing/2014/main" id="{2C9B3EDA-5888-FAB3-29D3-D82E7F402BB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21082863" flipV="1">
                          <a:off x="1761" y="663"/>
                          <a:ext cx="273" cy="95"/>
                        </a:xfrm>
                        <a:custGeom>
                          <a:avLst/>
                          <a:gdLst>
                            <a:gd name="T0" fmla="*/ 0 w 318"/>
                            <a:gd name="T1" fmla="*/ 10 h 106"/>
                            <a:gd name="T2" fmla="*/ 7 w 318"/>
                            <a:gd name="T3" fmla="*/ 10 h 106"/>
                            <a:gd name="T4" fmla="*/ 13 w 318"/>
                            <a:gd name="T5" fmla="*/ 0 h 106"/>
                            <a:gd name="T6" fmla="*/ 0 60000 65536"/>
                            <a:gd name="T7" fmla="*/ 0 60000 65536"/>
                            <a:gd name="T8" fmla="*/ 0 60000 65536"/>
                            <a:gd name="T9" fmla="*/ 0 w 318"/>
                            <a:gd name="T10" fmla="*/ 0 h 106"/>
                            <a:gd name="T11" fmla="*/ 318 w 318"/>
                            <a:gd name="T12" fmla="*/ 106 h 10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18" h="106">
                              <a:moveTo>
                                <a:pt x="0" y="91"/>
                              </a:moveTo>
                              <a:cubicBezTo>
                                <a:pt x="64" y="98"/>
                                <a:pt x="129" y="106"/>
                                <a:pt x="182" y="91"/>
                              </a:cubicBezTo>
                              <a:cubicBezTo>
                                <a:pt x="235" y="76"/>
                                <a:pt x="276" y="38"/>
                                <a:pt x="318" y="0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3175" cmpd="sng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94" name="Freeform 1936">
                          <a:extLst>
                            <a:ext uri="{FF2B5EF4-FFF2-40B4-BE49-F238E27FC236}">
                              <a16:creationId xmlns:a16="http://schemas.microsoft.com/office/drawing/2014/main" id="{2CF3D5C3-51C9-3E24-EB48-F7728E96084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-1287468">
                          <a:off x="1684" y="679"/>
                          <a:ext cx="235" cy="116"/>
                        </a:xfrm>
                        <a:custGeom>
                          <a:avLst/>
                          <a:gdLst>
                            <a:gd name="T0" fmla="*/ 99 w 235"/>
                            <a:gd name="T1" fmla="*/ 300 h 97"/>
                            <a:gd name="T2" fmla="*/ 8 w 235"/>
                            <a:gd name="T3" fmla="*/ 300 h 97"/>
                            <a:gd name="T4" fmla="*/ 53 w 235"/>
                            <a:gd name="T5" fmla="*/ 2212 h 97"/>
                            <a:gd name="T6" fmla="*/ 144 w 235"/>
                            <a:gd name="T7" fmla="*/ 2212 h 97"/>
                            <a:gd name="T8" fmla="*/ 235 w 235"/>
                            <a:gd name="T9" fmla="*/ 4181 h 97"/>
                            <a:gd name="T10" fmla="*/ 0 60000 65536"/>
                            <a:gd name="T11" fmla="*/ 0 60000 65536"/>
                            <a:gd name="T12" fmla="*/ 0 60000 65536"/>
                            <a:gd name="T13" fmla="*/ 0 60000 65536"/>
                            <a:gd name="T14" fmla="*/ 0 60000 65536"/>
                            <a:gd name="T15" fmla="*/ 0 w 235"/>
                            <a:gd name="T16" fmla="*/ 0 h 97"/>
                            <a:gd name="T17" fmla="*/ 235 w 235"/>
                            <a:gd name="T18" fmla="*/ 97 h 97"/>
                          </a:gdLst>
                          <a:ahLst/>
                          <a:cxnLst>
                            <a:cxn ang="T10">
                              <a:pos x="T0" y="T1"/>
                            </a:cxn>
                            <a:cxn ang="T11">
                              <a:pos x="T2" y="T3"/>
                            </a:cxn>
                            <a:cxn ang="T12">
                              <a:pos x="T4" y="T5"/>
                            </a:cxn>
                            <a:cxn ang="T13">
                              <a:pos x="T6" y="T7"/>
                            </a:cxn>
                            <a:cxn ang="T14">
                              <a:pos x="T8" y="T9"/>
                            </a:cxn>
                          </a:cxnLst>
                          <a:rect l="T15" t="T16" r="T17" b="T18"/>
                          <a:pathLst>
                            <a:path w="235" h="97">
                              <a:moveTo>
                                <a:pt x="99" y="7"/>
                              </a:moveTo>
                              <a:cubicBezTo>
                                <a:pt x="57" y="3"/>
                                <a:pt x="16" y="0"/>
                                <a:pt x="8" y="7"/>
                              </a:cubicBezTo>
                              <a:cubicBezTo>
                                <a:pt x="0" y="14"/>
                                <a:pt x="30" y="45"/>
                                <a:pt x="53" y="52"/>
                              </a:cubicBezTo>
                              <a:cubicBezTo>
                                <a:pt x="76" y="59"/>
                                <a:pt x="114" y="45"/>
                                <a:pt x="144" y="52"/>
                              </a:cubicBezTo>
                              <a:cubicBezTo>
                                <a:pt x="174" y="59"/>
                                <a:pt x="212" y="90"/>
                                <a:pt x="235" y="97"/>
                              </a:cubicBezTo>
                            </a:path>
                          </a:pathLst>
                        </a:custGeom>
                        <a:solidFill>
                          <a:srgbClr val="FFCC99"/>
                        </a:solidFill>
                        <a:ln w="28575" cmpd="sng">
                          <a:solidFill>
                            <a:srgbClr val="FF7C8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95" name="Oval 1937">
                          <a:extLst>
                            <a:ext uri="{FF2B5EF4-FFF2-40B4-BE49-F238E27FC236}">
                              <a16:creationId xmlns:a16="http://schemas.microsoft.com/office/drawing/2014/main" id="{D1C514C8-7432-2BC0-621F-11B393A89E0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676" y="704"/>
                          <a:ext cx="80" cy="45"/>
                        </a:xfrm>
                        <a:prstGeom prst="ellipse">
                          <a:avLst/>
                        </a:prstGeom>
                        <a:solidFill>
                          <a:srgbClr val="FFCC99"/>
                        </a:solidFill>
                        <a:ln w="317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  <p:sp>
                      <p:nvSpPr>
                        <p:cNvPr id="7296" name="AutoShape 1938">
                          <a:extLst>
                            <a:ext uri="{FF2B5EF4-FFF2-40B4-BE49-F238E27FC236}">
                              <a16:creationId xmlns:a16="http://schemas.microsoft.com/office/drawing/2014/main" id="{A4E90019-04CA-B00B-9733-D469808F78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 rot="664131">
                          <a:off x="1867" y="694"/>
                          <a:ext cx="136" cy="60"/>
                        </a:xfrm>
                        <a:prstGeom prst="flowChartTerminator">
                          <a:avLst/>
                        </a:prstGeom>
                        <a:solidFill>
                          <a:srgbClr val="FFCC99"/>
                        </a:solidFill>
                        <a:ln w="6350">
                          <a:solidFill>
                            <a:srgbClr val="CC6600"/>
                          </a:solidFill>
                          <a:miter lim="800000"/>
                          <a:headEnd/>
                          <a:tailEnd/>
                        </a:ln>
                      </p:spPr>
                      <p:txBody>
                        <a:bodyPr wrap="none" anchor="ctr"/>
                        <a:lstStyle>
                          <a:lvl1pPr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1pPr>
                          <a:lvl2pPr marL="742950" indent="-28575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2pPr>
                          <a:lvl3pPr marL="11430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3pPr>
                          <a:lvl4pPr marL="16002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4pPr>
                          <a:lvl5pPr marL="2057400" indent="-228600" eaLnBrk="0" hangingPunct="0"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</a:defRPr>
                          </a:lvl9pPr>
                        </a:lstStyle>
                        <a:p>
                          <a:pPr eaLnBrk="1" hangingPunct="1"/>
                          <a:endParaRPr lang="en-IN" altLang="en-US"/>
                        </a:p>
                      </p:txBody>
                    </p:sp>
                  </p:grpSp>
                  <p:sp>
                    <p:nvSpPr>
                      <p:cNvPr id="7289" name="AutoShape 1939">
                        <a:extLst>
                          <a:ext uri="{FF2B5EF4-FFF2-40B4-BE49-F238E27FC236}">
                            <a16:creationId xmlns:a16="http://schemas.microsoft.com/office/drawing/2014/main" id="{72F9CD9E-4272-4FAF-91AD-1DF3911D58B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4912162">
                        <a:off x="1905" y="561"/>
                        <a:ext cx="45" cy="91"/>
                      </a:xfrm>
                      <a:prstGeom prst="can">
                        <a:avLst>
                          <a:gd name="adj" fmla="val 50556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290" name="AutoShape 1940">
                        <a:extLst>
                          <a:ext uri="{FF2B5EF4-FFF2-40B4-BE49-F238E27FC236}">
                            <a16:creationId xmlns:a16="http://schemas.microsoft.com/office/drawing/2014/main" id="{697F994E-AAE7-BF0C-E313-80665BFFA07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5400000">
                        <a:off x="1767" y="620"/>
                        <a:ext cx="45" cy="53"/>
                      </a:xfrm>
                      <a:prstGeom prst="can">
                        <a:avLst>
                          <a:gd name="adj" fmla="val 29444"/>
                        </a:avLst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286" name="AutoShape 1941">
                      <a:extLst>
                        <a:ext uri="{FF2B5EF4-FFF2-40B4-BE49-F238E27FC236}">
                          <a16:creationId xmlns:a16="http://schemas.microsoft.com/office/drawing/2014/main" id="{2D1E0C4A-8F8D-8626-3C9D-4DA44FF841B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4411">
                      <a:off x="1897" y="829"/>
                      <a:ext cx="91" cy="46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87" name="Line 1942">
                      <a:extLst>
                        <a:ext uri="{FF2B5EF4-FFF2-40B4-BE49-F238E27FC236}">
                          <a16:creationId xmlns:a16="http://schemas.microsoft.com/office/drawing/2014/main" id="{F682B668-1EF4-BD7E-CCDC-B6AF8CAD0A5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927" y="870"/>
                      <a:ext cx="137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70" name="Group 1943">
                  <a:extLst>
                    <a:ext uri="{FF2B5EF4-FFF2-40B4-BE49-F238E27FC236}">
                      <a16:creationId xmlns:a16="http://schemas.microsoft.com/office/drawing/2014/main" id="{A57BFC2B-EC4F-D5A6-F1BE-04221512F9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6863626" flipH="1">
                  <a:off x="4212" y="1648"/>
                  <a:ext cx="478" cy="601"/>
                  <a:chOff x="4195" y="255"/>
                  <a:chExt cx="681" cy="687"/>
                </a:xfrm>
              </p:grpSpPr>
              <p:sp>
                <p:nvSpPr>
                  <p:cNvPr id="7271" name="Freeform 1944">
                    <a:extLst>
                      <a:ext uri="{FF2B5EF4-FFF2-40B4-BE49-F238E27FC236}">
                        <a16:creationId xmlns:a16="http://schemas.microsoft.com/office/drawing/2014/main" id="{7058CE1E-CDA6-EA1A-B235-47A67FB2F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Rectangle 1945">
                    <a:extLst>
                      <a:ext uri="{FF2B5EF4-FFF2-40B4-BE49-F238E27FC236}">
                        <a16:creationId xmlns:a16="http://schemas.microsoft.com/office/drawing/2014/main" id="{B31FBA19-B519-4804-9BB5-58849F801E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7188" name="Freeform 1946">
                <a:extLst>
                  <a:ext uri="{FF2B5EF4-FFF2-40B4-BE49-F238E27FC236}">
                    <a16:creationId xmlns:a16="http://schemas.microsoft.com/office/drawing/2014/main" id="{8AF9B184-FD45-F9C6-929A-047F63B7CDE8}"/>
                  </a:ext>
                </a:extLst>
              </p:cNvPr>
              <p:cNvSpPr>
                <a:spLocks/>
              </p:cNvSpPr>
              <p:nvPr/>
            </p:nvSpPr>
            <p:spPr bwMode="auto">
              <a:xfrm rot="19968692" flipH="1">
                <a:off x="4061" y="1418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" name="Freeform 1947">
                <a:extLst>
                  <a:ext uri="{FF2B5EF4-FFF2-40B4-BE49-F238E27FC236}">
                    <a16:creationId xmlns:a16="http://schemas.microsoft.com/office/drawing/2014/main" id="{F24A8DEE-CAF2-EAB4-FAB9-428DD375373B}"/>
                  </a:ext>
                </a:extLst>
              </p:cNvPr>
              <p:cNvSpPr>
                <a:spLocks/>
              </p:cNvSpPr>
              <p:nvPr/>
            </p:nvSpPr>
            <p:spPr bwMode="auto">
              <a:xfrm rot="20880118" flipH="1">
                <a:off x="4048" y="1600"/>
                <a:ext cx="409" cy="756"/>
              </a:xfrm>
              <a:custGeom>
                <a:avLst/>
                <a:gdLst>
                  <a:gd name="T0" fmla="*/ 4 w 461"/>
                  <a:gd name="T1" fmla="*/ 38 h 756"/>
                  <a:gd name="T2" fmla="*/ 4 w 461"/>
                  <a:gd name="T3" fmla="*/ 264 h 756"/>
                  <a:gd name="T4" fmla="*/ 4 w 461"/>
                  <a:gd name="T5" fmla="*/ 446 h 756"/>
                  <a:gd name="T6" fmla="*/ 4 w 461"/>
                  <a:gd name="T7" fmla="*/ 673 h 756"/>
                  <a:gd name="T8" fmla="*/ 12 w 461"/>
                  <a:gd name="T9" fmla="*/ 718 h 756"/>
                  <a:gd name="T10" fmla="*/ 35 w 461"/>
                  <a:gd name="T11" fmla="*/ 718 h 756"/>
                  <a:gd name="T12" fmla="*/ 31 w 461"/>
                  <a:gd name="T13" fmla="*/ 491 h 756"/>
                  <a:gd name="T14" fmla="*/ 28 w 461"/>
                  <a:gd name="T15" fmla="*/ 264 h 756"/>
                  <a:gd name="T16" fmla="*/ 31 w 461"/>
                  <a:gd name="T17" fmla="*/ 128 h 756"/>
                  <a:gd name="T18" fmla="*/ 23 w 461"/>
                  <a:gd name="T19" fmla="*/ 38 h 756"/>
                  <a:gd name="T20" fmla="*/ 4 w 461"/>
                  <a:gd name="T21" fmla="*/ 38 h 7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1"/>
                  <a:gd name="T34" fmla="*/ 0 h 756"/>
                  <a:gd name="T35" fmla="*/ 461 w 461"/>
                  <a:gd name="T36" fmla="*/ 756 h 75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1" h="756">
                    <a:moveTo>
                      <a:pt x="60" y="38"/>
                    </a:moveTo>
                    <a:cubicBezTo>
                      <a:pt x="15" y="76"/>
                      <a:pt x="15" y="196"/>
                      <a:pt x="15" y="264"/>
                    </a:cubicBezTo>
                    <a:cubicBezTo>
                      <a:pt x="15" y="332"/>
                      <a:pt x="60" y="378"/>
                      <a:pt x="60" y="446"/>
                    </a:cubicBezTo>
                    <a:cubicBezTo>
                      <a:pt x="60" y="514"/>
                      <a:pt x="0" y="628"/>
                      <a:pt x="15" y="673"/>
                    </a:cubicBezTo>
                    <a:cubicBezTo>
                      <a:pt x="30" y="718"/>
                      <a:pt x="83" y="710"/>
                      <a:pt x="151" y="718"/>
                    </a:cubicBezTo>
                    <a:cubicBezTo>
                      <a:pt x="219" y="726"/>
                      <a:pt x="385" y="756"/>
                      <a:pt x="423" y="718"/>
                    </a:cubicBezTo>
                    <a:cubicBezTo>
                      <a:pt x="461" y="680"/>
                      <a:pt x="393" y="567"/>
                      <a:pt x="378" y="491"/>
                    </a:cubicBezTo>
                    <a:cubicBezTo>
                      <a:pt x="363" y="415"/>
                      <a:pt x="332" y="324"/>
                      <a:pt x="332" y="264"/>
                    </a:cubicBezTo>
                    <a:cubicBezTo>
                      <a:pt x="332" y="204"/>
                      <a:pt x="385" y="166"/>
                      <a:pt x="378" y="128"/>
                    </a:cubicBezTo>
                    <a:cubicBezTo>
                      <a:pt x="371" y="90"/>
                      <a:pt x="340" y="53"/>
                      <a:pt x="287" y="38"/>
                    </a:cubicBezTo>
                    <a:cubicBezTo>
                      <a:pt x="234" y="23"/>
                      <a:pt x="105" y="0"/>
                      <a:pt x="60" y="38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" name="Freeform 1948">
                <a:extLst>
                  <a:ext uri="{FF2B5EF4-FFF2-40B4-BE49-F238E27FC236}">
                    <a16:creationId xmlns:a16="http://schemas.microsoft.com/office/drawing/2014/main" id="{0B3CD7A1-A3B0-0C91-3BD2-20216F3D48F8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06372" flipH="1">
                <a:off x="4035" y="1555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solidFill>
                <a:srgbClr val="0099FF"/>
              </a:solidFill>
              <a:ln w="9525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91" name="Group 1949">
                <a:extLst>
                  <a:ext uri="{FF2B5EF4-FFF2-40B4-BE49-F238E27FC236}">
                    <a16:creationId xmlns:a16="http://schemas.microsoft.com/office/drawing/2014/main" id="{22DA1044-9A9A-8109-71F5-91101BADCD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880118" flipH="1">
                <a:off x="4109" y="1808"/>
                <a:ext cx="105" cy="525"/>
                <a:chOff x="3435" y="481"/>
                <a:chExt cx="121" cy="525"/>
              </a:xfrm>
            </p:grpSpPr>
            <p:sp>
              <p:nvSpPr>
                <p:cNvPr id="7265" name="Freeform 1950">
                  <a:extLst>
                    <a:ext uri="{FF2B5EF4-FFF2-40B4-BE49-F238E27FC236}">
                      <a16:creationId xmlns:a16="http://schemas.microsoft.com/office/drawing/2014/main" id="{B37AD779-BD75-8412-525B-7E3FE1F5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42023">
                  <a:off x="3435" y="481"/>
                  <a:ext cx="96" cy="525"/>
                </a:xfrm>
                <a:custGeom>
                  <a:avLst/>
                  <a:gdLst>
                    <a:gd name="T0" fmla="*/ 30 w 99"/>
                    <a:gd name="T1" fmla="*/ 0 h 544"/>
                    <a:gd name="T2" fmla="*/ 8 w 99"/>
                    <a:gd name="T3" fmla="*/ 87 h 544"/>
                    <a:gd name="T4" fmla="*/ 51 w 99"/>
                    <a:gd name="T5" fmla="*/ 259 h 544"/>
                    <a:gd name="T6" fmla="*/ 0 60000 65536"/>
                    <a:gd name="T7" fmla="*/ 0 60000 65536"/>
                    <a:gd name="T8" fmla="*/ 0 60000 65536"/>
                    <a:gd name="T9" fmla="*/ 0 w 99"/>
                    <a:gd name="T10" fmla="*/ 0 h 544"/>
                    <a:gd name="T11" fmla="*/ 99 w 99"/>
                    <a:gd name="T12" fmla="*/ 544 h 5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9" h="544">
                      <a:moveTo>
                        <a:pt x="53" y="0"/>
                      </a:moveTo>
                      <a:cubicBezTo>
                        <a:pt x="26" y="45"/>
                        <a:pt x="0" y="90"/>
                        <a:pt x="8" y="181"/>
                      </a:cubicBezTo>
                      <a:cubicBezTo>
                        <a:pt x="16" y="272"/>
                        <a:pt x="57" y="408"/>
                        <a:pt x="99" y="544"/>
                      </a:cubicBezTo>
                    </a:path>
                  </a:pathLst>
                </a:custGeom>
                <a:noFill/>
                <a:ln w="9525">
                  <a:solidFill>
                    <a:srgbClr val="0066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" name="Oval 1951">
                  <a:extLst>
                    <a:ext uri="{FF2B5EF4-FFF2-40B4-BE49-F238E27FC236}">
                      <a16:creationId xmlns:a16="http://schemas.microsoft.com/office/drawing/2014/main" id="{CC0A292A-2E6A-1BDF-B539-74D7F14A4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40" y="589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267" name="Oval 1952">
                  <a:extLst>
                    <a:ext uri="{FF2B5EF4-FFF2-40B4-BE49-F238E27FC236}">
                      <a16:creationId xmlns:a16="http://schemas.microsoft.com/office/drawing/2014/main" id="{E3203277-921A-C193-B098-8A180DFE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472" y="753"/>
                  <a:ext cx="44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7268" name="Oval 1953">
                  <a:extLst>
                    <a:ext uri="{FF2B5EF4-FFF2-40B4-BE49-F238E27FC236}">
                      <a16:creationId xmlns:a16="http://schemas.microsoft.com/office/drawing/2014/main" id="{1D2107B3-4B23-2C05-8BCA-388EFF467D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2023">
                  <a:off x="3513" y="889"/>
                  <a:ext cx="43" cy="44"/>
                </a:xfrm>
                <a:prstGeom prst="ellipse">
                  <a:avLst/>
                </a:prstGeom>
                <a:solidFill>
                  <a:srgbClr val="ADFFFF"/>
                </a:solidFill>
                <a:ln w="12700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7192" name="Group 1954">
                <a:extLst>
                  <a:ext uri="{FF2B5EF4-FFF2-40B4-BE49-F238E27FC236}">
                    <a16:creationId xmlns:a16="http://schemas.microsoft.com/office/drawing/2014/main" id="{7DA16386-159C-F92D-57A0-516DFABBB0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168614">
                <a:off x="3462" y="1733"/>
                <a:ext cx="794" cy="570"/>
                <a:chOff x="740" y="824"/>
                <a:chExt cx="794" cy="570"/>
              </a:xfrm>
            </p:grpSpPr>
            <p:grpSp>
              <p:nvGrpSpPr>
                <p:cNvPr id="7223" name="Group 1955">
                  <a:extLst>
                    <a:ext uri="{FF2B5EF4-FFF2-40B4-BE49-F238E27FC236}">
                      <a16:creationId xmlns:a16="http://schemas.microsoft.com/office/drawing/2014/main" id="{1443217D-C544-23E3-C2FA-CDD0DAF474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98065" flipH="1" flipV="1">
                  <a:off x="740" y="916"/>
                  <a:ext cx="341" cy="139"/>
                  <a:chOff x="1066" y="658"/>
                  <a:chExt cx="1096" cy="459"/>
                </a:xfrm>
              </p:grpSpPr>
              <p:grpSp>
                <p:nvGrpSpPr>
                  <p:cNvPr id="7227" name="Group 1956">
                    <a:extLst>
                      <a:ext uri="{FF2B5EF4-FFF2-40B4-BE49-F238E27FC236}">
                        <a16:creationId xmlns:a16="http://schemas.microsoft.com/office/drawing/2014/main" id="{87386DC6-8613-BDFA-7256-0C306920D9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66" y="658"/>
                    <a:ext cx="1096" cy="444"/>
                    <a:chOff x="1066" y="658"/>
                    <a:chExt cx="1096" cy="444"/>
                  </a:xfrm>
                </p:grpSpPr>
                <p:grpSp>
                  <p:nvGrpSpPr>
                    <p:cNvPr id="7244" name="Group 1957">
                      <a:extLst>
                        <a:ext uri="{FF2B5EF4-FFF2-40B4-BE49-F238E27FC236}">
                          <a16:creationId xmlns:a16="http://schemas.microsoft.com/office/drawing/2014/main" id="{0D6B4454-8AA4-DC2C-C830-467932958A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487806">
                      <a:off x="1837" y="698"/>
                      <a:ext cx="292" cy="111"/>
                      <a:chOff x="1987" y="527"/>
                      <a:chExt cx="292" cy="156"/>
                    </a:xfrm>
                  </p:grpSpPr>
                  <p:sp>
                    <p:nvSpPr>
                      <p:cNvPr id="7263" name="Freeform 1958">
                        <a:extLst>
                          <a:ext uri="{FF2B5EF4-FFF2-40B4-BE49-F238E27FC236}">
                            <a16:creationId xmlns:a16="http://schemas.microsoft.com/office/drawing/2014/main" id="{BB73D373-BE8F-42CF-CE7E-123D399C6B9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155" y="559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64" name="AutoShape 1959">
                        <a:extLst>
                          <a:ext uri="{FF2B5EF4-FFF2-40B4-BE49-F238E27FC236}">
                            <a16:creationId xmlns:a16="http://schemas.microsoft.com/office/drawing/2014/main" id="{905C8484-6681-243F-4ACD-66D9068A30F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2043" y="47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245" name="Freeform 1960">
                      <a:extLst>
                        <a:ext uri="{FF2B5EF4-FFF2-40B4-BE49-F238E27FC236}">
                          <a16:creationId xmlns:a16="http://schemas.microsoft.com/office/drawing/2014/main" id="{44E0A00A-AE49-8DC9-BB34-E50EFFE126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15" y="838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246" name="Group 1961">
                      <a:extLst>
                        <a:ext uri="{FF2B5EF4-FFF2-40B4-BE49-F238E27FC236}">
                          <a16:creationId xmlns:a16="http://schemas.microsoft.com/office/drawing/2014/main" id="{3C9A933D-AB38-D6AF-5FCC-E7ACAF026E9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51" y="737"/>
                      <a:ext cx="292" cy="137"/>
                      <a:chOff x="1851" y="737"/>
                      <a:chExt cx="292" cy="137"/>
                    </a:xfrm>
                  </p:grpSpPr>
                  <p:sp>
                    <p:nvSpPr>
                      <p:cNvPr id="7261" name="AutoShape 1962">
                        <a:extLst>
                          <a:ext uri="{FF2B5EF4-FFF2-40B4-BE49-F238E27FC236}">
                            <a16:creationId xmlns:a16="http://schemas.microsoft.com/office/drawing/2014/main" id="{FD97B475-CC83-F2BE-4DA5-19FC401E7D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938979">
                        <a:off x="1907" y="681"/>
                        <a:ext cx="90" cy="202"/>
                      </a:xfrm>
                      <a:prstGeom prst="can">
                        <a:avLst>
                          <a:gd name="adj" fmla="val 56111"/>
                        </a:avLst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262" name="Freeform 1963">
                        <a:extLst>
                          <a:ext uri="{FF2B5EF4-FFF2-40B4-BE49-F238E27FC236}">
                            <a16:creationId xmlns:a16="http://schemas.microsoft.com/office/drawing/2014/main" id="{5337761A-4BC3-47F5-BEE8-ADD68BCB92C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6871661" flipH="1" flipV="1">
                        <a:off x="2019" y="750"/>
                        <a:ext cx="111" cy="137"/>
                      </a:xfrm>
                      <a:custGeom>
                        <a:avLst/>
                        <a:gdLst>
                          <a:gd name="T0" fmla="*/ 1 w 158"/>
                          <a:gd name="T1" fmla="*/ 1 h 264"/>
                          <a:gd name="T2" fmla="*/ 1 w 158"/>
                          <a:gd name="T3" fmla="*/ 1 h 264"/>
                          <a:gd name="T4" fmla="*/ 1 w 158"/>
                          <a:gd name="T5" fmla="*/ 1 h 264"/>
                          <a:gd name="T6" fmla="*/ 1 w 158"/>
                          <a:gd name="T7" fmla="*/ 1 h 264"/>
                          <a:gd name="T8" fmla="*/ 1 w 158"/>
                          <a:gd name="T9" fmla="*/ 1 h 264"/>
                          <a:gd name="T10" fmla="*/ 1 w 158"/>
                          <a:gd name="T11" fmla="*/ 1 h 264"/>
                          <a:gd name="T12" fmla="*/ 0 60000 65536"/>
                          <a:gd name="T13" fmla="*/ 0 60000 655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w 158"/>
                          <a:gd name="T19" fmla="*/ 0 h 264"/>
                          <a:gd name="T20" fmla="*/ 158 w 158"/>
                          <a:gd name="T21" fmla="*/ 264 h 264"/>
                        </a:gdLst>
                        <a:ahLst/>
                        <a:cxnLst>
                          <a:cxn ang="T12">
                            <a:pos x="T0" y="T1"/>
                          </a:cxn>
                          <a:cxn ang="T13">
                            <a:pos x="T2" y="T3"/>
                          </a:cxn>
                          <a:cxn ang="T14">
                            <a:pos x="T4" y="T5"/>
                          </a:cxn>
                          <a:cxn ang="T15">
                            <a:pos x="T6" y="T7"/>
                          </a:cxn>
                          <a:cxn ang="T16">
                            <a:pos x="T8" y="T9"/>
                          </a:cxn>
                          <a:cxn ang="T17">
                            <a:pos x="T10" y="T11"/>
                          </a:cxn>
                        </a:cxnLst>
                        <a:rect l="T18" t="T19" r="T20" b="T21"/>
                        <a:pathLst>
                          <a:path w="158" h="264">
                            <a:moveTo>
                              <a:pt x="15" y="167"/>
                            </a:moveTo>
                            <a:cubicBezTo>
                              <a:pt x="22" y="129"/>
                              <a:pt x="37" y="53"/>
                              <a:pt x="60" y="30"/>
                            </a:cubicBezTo>
                            <a:cubicBezTo>
                              <a:pt x="83" y="7"/>
                              <a:pt x="144" y="0"/>
                              <a:pt x="151" y="30"/>
                            </a:cubicBezTo>
                            <a:cubicBezTo>
                              <a:pt x="158" y="60"/>
                              <a:pt x="128" y="174"/>
                              <a:pt x="105" y="212"/>
                            </a:cubicBezTo>
                            <a:cubicBezTo>
                              <a:pt x="82" y="250"/>
                              <a:pt x="30" y="264"/>
                              <a:pt x="15" y="257"/>
                            </a:cubicBezTo>
                            <a:cubicBezTo>
                              <a:pt x="0" y="250"/>
                              <a:pt x="8" y="205"/>
                              <a:pt x="15" y="167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247" name="AutoShape 1964">
                      <a:extLst>
                        <a:ext uri="{FF2B5EF4-FFF2-40B4-BE49-F238E27FC236}">
                          <a16:creationId xmlns:a16="http://schemas.microsoft.com/office/drawing/2014/main" id="{5E84F381-F8E6-E2E3-D209-BC02020216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926" y="739"/>
                      <a:ext cx="90" cy="202"/>
                    </a:xfrm>
                    <a:prstGeom prst="can">
                      <a:avLst>
                        <a:gd name="adj" fmla="val 56111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48" name="Freeform 1965">
                      <a:extLst>
                        <a:ext uri="{FF2B5EF4-FFF2-40B4-BE49-F238E27FC236}">
                          <a16:creationId xmlns:a16="http://schemas.microsoft.com/office/drawing/2014/main" id="{FD3BEE60-B602-3775-B811-E80B11A135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2024" y="916"/>
                      <a:ext cx="108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9" name="Freeform 1966">
                      <a:extLst>
                        <a:ext uri="{FF2B5EF4-FFF2-40B4-BE49-F238E27FC236}">
                          <a16:creationId xmlns:a16="http://schemas.microsoft.com/office/drawing/2014/main" id="{DA67338E-7078-FD0F-7F81-F3F4D8EF9D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2038" y="828"/>
                      <a:ext cx="111" cy="137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0" name="Freeform 1967">
                      <a:extLst>
                        <a:ext uri="{FF2B5EF4-FFF2-40B4-BE49-F238E27FC236}">
                          <a16:creationId xmlns:a16="http://schemas.microsoft.com/office/drawing/2014/main" id="{FBFE6668-5313-7F1E-0D06-212C619BD0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9754641" flipH="1" flipV="1">
                      <a:off x="1958" y="962"/>
                      <a:ext cx="109" cy="140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1" name="Freeform 1968">
                      <a:extLst>
                        <a:ext uri="{FF2B5EF4-FFF2-40B4-BE49-F238E27FC236}">
                          <a16:creationId xmlns:a16="http://schemas.microsoft.com/office/drawing/2014/main" id="{CBA3FF06-D980-CEA8-2029-28D997963A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6871661" flipH="1" flipV="1">
                      <a:off x="1962" y="874"/>
                      <a:ext cx="111" cy="138"/>
                    </a:xfrm>
                    <a:custGeom>
                      <a:avLst/>
                      <a:gdLst>
                        <a:gd name="T0" fmla="*/ 1 w 158"/>
                        <a:gd name="T1" fmla="*/ 1 h 264"/>
                        <a:gd name="T2" fmla="*/ 1 w 158"/>
                        <a:gd name="T3" fmla="*/ 1 h 264"/>
                        <a:gd name="T4" fmla="*/ 1 w 158"/>
                        <a:gd name="T5" fmla="*/ 1 h 264"/>
                        <a:gd name="T6" fmla="*/ 1 w 158"/>
                        <a:gd name="T7" fmla="*/ 1 h 264"/>
                        <a:gd name="T8" fmla="*/ 1 w 158"/>
                        <a:gd name="T9" fmla="*/ 1 h 264"/>
                        <a:gd name="T10" fmla="*/ 1 w 158"/>
                        <a:gd name="T11" fmla="*/ 1 h 26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58"/>
                        <a:gd name="T19" fmla="*/ 0 h 264"/>
                        <a:gd name="T20" fmla="*/ 158 w 158"/>
                        <a:gd name="T21" fmla="*/ 264 h 26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58" h="264">
                          <a:moveTo>
                            <a:pt x="15" y="167"/>
                          </a:moveTo>
                          <a:cubicBezTo>
                            <a:pt x="22" y="129"/>
                            <a:pt x="37" y="53"/>
                            <a:pt x="60" y="30"/>
                          </a:cubicBezTo>
                          <a:cubicBezTo>
                            <a:pt x="83" y="7"/>
                            <a:pt x="144" y="0"/>
                            <a:pt x="151" y="30"/>
                          </a:cubicBezTo>
                          <a:cubicBezTo>
                            <a:pt x="158" y="60"/>
                            <a:pt x="128" y="174"/>
                            <a:pt x="105" y="212"/>
                          </a:cubicBezTo>
                          <a:cubicBezTo>
                            <a:pt x="82" y="250"/>
                            <a:pt x="30" y="264"/>
                            <a:pt x="15" y="257"/>
                          </a:cubicBezTo>
                          <a:cubicBezTo>
                            <a:pt x="0" y="250"/>
                            <a:pt x="8" y="205"/>
                            <a:pt x="15" y="167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 w="952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2" name="Oval 1969">
                      <a:extLst>
                        <a:ext uri="{FF2B5EF4-FFF2-40B4-BE49-F238E27FC236}">
                          <a16:creationId xmlns:a16="http://schemas.microsoft.com/office/drawing/2014/main" id="{E3C90CBC-EB24-2180-65D0-CA9965247C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17" y="700"/>
                      <a:ext cx="327" cy="184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3" name="AutoShape 1970">
                      <a:extLst>
                        <a:ext uri="{FF2B5EF4-FFF2-40B4-BE49-F238E27FC236}">
                          <a16:creationId xmlns:a16="http://schemas.microsoft.com/office/drawing/2014/main" id="{BAFD7822-EA4E-8BD6-D786-FC1E5CAEE1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938979">
                      <a:off x="1851" y="784"/>
                      <a:ext cx="90" cy="203"/>
                    </a:xfrm>
                    <a:prstGeom prst="can">
                      <a:avLst>
                        <a:gd name="adj" fmla="val 56389"/>
                      </a:avLst>
                    </a:prstGeom>
                    <a:solidFill>
                      <a:srgbClr val="FFCC99"/>
                    </a:solidFill>
                    <a:ln w="3175">
                      <a:solidFill>
                        <a:srgbClr val="CC66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4" name="Rectangle 1971">
                      <a:extLst>
                        <a:ext uri="{FF2B5EF4-FFF2-40B4-BE49-F238E27FC236}">
                          <a16:creationId xmlns:a16="http://schemas.microsoft.com/office/drawing/2014/main" id="{61C25664-4176-1D68-BEA7-D12E9A7DC1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 flipV="1">
                      <a:off x="1565" y="799"/>
                      <a:ext cx="181" cy="8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5" name="Rectangle 1972">
                      <a:extLst>
                        <a:ext uri="{FF2B5EF4-FFF2-40B4-BE49-F238E27FC236}">
                          <a16:creationId xmlns:a16="http://schemas.microsoft.com/office/drawing/2014/main" id="{8CD13AE8-4707-D834-9556-5F2530957F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17108" flipH="1" flipV="1">
                      <a:off x="1186" y="815"/>
                      <a:ext cx="412" cy="135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6" name="AutoShape 1973">
                      <a:extLst>
                        <a:ext uri="{FF2B5EF4-FFF2-40B4-BE49-F238E27FC236}">
                          <a16:creationId xmlns:a16="http://schemas.microsoft.com/office/drawing/2014/main" id="{D6EC048D-6DC3-2B0C-CDB2-6684807769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16661021" flipH="1">
                      <a:off x="1601" y="741"/>
                      <a:ext cx="148" cy="328"/>
                    </a:xfrm>
                    <a:prstGeom prst="flowChartManualInpu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7" name="Rectangle 1974">
                      <a:extLst>
                        <a:ext uri="{FF2B5EF4-FFF2-40B4-BE49-F238E27FC236}">
                          <a16:creationId xmlns:a16="http://schemas.microsoft.com/office/drawing/2014/main" id="{32491AFF-2341-C4B9-4941-69CEF185A46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474" y="81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8" name="Rectangle 1975">
                      <a:extLst>
                        <a:ext uri="{FF2B5EF4-FFF2-40B4-BE49-F238E27FC236}">
                          <a16:creationId xmlns:a16="http://schemas.microsoft.com/office/drawing/2014/main" id="{672391FF-6F51-A449-9CCC-3766EF0665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80" y="761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59" name="Rectangle 1976">
                      <a:extLst>
                        <a:ext uri="{FF2B5EF4-FFF2-40B4-BE49-F238E27FC236}">
                          <a16:creationId xmlns:a16="http://schemas.microsoft.com/office/drawing/2014/main" id="{87A1DE91-7000-A625-FD89-5354B92E64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326171" flipH="1" flipV="1">
                      <a:off x="1519" y="799"/>
                      <a:ext cx="95" cy="44"/>
                    </a:xfrm>
                    <a:prstGeom prst="re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60" name="Freeform 1977">
                      <a:extLst>
                        <a:ext uri="{FF2B5EF4-FFF2-40B4-BE49-F238E27FC236}">
                          <a16:creationId xmlns:a16="http://schemas.microsoft.com/office/drawing/2014/main" id="{06899D24-2ABC-2E36-D4AC-26B05331D4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56228" flipH="1" flipV="1">
                      <a:off x="1066" y="658"/>
                      <a:ext cx="989" cy="197"/>
                    </a:xfrm>
                    <a:custGeom>
                      <a:avLst/>
                      <a:gdLst>
                        <a:gd name="T0" fmla="*/ 0 w 635"/>
                        <a:gd name="T1" fmla="*/ 2964365 h 121"/>
                        <a:gd name="T2" fmla="*/ 2494745 w 635"/>
                        <a:gd name="T3" fmla="*/ 2964365 h 121"/>
                        <a:gd name="T4" fmla="*/ 3986446 w 635"/>
                        <a:gd name="T5" fmla="*/ 409828 h 121"/>
                        <a:gd name="T6" fmla="*/ 6975961 w 635"/>
                        <a:gd name="T7" fmla="*/ 409828 h 12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35"/>
                        <a:gd name="T13" fmla="*/ 0 h 121"/>
                        <a:gd name="T14" fmla="*/ 635 w 635"/>
                        <a:gd name="T15" fmla="*/ 121 h 12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83" y="113"/>
                            <a:pt x="167" y="121"/>
                            <a:pt x="227" y="106"/>
                          </a:cubicBezTo>
                          <a:cubicBezTo>
                            <a:pt x="287" y="91"/>
                            <a:pt x="295" y="30"/>
                            <a:pt x="363" y="15"/>
                          </a:cubicBezTo>
                          <a:cubicBezTo>
                            <a:pt x="431" y="0"/>
                            <a:pt x="533" y="7"/>
                            <a:pt x="635" y="15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228" name="Group 1978">
                    <a:extLst>
                      <a:ext uri="{FF2B5EF4-FFF2-40B4-BE49-F238E27FC236}">
                        <a16:creationId xmlns:a16="http://schemas.microsoft.com/office/drawing/2014/main" id="{9C7B830B-EFCB-0E39-BA7E-73D170F23C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116" y="895"/>
                    <a:ext cx="1004" cy="218"/>
                    <a:chOff x="1153" y="1405"/>
                    <a:chExt cx="1004" cy="218"/>
                  </a:xfrm>
                </p:grpSpPr>
                <p:grpSp>
                  <p:nvGrpSpPr>
                    <p:cNvPr id="7230" name="Group 1979">
                      <a:extLst>
                        <a:ext uri="{FF2B5EF4-FFF2-40B4-BE49-F238E27FC236}">
                          <a16:creationId xmlns:a16="http://schemas.microsoft.com/office/drawing/2014/main" id="{29568D65-7890-CFC1-9843-DC295317453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461021" flipH="1" flipV="1">
                      <a:off x="1679" y="1456"/>
                      <a:ext cx="478" cy="167"/>
                      <a:chOff x="1676" y="663"/>
                      <a:chExt cx="358" cy="132"/>
                    </a:xfrm>
                  </p:grpSpPr>
                  <p:sp>
                    <p:nvSpPr>
                      <p:cNvPr id="7238" name="AutoShape 1980">
                        <a:extLst>
                          <a:ext uri="{FF2B5EF4-FFF2-40B4-BE49-F238E27FC236}">
                            <a16:creationId xmlns:a16="http://schemas.microsoft.com/office/drawing/2014/main" id="{17C43BDD-7730-350D-DDF4-1B13C422E51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239" name="Oval 1981">
                        <a:extLst>
                          <a:ext uri="{FF2B5EF4-FFF2-40B4-BE49-F238E27FC236}">
                            <a16:creationId xmlns:a16="http://schemas.microsoft.com/office/drawing/2014/main" id="{923E6C4B-DAD8-47FD-8133-52F02D5F2C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240" name="Freeform 1982">
                        <a:extLst>
                          <a:ext uri="{FF2B5EF4-FFF2-40B4-BE49-F238E27FC236}">
                            <a16:creationId xmlns:a16="http://schemas.microsoft.com/office/drawing/2014/main" id="{24C27B9E-E3C8-C956-10AC-8EEEFA7DBE5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41" name="Freeform 1983">
                        <a:extLst>
                          <a:ext uri="{FF2B5EF4-FFF2-40B4-BE49-F238E27FC236}">
                            <a16:creationId xmlns:a16="http://schemas.microsoft.com/office/drawing/2014/main" id="{819C315C-24E9-51F8-9641-10FD55A5042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 cmpd="sng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42" name="Oval 1984">
                        <a:extLst>
                          <a:ext uri="{FF2B5EF4-FFF2-40B4-BE49-F238E27FC236}">
                            <a16:creationId xmlns:a16="http://schemas.microsoft.com/office/drawing/2014/main" id="{007F1FF0-FADE-26D0-0079-18CBEA38C3F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7243" name="AutoShape 1985">
                        <a:extLst>
                          <a:ext uri="{FF2B5EF4-FFF2-40B4-BE49-F238E27FC236}">
                            <a16:creationId xmlns:a16="http://schemas.microsoft.com/office/drawing/2014/main" id="{351AE254-01CD-E345-5E4A-5814DAAFE7D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317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7231" name="AutoShape 1986">
                      <a:extLst>
                        <a:ext uri="{FF2B5EF4-FFF2-40B4-BE49-F238E27FC236}">
                          <a16:creationId xmlns:a16="http://schemas.microsoft.com/office/drawing/2014/main" id="{9B80E12C-09BE-7FFB-8F6C-B8C5D50F78F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373183" flipH="1" flipV="1">
                      <a:off x="1821" y="1510"/>
                      <a:ext cx="57" cy="121"/>
                    </a:xfrm>
                    <a:prstGeom prst="can">
                      <a:avLst>
                        <a:gd name="adj" fmla="val 5307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32" name="AutoShape 1987">
                      <a:extLst>
                        <a:ext uri="{FF2B5EF4-FFF2-40B4-BE49-F238E27FC236}">
                          <a16:creationId xmlns:a16="http://schemas.microsoft.com/office/drawing/2014/main" id="{739552B4-F055-BAE6-F068-806D186DCA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861021" flipH="1" flipV="1">
                      <a:off x="2010" y="1519"/>
                      <a:ext cx="57" cy="71"/>
                    </a:xfrm>
                    <a:prstGeom prst="can">
                      <a:avLst>
                        <a:gd name="adj" fmla="val 31140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33" name="AutoShape 1988">
                      <a:extLst>
                        <a:ext uri="{FF2B5EF4-FFF2-40B4-BE49-F238E27FC236}">
                          <a16:creationId xmlns:a16="http://schemas.microsoft.com/office/drawing/2014/main" id="{F216FFEF-BD41-9D59-8EA8-6321411EE53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75432" flipH="1" flipV="1">
                      <a:off x="1641" y="1457"/>
                      <a:ext cx="154" cy="84"/>
                    </a:xfrm>
                    <a:prstGeom prst="flowChartExtract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34" name="Line 1989">
                      <a:extLst>
                        <a:ext uri="{FF2B5EF4-FFF2-40B4-BE49-F238E27FC236}">
                          <a16:creationId xmlns:a16="http://schemas.microsoft.com/office/drawing/2014/main" id="{62999D61-A784-EBC7-869D-5D324DC93F6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 flipV="1">
                      <a:off x="1517" y="1454"/>
                      <a:ext cx="232" cy="0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35" name="Oval 1990">
                      <a:extLst>
                        <a:ext uri="{FF2B5EF4-FFF2-40B4-BE49-F238E27FC236}">
                          <a16:creationId xmlns:a16="http://schemas.microsoft.com/office/drawing/2014/main" id="{3EA577A9-E11F-26BE-22D3-1F64BC888F5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61021" flipH="1">
                      <a:off x="1658" y="1405"/>
                      <a:ext cx="246" cy="167"/>
                    </a:xfrm>
                    <a:prstGeom prst="ellipse">
                      <a:avLst/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36" name="Line 1991">
                      <a:extLst>
                        <a:ext uri="{FF2B5EF4-FFF2-40B4-BE49-F238E27FC236}">
                          <a16:creationId xmlns:a16="http://schemas.microsoft.com/office/drawing/2014/main" id="{DE874B12-F23A-441B-6E5C-54D6B1091B2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461021" flipH="1">
                      <a:off x="1966" y="1533"/>
                      <a:ext cx="0" cy="82"/>
                    </a:xfrm>
                    <a:prstGeom prst="line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91240B29-F687-4F45-9708-019B960494DF}">
                        <a14:hiddenLine xmlns:a14="http://schemas.microsoft.com/office/drawing/2010/main" w="19050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37" name="Freeform 1992">
                      <a:extLst>
                        <a:ext uri="{FF2B5EF4-FFF2-40B4-BE49-F238E27FC236}">
                          <a16:creationId xmlns:a16="http://schemas.microsoft.com/office/drawing/2014/main" id="{E9EDAAC1-4C5F-67E5-2E97-CCA30B79FFE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61021" flipH="1">
                      <a:off x="1153" y="1470"/>
                      <a:ext cx="846" cy="100"/>
                    </a:xfrm>
                    <a:custGeom>
                      <a:avLst/>
                      <a:gdLst>
                        <a:gd name="T0" fmla="*/ 0 w 635"/>
                        <a:gd name="T1" fmla="*/ 2 h 121"/>
                        <a:gd name="T2" fmla="*/ 74753 w 635"/>
                        <a:gd name="T3" fmla="*/ 2 h 121"/>
                        <a:gd name="T4" fmla="*/ 112197 w 635"/>
                        <a:gd name="T5" fmla="*/ 2 h 121"/>
                        <a:gd name="T6" fmla="*/ 168930 w 635"/>
                        <a:gd name="T7" fmla="*/ 2 h 121"/>
                        <a:gd name="T8" fmla="*/ 262580 w 635"/>
                        <a:gd name="T9" fmla="*/ 2 h 12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5"/>
                        <a:gd name="T16" fmla="*/ 0 h 121"/>
                        <a:gd name="T17" fmla="*/ 635 w 635"/>
                        <a:gd name="T18" fmla="*/ 121 h 12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5" h="121">
                          <a:moveTo>
                            <a:pt x="0" y="106"/>
                          </a:moveTo>
                          <a:cubicBezTo>
                            <a:pt x="68" y="113"/>
                            <a:pt x="136" y="121"/>
                            <a:pt x="181" y="106"/>
                          </a:cubicBezTo>
                          <a:cubicBezTo>
                            <a:pt x="226" y="91"/>
                            <a:pt x="234" y="30"/>
                            <a:pt x="272" y="15"/>
                          </a:cubicBezTo>
                          <a:cubicBezTo>
                            <a:pt x="310" y="0"/>
                            <a:pt x="348" y="15"/>
                            <a:pt x="408" y="15"/>
                          </a:cubicBezTo>
                          <a:cubicBezTo>
                            <a:pt x="468" y="15"/>
                            <a:pt x="551" y="15"/>
                            <a:pt x="635" y="15"/>
                          </a:cubicBezTo>
                        </a:path>
                      </a:pathLst>
                    </a:custGeom>
                    <a:noFill/>
                    <a:ln w="9525" cmpd="sng">
                      <a:solidFill>
                        <a:srgbClr val="CC66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229" name="Line 1993">
                    <a:extLst>
                      <a:ext uri="{FF2B5EF4-FFF2-40B4-BE49-F238E27FC236}">
                        <a16:creationId xmlns:a16="http://schemas.microsoft.com/office/drawing/2014/main" id="{91F9E797-FE65-FC71-038D-5C979C464E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101883" flipV="1">
                    <a:off x="1963" y="1071"/>
                    <a:ext cx="91" cy="46"/>
                  </a:xfrm>
                  <a:prstGeom prst="line">
                    <a:avLst/>
                  </a:prstGeom>
                  <a:noFill/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24" name="Group 1994">
                  <a:extLst>
                    <a:ext uri="{FF2B5EF4-FFF2-40B4-BE49-F238E27FC236}">
                      <a16:creationId xmlns:a16="http://schemas.microsoft.com/office/drawing/2014/main" id="{B3088A1B-88D9-2F33-906A-ECD244E349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3710691" flipH="1">
                  <a:off x="960" y="819"/>
                  <a:ext cx="570" cy="579"/>
                  <a:chOff x="4195" y="255"/>
                  <a:chExt cx="681" cy="687"/>
                </a:xfrm>
              </p:grpSpPr>
              <p:sp>
                <p:nvSpPr>
                  <p:cNvPr id="7225" name="Freeform 1995">
                    <a:extLst>
                      <a:ext uri="{FF2B5EF4-FFF2-40B4-BE49-F238E27FC236}">
                        <a16:creationId xmlns:a16="http://schemas.microsoft.com/office/drawing/2014/main" id="{25940911-227A-5840-8ACB-01887D54BB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Rectangle 1996">
                    <a:extLst>
                      <a:ext uri="{FF2B5EF4-FFF2-40B4-BE49-F238E27FC236}">
                        <a16:creationId xmlns:a16="http://schemas.microsoft.com/office/drawing/2014/main" id="{6280C010-BA49-42D7-D3AC-E8EAB73E5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solidFill>
                    <a:srgbClr val="0099FF"/>
                  </a:solidFill>
                  <a:ln w="9525">
                    <a:solidFill>
                      <a:srgbClr val="0066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grpSp>
            <p:nvGrpSpPr>
              <p:cNvPr id="7193" name="Group 1997">
                <a:extLst>
                  <a:ext uri="{FF2B5EF4-FFF2-40B4-BE49-F238E27FC236}">
                    <a16:creationId xmlns:a16="http://schemas.microsoft.com/office/drawing/2014/main" id="{B5718DF8-1CF7-A850-8316-EF629D497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90376">
                <a:off x="3899" y="1034"/>
                <a:ext cx="469" cy="551"/>
                <a:chOff x="677" y="1298"/>
                <a:chExt cx="490" cy="600"/>
              </a:xfrm>
            </p:grpSpPr>
            <p:grpSp>
              <p:nvGrpSpPr>
                <p:cNvPr id="7195" name="Group 1998">
                  <a:extLst>
                    <a:ext uri="{FF2B5EF4-FFF2-40B4-BE49-F238E27FC236}">
                      <a16:creationId xmlns:a16="http://schemas.microsoft.com/office/drawing/2014/main" id="{BA4A33D7-6DE2-BF4C-2501-5D7217EE69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7" y="1368"/>
                  <a:ext cx="451" cy="530"/>
                  <a:chOff x="677" y="1368"/>
                  <a:chExt cx="451" cy="530"/>
                </a:xfrm>
              </p:grpSpPr>
              <p:sp>
                <p:nvSpPr>
                  <p:cNvPr id="7199" name="Freeform 1999">
                    <a:extLst>
                      <a:ext uri="{FF2B5EF4-FFF2-40B4-BE49-F238E27FC236}">
                        <a16:creationId xmlns:a16="http://schemas.microsoft.com/office/drawing/2014/main" id="{1691C855-7A94-FF8D-FB3B-BC15F39AA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43075" flipH="1">
                    <a:off x="752" y="1826"/>
                    <a:ext cx="288" cy="57"/>
                  </a:xfrm>
                  <a:custGeom>
                    <a:avLst/>
                    <a:gdLst>
                      <a:gd name="T0" fmla="*/ 3513 w 243"/>
                      <a:gd name="T1" fmla="*/ 50 h 52"/>
                      <a:gd name="T2" fmla="*/ 8351 w 243"/>
                      <a:gd name="T3" fmla="*/ 50 h 52"/>
                      <a:gd name="T4" fmla="*/ 5159 w 243"/>
                      <a:gd name="T5" fmla="*/ 360 h 52"/>
                      <a:gd name="T6" fmla="*/ 279 w 243"/>
                      <a:gd name="T7" fmla="*/ 50 h 52"/>
                      <a:gd name="T8" fmla="*/ 3513 w 243"/>
                      <a:gd name="T9" fmla="*/ 50 h 5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3"/>
                      <a:gd name="T16" fmla="*/ 0 h 52"/>
                      <a:gd name="T17" fmla="*/ 243 w 243"/>
                      <a:gd name="T18" fmla="*/ 52 h 5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3" h="52">
                        <a:moveTo>
                          <a:pt x="99" y="7"/>
                        </a:moveTo>
                        <a:cubicBezTo>
                          <a:pt x="137" y="7"/>
                          <a:pt x="227" y="0"/>
                          <a:pt x="235" y="7"/>
                        </a:cubicBezTo>
                        <a:cubicBezTo>
                          <a:pt x="243" y="14"/>
                          <a:pt x="183" y="52"/>
                          <a:pt x="145" y="52"/>
                        </a:cubicBezTo>
                        <a:cubicBezTo>
                          <a:pt x="107" y="52"/>
                          <a:pt x="16" y="14"/>
                          <a:pt x="8" y="7"/>
                        </a:cubicBezTo>
                        <a:cubicBezTo>
                          <a:pt x="0" y="0"/>
                          <a:pt x="61" y="7"/>
                          <a:pt x="99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2000">
                    <a:extLst>
                      <a:ext uri="{FF2B5EF4-FFF2-40B4-BE49-F238E27FC236}">
                        <a16:creationId xmlns:a16="http://schemas.microsoft.com/office/drawing/2014/main" id="{FCAD9F94-C8A3-E776-69B3-E11F2F9B1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98214" flipH="1">
                    <a:off x="677" y="1368"/>
                    <a:ext cx="423" cy="530"/>
                  </a:xfrm>
                  <a:custGeom>
                    <a:avLst/>
                    <a:gdLst>
                      <a:gd name="T0" fmla="*/ 15 w 423"/>
                      <a:gd name="T1" fmla="*/ 356 h 530"/>
                      <a:gd name="T2" fmla="*/ 15 w 423"/>
                      <a:gd name="T3" fmla="*/ 129 h 530"/>
                      <a:gd name="T4" fmla="*/ 106 w 423"/>
                      <a:gd name="T5" fmla="*/ 38 h 530"/>
                      <a:gd name="T6" fmla="*/ 378 w 423"/>
                      <a:gd name="T7" fmla="*/ 38 h 530"/>
                      <a:gd name="T8" fmla="*/ 378 w 423"/>
                      <a:gd name="T9" fmla="*/ 265 h 530"/>
                      <a:gd name="T10" fmla="*/ 287 w 423"/>
                      <a:gd name="T11" fmla="*/ 492 h 530"/>
                      <a:gd name="T12" fmla="*/ 106 w 423"/>
                      <a:gd name="T13" fmla="*/ 492 h 530"/>
                      <a:gd name="T14" fmla="*/ 15 w 423"/>
                      <a:gd name="T15" fmla="*/ 356 h 53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530"/>
                      <a:gd name="T26" fmla="*/ 423 w 423"/>
                      <a:gd name="T27" fmla="*/ 530 h 530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530">
                        <a:moveTo>
                          <a:pt x="15" y="356"/>
                        </a:moveTo>
                        <a:cubicBezTo>
                          <a:pt x="0" y="296"/>
                          <a:pt x="0" y="182"/>
                          <a:pt x="15" y="129"/>
                        </a:cubicBezTo>
                        <a:cubicBezTo>
                          <a:pt x="30" y="76"/>
                          <a:pt x="46" y="53"/>
                          <a:pt x="106" y="38"/>
                        </a:cubicBezTo>
                        <a:cubicBezTo>
                          <a:pt x="166" y="23"/>
                          <a:pt x="333" y="0"/>
                          <a:pt x="378" y="38"/>
                        </a:cubicBezTo>
                        <a:cubicBezTo>
                          <a:pt x="423" y="76"/>
                          <a:pt x="393" y="189"/>
                          <a:pt x="378" y="265"/>
                        </a:cubicBezTo>
                        <a:cubicBezTo>
                          <a:pt x="363" y="341"/>
                          <a:pt x="332" y="454"/>
                          <a:pt x="287" y="492"/>
                        </a:cubicBezTo>
                        <a:cubicBezTo>
                          <a:pt x="242" y="530"/>
                          <a:pt x="151" y="522"/>
                          <a:pt x="106" y="492"/>
                        </a:cubicBezTo>
                        <a:cubicBezTo>
                          <a:pt x="61" y="462"/>
                          <a:pt x="30" y="416"/>
                          <a:pt x="15" y="356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2001">
                    <a:extLst>
                      <a:ext uri="{FF2B5EF4-FFF2-40B4-BE49-F238E27FC236}">
                        <a16:creationId xmlns:a16="http://schemas.microsoft.com/office/drawing/2014/main" id="{E1A8AFD2-4A9E-7099-ADBA-703ED254D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740" y="1716"/>
                    <a:ext cx="194" cy="177"/>
                  </a:xfrm>
                  <a:custGeom>
                    <a:avLst/>
                    <a:gdLst>
                      <a:gd name="T0" fmla="*/ 12 w 219"/>
                      <a:gd name="T1" fmla="*/ 86190 h 113"/>
                      <a:gd name="T2" fmla="*/ 15 w 219"/>
                      <a:gd name="T3" fmla="*/ 1215481 h 113"/>
                      <a:gd name="T4" fmla="*/ 4 w 219"/>
                      <a:gd name="T5" fmla="*/ 1215481 h 113"/>
                      <a:gd name="T6" fmla="*/ 9 w 219"/>
                      <a:gd name="T7" fmla="*/ 658250 h 113"/>
                      <a:gd name="T8" fmla="*/ 12 w 219"/>
                      <a:gd name="T9" fmla="*/ 86190 h 1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19"/>
                      <a:gd name="T16" fmla="*/ 0 h 113"/>
                      <a:gd name="T17" fmla="*/ 219 w 219"/>
                      <a:gd name="T18" fmla="*/ 113 h 11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19" h="113">
                        <a:moveTo>
                          <a:pt x="151" y="7"/>
                        </a:moveTo>
                        <a:cubicBezTo>
                          <a:pt x="166" y="14"/>
                          <a:pt x="219" y="83"/>
                          <a:pt x="196" y="98"/>
                        </a:cubicBezTo>
                        <a:cubicBezTo>
                          <a:pt x="173" y="113"/>
                          <a:pt x="30" y="105"/>
                          <a:pt x="15" y="98"/>
                        </a:cubicBezTo>
                        <a:cubicBezTo>
                          <a:pt x="0" y="91"/>
                          <a:pt x="83" y="68"/>
                          <a:pt x="106" y="53"/>
                        </a:cubicBezTo>
                        <a:cubicBezTo>
                          <a:pt x="129" y="38"/>
                          <a:pt x="136" y="0"/>
                          <a:pt x="151" y="7"/>
                        </a:cubicBezTo>
                        <a:close/>
                      </a:path>
                    </a:pathLst>
                  </a:custGeom>
                  <a:solidFill>
                    <a:srgbClr val="FFD4A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02" name="Group 2002">
                    <a:extLst>
                      <a:ext uri="{FF2B5EF4-FFF2-40B4-BE49-F238E27FC236}">
                        <a16:creationId xmlns:a16="http://schemas.microsoft.com/office/drawing/2014/main" id="{50CD4622-E387-6D10-94FC-FEF8048C40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17" y="1569"/>
                    <a:ext cx="137" cy="51"/>
                    <a:chOff x="4537" y="194"/>
                    <a:chExt cx="137" cy="51"/>
                  </a:xfrm>
                </p:grpSpPr>
                <p:sp>
                  <p:nvSpPr>
                    <p:cNvPr id="7218" name="Oval 2003">
                      <a:extLst>
                        <a:ext uri="{FF2B5EF4-FFF2-40B4-BE49-F238E27FC236}">
                          <a16:creationId xmlns:a16="http://schemas.microsoft.com/office/drawing/2014/main" id="{B4873A6F-09F3-DCD7-F9A8-DCF3AF12EE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0763606" flipH="1">
                      <a:off x="4602" y="200"/>
                      <a:ext cx="45" cy="45"/>
                    </a:xfrm>
                    <a:prstGeom prst="ellipse">
                      <a:avLst/>
                    </a:prstGeom>
                    <a:solidFill>
                      <a:srgbClr val="292929"/>
                    </a:solidFill>
                    <a:ln w="2857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7219" name="Freeform 2004">
                      <a:extLst>
                        <a:ext uri="{FF2B5EF4-FFF2-40B4-BE49-F238E27FC236}">
                          <a16:creationId xmlns:a16="http://schemas.microsoft.com/office/drawing/2014/main" id="{5881C4C1-3AAD-2AED-FD22-F11B015D98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1" y="197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20" name="Freeform 2005">
                      <a:extLst>
                        <a:ext uri="{FF2B5EF4-FFF2-40B4-BE49-F238E27FC236}">
                          <a16:creationId xmlns:a16="http://schemas.microsoft.com/office/drawing/2014/main" id="{A3040702-8035-67BC-F16E-ED80F81D6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36394" flipH="1" flipV="1">
                      <a:off x="4574" y="221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21" name="Freeform 2006">
                      <a:extLst>
                        <a:ext uri="{FF2B5EF4-FFF2-40B4-BE49-F238E27FC236}">
                          <a16:creationId xmlns:a16="http://schemas.microsoft.com/office/drawing/2014/main" id="{89AFEB1A-FBF3-E732-3ABA-FBCFCDFED8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0763606" flipH="1">
                      <a:off x="4573" y="206"/>
                      <a:ext cx="91" cy="2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22" name="Freeform 2007">
                      <a:extLst>
                        <a:ext uri="{FF2B5EF4-FFF2-40B4-BE49-F238E27FC236}">
                          <a16:creationId xmlns:a16="http://schemas.microsoft.com/office/drawing/2014/main" id="{B7BE12F0-1B85-91D5-D7BF-BBA2999221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593" y="138"/>
                      <a:ext cx="26" cy="137"/>
                    </a:xfrm>
                    <a:custGeom>
                      <a:avLst/>
                      <a:gdLst>
                        <a:gd name="T0" fmla="*/ 1 w 52"/>
                        <a:gd name="T1" fmla="*/ 0 h 136"/>
                        <a:gd name="T2" fmla="*/ 1 w 52"/>
                        <a:gd name="T3" fmla="*/ 112 h 136"/>
                        <a:gd name="T4" fmla="*/ 0 w 52"/>
                        <a:gd name="T5" fmla="*/ 157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9050" cmpd="sng">
                      <a:solidFill>
                        <a:srgbClr val="5F5F5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203" name="Group 2008">
                    <a:extLst>
                      <a:ext uri="{FF2B5EF4-FFF2-40B4-BE49-F238E27FC236}">
                        <a16:creationId xmlns:a16="http://schemas.microsoft.com/office/drawing/2014/main" id="{240E23F4-0CEF-7447-FE0F-F7D325D89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743" y="1746"/>
                    <a:ext cx="90" cy="51"/>
                    <a:chOff x="4378" y="880"/>
                    <a:chExt cx="90" cy="51"/>
                  </a:xfrm>
                </p:grpSpPr>
                <p:sp>
                  <p:nvSpPr>
                    <p:cNvPr id="7216" name="Freeform 2009">
                      <a:extLst>
                        <a:ext uri="{FF2B5EF4-FFF2-40B4-BE49-F238E27FC236}">
                          <a16:creationId xmlns:a16="http://schemas.microsoft.com/office/drawing/2014/main" id="{F0D4DD56-9B63-87D9-A9C7-3141FC9121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8101103" flipH="1" flipV="1">
                      <a:off x="4409" y="880"/>
                      <a:ext cx="49" cy="51"/>
                    </a:xfrm>
                    <a:custGeom>
                      <a:avLst/>
                      <a:gdLst>
                        <a:gd name="T0" fmla="*/ 14 w 52"/>
                        <a:gd name="T1" fmla="*/ 0 h 136"/>
                        <a:gd name="T2" fmla="*/ 14 w 52"/>
                        <a:gd name="T3" fmla="*/ 0 h 136"/>
                        <a:gd name="T4" fmla="*/ 0 w 52"/>
                        <a:gd name="T5" fmla="*/ 0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17" name="Freeform 2010">
                      <a:extLst>
                        <a:ext uri="{FF2B5EF4-FFF2-40B4-BE49-F238E27FC236}">
                          <a16:creationId xmlns:a16="http://schemas.microsoft.com/office/drawing/2014/main" id="{F5722736-B4B8-3511-E8D2-AC1E550966F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4969298" flipH="1">
                      <a:off x="4411" y="857"/>
                      <a:ext cx="23" cy="90"/>
                    </a:xfrm>
                    <a:custGeom>
                      <a:avLst/>
                      <a:gdLst>
                        <a:gd name="T0" fmla="*/ 0 w 52"/>
                        <a:gd name="T1" fmla="*/ 0 h 136"/>
                        <a:gd name="T2" fmla="*/ 0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999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204" name="Group 2011">
                    <a:extLst>
                      <a:ext uri="{FF2B5EF4-FFF2-40B4-BE49-F238E27FC236}">
                        <a16:creationId xmlns:a16="http://schemas.microsoft.com/office/drawing/2014/main" id="{ACB0583E-719E-2624-99A9-D363E83FA9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flipH="1">
                    <a:off x="1032" y="1566"/>
                    <a:ext cx="96" cy="181"/>
                    <a:chOff x="4115" y="719"/>
                    <a:chExt cx="96" cy="181"/>
                  </a:xfrm>
                </p:grpSpPr>
                <p:grpSp>
                  <p:nvGrpSpPr>
                    <p:cNvPr id="7212" name="Group 2012">
                      <a:extLst>
                        <a:ext uri="{FF2B5EF4-FFF2-40B4-BE49-F238E27FC236}">
                          <a16:creationId xmlns:a16="http://schemas.microsoft.com/office/drawing/2014/main" id="{0D68D96A-080E-742F-6DA1-92780647E1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 rot="-570262">
                      <a:off x="4120" y="719"/>
                      <a:ext cx="91" cy="181"/>
                      <a:chOff x="2564" y="1233"/>
                      <a:chExt cx="483" cy="764"/>
                    </a:xfrm>
                  </p:grpSpPr>
                  <p:sp>
                    <p:nvSpPr>
                      <p:cNvPr id="7214" name="Freeform 2013">
                        <a:extLst>
                          <a:ext uri="{FF2B5EF4-FFF2-40B4-BE49-F238E27FC236}">
                            <a16:creationId xmlns:a16="http://schemas.microsoft.com/office/drawing/2014/main" id="{503FAEEA-D4CE-ACDF-2A51-33763D112F3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4" y="1233"/>
                        <a:ext cx="483" cy="764"/>
                      </a:xfrm>
                      <a:custGeom>
                        <a:avLst/>
                        <a:gdLst>
                          <a:gd name="T0" fmla="*/ 295 w 483"/>
                          <a:gd name="T1" fmla="*/ 363 h 764"/>
                          <a:gd name="T2" fmla="*/ 431 w 483"/>
                          <a:gd name="T3" fmla="*/ 272 h 764"/>
                          <a:gd name="T4" fmla="*/ 476 w 483"/>
                          <a:gd name="T5" fmla="*/ 136 h 764"/>
                          <a:gd name="T6" fmla="*/ 386 w 483"/>
                          <a:gd name="T7" fmla="*/ 45 h 764"/>
                          <a:gd name="T8" fmla="*/ 249 w 483"/>
                          <a:gd name="T9" fmla="*/ 0 h 764"/>
                          <a:gd name="T10" fmla="*/ 68 w 483"/>
                          <a:gd name="T11" fmla="*/ 45 h 764"/>
                          <a:gd name="T12" fmla="*/ 23 w 483"/>
                          <a:gd name="T13" fmla="*/ 181 h 764"/>
                          <a:gd name="T14" fmla="*/ 23 w 483"/>
                          <a:gd name="T15" fmla="*/ 408 h 764"/>
                          <a:gd name="T16" fmla="*/ 159 w 483"/>
                          <a:gd name="T17" fmla="*/ 635 h 764"/>
                          <a:gd name="T18" fmla="*/ 249 w 483"/>
                          <a:gd name="T19" fmla="*/ 726 h 764"/>
                          <a:gd name="T20" fmla="*/ 386 w 483"/>
                          <a:gd name="T21" fmla="*/ 726 h 764"/>
                          <a:gd name="T22" fmla="*/ 431 w 483"/>
                          <a:gd name="T23" fmla="*/ 499 h 764"/>
                          <a:gd name="T24" fmla="*/ 431 w 483"/>
                          <a:gd name="T25" fmla="*/ 408 h 764"/>
                          <a:gd name="T26" fmla="*/ 295 w 483"/>
                          <a:gd name="T27" fmla="*/ 363 h 764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w 483"/>
                          <a:gd name="T43" fmla="*/ 0 h 764"/>
                          <a:gd name="T44" fmla="*/ 483 w 483"/>
                          <a:gd name="T45" fmla="*/ 764 h 764"/>
                        </a:gdLst>
                        <a:ahLst/>
                        <a:cxnLst>
                          <a:cxn ang="T28">
                            <a:pos x="T0" y="T1"/>
                          </a:cxn>
                          <a:cxn ang="T29">
                            <a:pos x="T2" y="T3"/>
                          </a:cxn>
                          <a:cxn ang="T30">
                            <a:pos x="T4" y="T5"/>
                          </a:cxn>
                          <a:cxn ang="T31">
                            <a:pos x="T6" y="T7"/>
                          </a:cxn>
                          <a:cxn ang="T32">
                            <a:pos x="T8" y="T9"/>
                          </a:cxn>
                          <a:cxn ang="T33">
                            <a:pos x="T10" y="T11"/>
                          </a:cxn>
                          <a:cxn ang="T34">
                            <a:pos x="T12" y="T13"/>
                          </a:cxn>
                          <a:cxn ang="T35">
                            <a:pos x="T14" y="T15"/>
                          </a:cxn>
                          <a:cxn ang="T36">
                            <a:pos x="T16" y="T17"/>
                          </a:cxn>
                          <a:cxn ang="T37">
                            <a:pos x="T18" y="T19"/>
                          </a:cxn>
                          <a:cxn ang="T38">
                            <a:pos x="T20" y="T21"/>
                          </a:cxn>
                          <a:cxn ang="T39">
                            <a:pos x="T22" y="T23"/>
                          </a:cxn>
                          <a:cxn ang="T40">
                            <a:pos x="T24" y="T25"/>
                          </a:cxn>
                          <a:cxn ang="T41">
                            <a:pos x="T26" y="T27"/>
                          </a:cxn>
                        </a:cxnLst>
                        <a:rect l="T42" t="T43" r="T44" b="T45"/>
                        <a:pathLst>
                          <a:path w="483" h="764">
                            <a:moveTo>
                              <a:pt x="295" y="363"/>
                            </a:moveTo>
                            <a:cubicBezTo>
                              <a:pt x="295" y="340"/>
                              <a:pt x="401" y="310"/>
                              <a:pt x="431" y="272"/>
                            </a:cubicBezTo>
                            <a:cubicBezTo>
                              <a:pt x="461" y="234"/>
                              <a:pt x="483" y="174"/>
                              <a:pt x="476" y="136"/>
                            </a:cubicBezTo>
                            <a:cubicBezTo>
                              <a:pt x="469" y="98"/>
                              <a:pt x="424" y="68"/>
                              <a:pt x="386" y="45"/>
                            </a:cubicBezTo>
                            <a:cubicBezTo>
                              <a:pt x="348" y="22"/>
                              <a:pt x="302" y="0"/>
                              <a:pt x="249" y="0"/>
                            </a:cubicBezTo>
                            <a:cubicBezTo>
                              <a:pt x="196" y="0"/>
                              <a:pt x="106" y="15"/>
                              <a:pt x="68" y="45"/>
                            </a:cubicBezTo>
                            <a:cubicBezTo>
                              <a:pt x="30" y="75"/>
                              <a:pt x="30" y="120"/>
                              <a:pt x="23" y="181"/>
                            </a:cubicBezTo>
                            <a:cubicBezTo>
                              <a:pt x="16" y="242"/>
                              <a:pt x="0" y="332"/>
                              <a:pt x="23" y="408"/>
                            </a:cubicBezTo>
                            <a:cubicBezTo>
                              <a:pt x="46" y="484"/>
                              <a:pt x="121" y="582"/>
                              <a:pt x="159" y="635"/>
                            </a:cubicBezTo>
                            <a:cubicBezTo>
                              <a:pt x="197" y="688"/>
                              <a:pt x="211" y="711"/>
                              <a:pt x="249" y="726"/>
                            </a:cubicBezTo>
                            <a:cubicBezTo>
                              <a:pt x="287" y="741"/>
                              <a:pt x="356" y="764"/>
                              <a:pt x="386" y="726"/>
                            </a:cubicBezTo>
                            <a:cubicBezTo>
                              <a:pt x="416" y="688"/>
                              <a:pt x="424" y="552"/>
                              <a:pt x="431" y="499"/>
                            </a:cubicBezTo>
                            <a:cubicBezTo>
                              <a:pt x="438" y="446"/>
                              <a:pt x="446" y="431"/>
                              <a:pt x="431" y="408"/>
                            </a:cubicBezTo>
                            <a:cubicBezTo>
                              <a:pt x="416" y="385"/>
                              <a:pt x="295" y="386"/>
                              <a:pt x="295" y="363"/>
                            </a:cubicBezTo>
                            <a:close/>
                          </a:path>
                        </a:pathLst>
                      </a:custGeom>
                      <a:solidFill>
                        <a:srgbClr val="FFB895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15" name="Freeform 2014">
                        <a:extLst>
                          <a:ext uri="{FF2B5EF4-FFF2-40B4-BE49-F238E27FC236}">
                            <a16:creationId xmlns:a16="http://schemas.microsoft.com/office/drawing/2014/main" id="{FAAD7BED-BA6B-449A-2764-47FB999FF2A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387845">
                        <a:off x="2603" y="1429"/>
                        <a:ext cx="356" cy="499"/>
                      </a:xfrm>
                      <a:custGeom>
                        <a:avLst/>
                        <a:gdLst>
                          <a:gd name="T0" fmla="*/ 288 w 356"/>
                          <a:gd name="T1" fmla="*/ 993 h 408"/>
                          <a:gd name="T2" fmla="*/ 106 w 356"/>
                          <a:gd name="T3" fmla="*/ 4063 h 408"/>
                          <a:gd name="T4" fmla="*/ 15 w 356"/>
                          <a:gd name="T5" fmla="*/ 7275 h 408"/>
                          <a:gd name="T6" fmla="*/ 15 w 356"/>
                          <a:gd name="T7" fmla="*/ 13505 h 408"/>
                          <a:gd name="T8" fmla="*/ 106 w 356"/>
                          <a:gd name="T9" fmla="*/ 16626 h 408"/>
                          <a:gd name="T10" fmla="*/ 197 w 356"/>
                          <a:gd name="T11" fmla="*/ 19676 h 408"/>
                          <a:gd name="T12" fmla="*/ 242 w 356"/>
                          <a:gd name="T13" fmla="*/ 25900 h 408"/>
                          <a:gd name="T14" fmla="*/ 333 w 356"/>
                          <a:gd name="T15" fmla="*/ 25900 h 408"/>
                          <a:gd name="T16" fmla="*/ 333 w 356"/>
                          <a:gd name="T17" fmla="*/ 13505 h 408"/>
                          <a:gd name="T18" fmla="*/ 197 w 356"/>
                          <a:gd name="T19" fmla="*/ 10353 h 408"/>
                          <a:gd name="T20" fmla="*/ 288 w 356"/>
                          <a:gd name="T21" fmla="*/ 993 h 408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w 356"/>
                          <a:gd name="T34" fmla="*/ 0 h 408"/>
                          <a:gd name="T35" fmla="*/ 356 w 356"/>
                          <a:gd name="T36" fmla="*/ 408 h 408"/>
                        </a:gdLst>
                        <a:ahLst/>
                        <a:cxnLst>
                          <a:cxn ang="T22">
                            <a:pos x="T0" y="T1"/>
                          </a:cxn>
                          <a:cxn ang="T23">
                            <a:pos x="T2" y="T3"/>
                          </a:cxn>
                          <a:cxn ang="T24">
                            <a:pos x="T4" y="T5"/>
                          </a:cxn>
                          <a:cxn ang="T25">
                            <a:pos x="T6" y="T7"/>
                          </a:cxn>
                          <a:cxn ang="T26">
                            <a:pos x="T8" y="T9"/>
                          </a:cxn>
                          <a:cxn ang="T27">
                            <a:pos x="T10" y="T11"/>
                          </a:cxn>
                          <a:cxn ang="T28">
                            <a:pos x="T12" y="T13"/>
                          </a:cxn>
                          <a:cxn ang="T29">
                            <a:pos x="T14" y="T15"/>
                          </a:cxn>
                          <a:cxn ang="T30">
                            <a:pos x="T16" y="T17"/>
                          </a:cxn>
                          <a:cxn ang="T31">
                            <a:pos x="T18" y="T19"/>
                          </a:cxn>
                          <a:cxn ang="T32">
                            <a:pos x="T20" y="T21"/>
                          </a:cxn>
                        </a:cxnLst>
                        <a:rect l="T33" t="T34" r="T35" b="T36"/>
                        <a:pathLst>
                          <a:path w="356" h="408">
                            <a:moveTo>
                              <a:pt x="288" y="15"/>
                            </a:moveTo>
                            <a:cubicBezTo>
                              <a:pt x="273" y="0"/>
                              <a:pt x="151" y="45"/>
                              <a:pt x="106" y="60"/>
                            </a:cubicBezTo>
                            <a:cubicBezTo>
                              <a:pt x="61" y="75"/>
                              <a:pt x="30" y="83"/>
                              <a:pt x="15" y="106"/>
                            </a:cubicBezTo>
                            <a:cubicBezTo>
                              <a:pt x="0" y="129"/>
                              <a:pt x="0" y="173"/>
                              <a:pt x="15" y="196"/>
                            </a:cubicBezTo>
                            <a:cubicBezTo>
                              <a:pt x="30" y="219"/>
                              <a:pt x="76" y="227"/>
                              <a:pt x="106" y="242"/>
                            </a:cubicBezTo>
                            <a:cubicBezTo>
                              <a:pt x="136" y="257"/>
                              <a:pt x="174" y="264"/>
                              <a:pt x="197" y="287"/>
                            </a:cubicBezTo>
                            <a:cubicBezTo>
                              <a:pt x="220" y="310"/>
                              <a:pt x="219" y="363"/>
                              <a:pt x="242" y="378"/>
                            </a:cubicBezTo>
                            <a:cubicBezTo>
                              <a:pt x="265" y="393"/>
                              <a:pt x="318" y="408"/>
                              <a:pt x="333" y="378"/>
                            </a:cubicBezTo>
                            <a:cubicBezTo>
                              <a:pt x="348" y="348"/>
                              <a:pt x="356" y="234"/>
                              <a:pt x="333" y="196"/>
                            </a:cubicBezTo>
                            <a:cubicBezTo>
                              <a:pt x="310" y="158"/>
                              <a:pt x="204" y="174"/>
                              <a:pt x="197" y="151"/>
                            </a:cubicBezTo>
                            <a:cubicBezTo>
                              <a:pt x="190" y="128"/>
                              <a:pt x="303" y="30"/>
                              <a:pt x="288" y="15"/>
                            </a:cubicBezTo>
                            <a:close/>
                          </a:path>
                        </a:pathLst>
                      </a:custGeom>
                      <a:solidFill>
                        <a:srgbClr val="FFA87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213" name="Freeform 2015">
                      <a:extLst>
                        <a:ext uri="{FF2B5EF4-FFF2-40B4-BE49-F238E27FC236}">
                          <a16:creationId xmlns:a16="http://schemas.microsoft.com/office/drawing/2014/main" id="{3A6222A3-546F-60EC-D17B-03FAEBF5FB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6823471">
                      <a:off x="4127" y="738"/>
                      <a:ext cx="44" cy="68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1 h 136"/>
                        <a:gd name="T4" fmla="*/ 0 w 52"/>
                        <a:gd name="T5" fmla="*/ 1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A679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7205" name="Group 2016">
                    <a:extLst>
                      <a:ext uri="{FF2B5EF4-FFF2-40B4-BE49-F238E27FC236}">
                        <a16:creationId xmlns:a16="http://schemas.microsoft.com/office/drawing/2014/main" id="{623F8C3F-9AC4-78A1-6D53-AE167E5282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21138302" flipH="1">
                    <a:off x="691" y="1605"/>
                    <a:ext cx="86" cy="124"/>
                    <a:chOff x="3702" y="835"/>
                    <a:chExt cx="105" cy="187"/>
                  </a:xfrm>
                </p:grpSpPr>
                <p:grpSp>
                  <p:nvGrpSpPr>
                    <p:cNvPr id="7206" name="Group 2017">
                      <a:extLst>
                        <a:ext uri="{FF2B5EF4-FFF2-40B4-BE49-F238E27FC236}">
                          <a16:creationId xmlns:a16="http://schemas.microsoft.com/office/drawing/2014/main" id="{5F371A7C-C470-9E2E-3377-71AD7824F6D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2" y="835"/>
                      <a:ext cx="85" cy="187"/>
                      <a:chOff x="5415" y="340"/>
                      <a:chExt cx="136" cy="246"/>
                    </a:xfrm>
                  </p:grpSpPr>
                  <p:sp>
                    <p:nvSpPr>
                      <p:cNvPr id="7208" name="Freeform 2018">
                        <a:extLst>
                          <a:ext uri="{FF2B5EF4-FFF2-40B4-BE49-F238E27FC236}">
                            <a16:creationId xmlns:a16="http://schemas.microsoft.com/office/drawing/2014/main" id="{472BB47B-A38A-CA26-7FC2-FD2FFEEB5DB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55602">
                        <a:off x="5415" y="435"/>
                        <a:ext cx="136" cy="137"/>
                      </a:xfrm>
                      <a:custGeom>
                        <a:avLst/>
                        <a:gdLst>
                          <a:gd name="T0" fmla="*/ 2693 w 106"/>
                          <a:gd name="T1" fmla="*/ 6 h 159"/>
                          <a:gd name="T2" fmla="*/ 19775 w 106"/>
                          <a:gd name="T3" fmla="*/ 6 h 159"/>
                          <a:gd name="T4" fmla="*/ 2693 w 106"/>
                          <a:gd name="T5" fmla="*/ 0 h 159"/>
                          <a:gd name="T6" fmla="*/ 2693 w 106"/>
                          <a:gd name="T7" fmla="*/ 6 h 159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106"/>
                          <a:gd name="T13" fmla="*/ 0 h 159"/>
                          <a:gd name="T14" fmla="*/ 106 w 106"/>
                          <a:gd name="T15" fmla="*/ 159 h 159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106" h="159">
                            <a:moveTo>
                              <a:pt x="15" y="136"/>
                            </a:moveTo>
                            <a:cubicBezTo>
                              <a:pt x="30" y="159"/>
                              <a:pt x="106" y="159"/>
                              <a:pt x="106" y="136"/>
                            </a:cubicBezTo>
                            <a:cubicBezTo>
                              <a:pt x="106" y="113"/>
                              <a:pt x="30" y="0"/>
                              <a:pt x="15" y="0"/>
                            </a:cubicBezTo>
                            <a:cubicBezTo>
                              <a:pt x="0" y="0"/>
                              <a:pt x="0" y="113"/>
                              <a:pt x="15" y="136"/>
                            </a:cubicBezTo>
                            <a:close/>
                          </a:path>
                        </a:pathLst>
                      </a:custGeom>
                      <a:solidFill>
                        <a:srgbClr val="FFCC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209" name="Group 2019">
                        <a:extLst>
                          <a:ext uri="{FF2B5EF4-FFF2-40B4-BE49-F238E27FC236}">
                            <a16:creationId xmlns:a16="http://schemas.microsoft.com/office/drawing/2014/main" id="{35BBE6AA-6CE3-D2DE-7F48-AFC4D88AB9F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461" y="340"/>
                        <a:ext cx="84" cy="246"/>
                        <a:chOff x="5461" y="340"/>
                        <a:chExt cx="84" cy="246"/>
                      </a:xfrm>
                    </p:grpSpPr>
                    <p:sp>
                      <p:nvSpPr>
                        <p:cNvPr id="7210" name="Freeform 2020">
                          <a:extLst>
                            <a:ext uri="{FF2B5EF4-FFF2-40B4-BE49-F238E27FC236}">
                              <a16:creationId xmlns:a16="http://schemas.microsoft.com/office/drawing/2014/main" id="{6ACFD8D7-45E3-DA8D-4DBC-ED560EE234F6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42014" flipV="1">
                          <a:off x="5453" y="494"/>
                          <a:ext cx="104" cy="80"/>
                        </a:xfrm>
                        <a:custGeom>
                          <a:avLst/>
                          <a:gdLst>
                            <a:gd name="T0" fmla="*/ 0 w 384"/>
                            <a:gd name="T1" fmla="*/ 0 h 192"/>
                            <a:gd name="T2" fmla="*/ 0 w 384"/>
                            <a:gd name="T3" fmla="*/ 0 h 192"/>
                            <a:gd name="T4" fmla="*/ 0 w 384"/>
                            <a:gd name="T5" fmla="*/ 0 h 192"/>
                            <a:gd name="T6" fmla="*/ 0 60000 65536"/>
                            <a:gd name="T7" fmla="*/ 0 60000 65536"/>
                            <a:gd name="T8" fmla="*/ 0 60000 65536"/>
                            <a:gd name="T9" fmla="*/ 0 w 384"/>
                            <a:gd name="T10" fmla="*/ 0 h 192"/>
                            <a:gd name="T11" fmla="*/ 384 w 384"/>
                            <a:gd name="T12" fmla="*/ 192 h 192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384" h="192">
                              <a:moveTo>
                                <a:pt x="0" y="192"/>
                              </a:moveTo>
                              <a:cubicBezTo>
                                <a:pt x="64" y="96"/>
                                <a:pt x="128" y="0"/>
                                <a:pt x="192" y="0"/>
                              </a:cubicBezTo>
                              <a:cubicBezTo>
                                <a:pt x="256" y="0"/>
                                <a:pt x="320" y="96"/>
                                <a:pt x="384" y="192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11" name="Freeform 2021">
                          <a:extLst>
                            <a:ext uri="{FF2B5EF4-FFF2-40B4-BE49-F238E27FC236}">
                              <a16:creationId xmlns:a16="http://schemas.microsoft.com/office/drawing/2014/main" id="{9A987073-74B5-284E-7418-19F96BC1C234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rot="180612" flipH="1">
                          <a:off x="5461" y="340"/>
                          <a:ext cx="44" cy="131"/>
                        </a:xfrm>
                        <a:custGeom>
                          <a:avLst/>
                          <a:gdLst>
                            <a:gd name="T0" fmla="*/ 3 w 52"/>
                            <a:gd name="T1" fmla="*/ 0 h 136"/>
                            <a:gd name="T2" fmla="*/ 3 w 52"/>
                            <a:gd name="T3" fmla="*/ 41 h 136"/>
                            <a:gd name="T4" fmla="*/ 0 w 52"/>
                            <a:gd name="T5" fmla="*/ 62 h 136"/>
                            <a:gd name="T6" fmla="*/ 0 60000 65536"/>
                            <a:gd name="T7" fmla="*/ 0 60000 65536"/>
                            <a:gd name="T8" fmla="*/ 0 60000 65536"/>
                            <a:gd name="T9" fmla="*/ 0 w 52"/>
                            <a:gd name="T10" fmla="*/ 0 h 136"/>
                            <a:gd name="T11" fmla="*/ 52 w 52"/>
                            <a:gd name="T12" fmla="*/ 136 h 136"/>
                          </a:gdLst>
                          <a:ahLst/>
                          <a:cxnLst>
                            <a:cxn ang="T6">
                              <a:pos x="T0" y="T1"/>
                            </a:cxn>
                            <a:cxn ang="T7">
                              <a:pos x="T2" y="T3"/>
                            </a:cxn>
                            <a:cxn ang="T8">
                              <a:pos x="T4" y="T5"/>
                            </a:cxn>
                          </a:cxnLst>
                          <a:rect l="T9" t="T10" r="T11" b="T12"/>
                          <a:pathLst>
                            <a:path w="52" h="136">
                              <a:moveTo>
                                <a:pt x="45" y="0"/>
                              </a:moveTo>
                              <a:cubicBezTo>
                                <a:pt x="48" y="34"/>
                                <a:pt x="52" y="68"/>
                                <a:pt x="45" y="91"/>
                              </a:cubicBezTo>
                              <a:cubicBezTo>
                                <a:pt x="38" y="114"/>
                                <a:pt x="19" y="125"/>
                                <a:pt x="0" y="136"/>
                              </a:cubicBezTo>
                            </a:path>
                          </a:pathLst>
                        </a:custGeom>
                        <a:noFill/>
                        <a:ln w="12700" cmpd="sng">
                          <a:solidFill>
                            <a:srgbClr val="FF9966"/>
                          </a:solidFill>
                          <a:round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  <p:sp>
                  <p:nvSpPr>
                    <p:cNvPr id="7207" name="Freeform 2022">
                      <a:extLst>
                        <a:ext uri="{FF2B5EF4-FFF2-40B4-BE49-F238E27FC236}">
                          <a16:creationId xmlns:a16="http://schemas.microsoft.com/office/drawing/2014/main" id="{6A409FC0-BD2D-D862-9902-8E73C02D34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742158" flipV="1">
                      <a:off x="3696" y="971"/>
                      <a:ext cx="56" cy="44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solidFill>
                      <a:srgbClr val="FFB895"/>
                    </a:solidFill>
                    <a:ln w="19050" cmpd="sng">
                      <a:solidFill>
                        <a:srgbClr val="FFB895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7196" name="Freeform 2023">
                  <a:extLst>
                    <a:ext uri="{FF2B5EF4-FFF2-40B4-BE49-F238E27FC236}">
                      <a16:creationId xmlns:a16="http://schemas.microsoft.com/office/drawing/2014/main" id="{3E4A2D4D-A687-E5B3-BCF3-762114770C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51115" flipH="1">
                  <a:off x="941" y="1389"/>
                  <a:ext cx="225" cy="283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" name="Freeform 2024">
                  <a:extLst>
                    <a:ext uri="{FF2B5EF4-FFF2-40B4-BE49-F238E27FC236}">
                      <a16:creationId xmlns:a16="http://schemas.microsoft.com/office/drawing/2014/main" id="{7437653B-267A-776E-7EC2-0211D820B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04026" flipH="1">
                  <a:off x="692" y="1298"/>
                  <a:ext cx="406" cy="225"/>
                </a:xfrm>
                <a:custGeom>
                  <a:avLst/>
                  <a:gdLst>
                    <a:gd name="T0" fmla="*/ 38 w 378"/>
                    <a:gd name="T1" fmla="*/ 615140 h 143"/>
                    <a:gd name="T2" fmla="*/ 641 w 378"/>
                    <a:gd name="T3" fmla="*/ 0 h 143"/>
                    <a:gd name="T4" fmla="*/ 1261 w 378"/>
                    <a:gd name="T5" fmla="*/ 615140 h 143"/>
                    <a:gd name="T6" fmla="*/ 1661 w 378"/>
                    <a:gd name="T7" fmla="*/ 1235744 h 143"/>
                    <a:gd name="T8" fmla="*/ 1460 w 378"/>
                    <a:gd name="T9" fmla="*/ 1850976 h 143"/>
                    <a:gd name="T10" fmla="*/ 847 w 378"/>
                    <a:gd name="T11" fmla="*/ 1850976 h 143"/>
                    <a:gd name="T12" fmla="*/ 438 w 378"/>
                    <a:gd name="T13" fmla="*/ 1235744 h 143"/>
                    <a:gd name="T14" fmla="*/ 38 w 378"/>
                    <a:gd name="T15" fmla="*/ 615140 h 1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78"/>
                    <a:gd name="T25" fmla="*/ 0 h 143"/>
                    <a:gd name="T26" fmla="*/ 378 w 378"/>
                    <a:gd name="T27" fmla="*/ 143 h 1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78" h="143">
                      <a:moveTo>
                        <a:pt x="8" y="45"/>
                      </a:moveTo>
                      <a:cubicBezTo>
                        <a:pt x="16" y="30"/>
                        <a:pt x="99" y="0"/>
                        <a:pt x="144" y="0"/>
                      </a:cubicBezTo>
                      <a:cubicBezTo>
                        <a:pt x="189" y="0"/>
                        <a:pt x="242" y="30"/>
                        <a:pt x="280" y="45"/>
                      </a:cubicBezTo>
                      <a:cubicBezTo>
                        <a:pt x="318" y="60"/>
                        <a:pt x="364" y="76"/>
                        <a:pt x="371" y="91"/>
                      </a:cubicBezTo>
                      <a:cubicBezTo>
                        <a:pt x="378" y="106"/>
                        <a:pt x="355" y="129"/>
                        <a:pt x="325" y="136"/>
                      </a:cubicBezTo>
                      <a:cubicBezTo>
                        <a:pt x="295" y="143"/>
                        <a:pt x="227" y="143"/>
                        <a:pt x="189" y="136"/>
                      </a:cubicBezTo>
                      <a:cubicBezTo>
                        <a:pt x="151" y="129"/>
                        <a:pt x="128" y="106"/>
                        <a:pt x="98" y="91"/>
                      </a:cubicBezTo>
                      <a:cubicBezTo>
                        <a:pt x="68" y="76"/>
                        <a:pt x="0" y="60"/>
                        <a:pt x="8" y="4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>
                  <a:solidFill>
                    <a:srgbClr val="C0C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" name="Freeform 2025">
                  <a:extLst>
                    <a:ext uri="{FF2B5EF4-FFF2-40B4-BE49-F238E27FC236}">
                      <a16:creationId xmlns:a16="http://schemas.microsoft.com/office/drawing/2014/main" id="{F3D206EF-7F71-EC7D-3664-48672F5AE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67365" flipH="1">
                  <a:off x="1046" y="1596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194" name="Freeform 2026">
                <a:extLst>
                  <a:ext uri="{FF2B5EF4-FFF2-40B4-BE49-F238E27FC236}">
                    <a16:creationId xmlns:a16="http://schemas.microsoft.com/office/drawing/2014/main" id="{1FB23B1F-F4DD-2306-ECB2-27D3ED5E566F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09178" flipH="1">
                <a:off x="4141" y="2252"/>
                <a:ext cx="364" cy="94"/>
              </a:xfrm>
              <a:custGeom>
                <a:avLst/>
                <a:gdLst>
                  <a:gd name="T0" fmla="*/ 0 w 408"/>
                  <a:gd name="T1" fmla="*/ 0 h 106"/>
                  <a:gd name="T2" fmla="*/ 17 w 408"/>
                  <a:gd name="T3" fmla="*/ 8 h 106"/>
                  <a:gd name="T4" fmla="*/ 33 w 408"/>
                  <a:gd name="T5" fmla="*/ 8 h 106"/>
                  <a:gd name="T6" fmla="*/ 37 w 408"/>
                  <a:gd name="T7" fmla="*/ 4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rgbClr val="4D4D4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84" name="Rectangle 2027">
              <a:extLst>
                <a:ext uri="{FF2B5EF4-FFF2-40B4-BE49-F238E27FC236}">
                  <a16:creationId xmlns:a16="http://schemas.microsoft.com/office/drawing/2014/main" id="{766C8D8B-32EB-32D6-0411-70EEE12728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98086">
              <a:off x="4136" y="2306"/>
              <a:ext cx="44" cy="46"/>
            </a:xfrm>
            <a:prstGeom prst="rect">
              <a:avLst/>
            </a:prstGeom>
            <a:solidFill>
              <a:srgbClr val="4D4D4D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7180" name="TextBox 47">
            <a:extLst>
              <a:ext uri="{FF2B5EF4-FFF2-40B4-BE49-F238E27FC236}">
                <a16:creationId xmlns:a16="http://schemas.microsoft.com/office/drawing/2014/main" id="{CF3CC1D3-6DD9-606D-F98D-878CCB592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7181" name="TextBox 49">
            <a:extLst>
              <a:ext uri="{FF2B5EF4-FFF2-40B4-BE49-F238E27FC236}">
                <a16:creationId xmlns:a16="http://schemas.microsoft.com/office/drawing/2014/main" id="{43AB7437-0287-34D7-5421-914200E1C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7182" name="TextBox 52">
            <a:extLst>
              <a:ext uri="{FF2B5EF4-FFF2-40B4-BE49-F238E27FC236}">
                <a16:creationId xmlns:a16="http://schemas.microsoft.com/office/drawing/2014/main" id="{DADD44C6-2F05-56F6-33A4-E54AB91D4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2" grpId="3" animBg="1"/>
      <p:bldP spid="2" grpId="4" animBg="1"/>
      <p:bldP spid="1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44714B9E-5E3D-7310-0076-3C04D1614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4450"/>
            <a:ext cx="6108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Completely Inelastic Collision in One Dimension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56B7746-D2BA-32C9-82FF-824286146CE4}"/>
              </a:ext>
            </a:extLst>
          </p:cNvPr>
          <p:cNvCxnSpPr/>
          <p:nvPr/>
        </p:nvCxnSpPr>
        <p:spPr>
          <a:xfrm>
            <a:off x="-858838" y="1490663"/>
            <a:ext cx="10440988" cy="0"/>
          </a:xfrm>
          <a:prstGeom prst="line">
            <a:avLst/>
          </a:prstGeom>
          <a:ln w="38100">
            <a:solidFill>
              <a:srgbClr val="FFCC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98BB23C2-6AB0-16D5-F136-48593EC78134}"/>
              </a:ext>
            </a:extLst>
          </p:cNvPr>
          <p:cNvGrpSpPr>
            <a:grpSpLocks/>
          </p:cNvGrpSpPr>
          <p:nvPr/>
        </p:nvGrpSpPr>
        <p:grpSpPr bwMode="auto">
          <a:xfrm rot="-992491">
            <a:off x="-2498725" y="830263"/>
            <a:ext cx="647700" cy="647700"/>
            <a:chOff x="720725" y="260648"/>
            <a:chExt cx="647700" cy="647700"/>
          </a:xfrm>
        </p:grpSpPr>
        <p:sp>
          <p:nvSpPr>
            <p:cNvPr id="5" name="Oval 248">
              <a:extLst>
                <a:ext uri="{FF2B5EF4-FFF2-40B4-BE49-F238E27FC236}">
                  <a16:creationId xmlns:a16="http://schemas.microsoft.com/office/drawing/2014/main" id="{981651E9-0F61-67BF-00D9-5C554E4BE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E8D6D53-2289-A2B2-5DB1-E513641109E8}"/>
                </a:ext>
              </a:extLst>
            </p:cNvPr>
            <p:cNvSpPr/>
            <p:nvPr/>
          </p:nvSpPr>
          <p:spPr>
            <a:xfrm>
              <a:off x="762606" y="377729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10A9456-4967-AA9C-608D-1743B4AE7284}"/>
                </a:ext>
              </a:extLst>
            </p:cNvPr>
            <p:cNvSpPr/>
            <p:nvPr/>
          </p:nvSpPr>
          <p:spPr>
            <a:xfrm rot="21215286" flipV="1">
              <a:off x="769635" y="666312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F0CC715-44AB-2310-1249-82C2B9A39DB0}"/>
              </a:ext>
            </a:extLst>
          </p:cNvPr>
          <p:cNvGrpSpPr>
            <a:grpSpLocks/>
          </p:cNvGrpSpPr>
          <p:nvPr/>
        </p:nvGrpSpPr>
        <p:grpSpPr bwMode="auto">
          <a:xfrm rot="4483689">
            <a:off x="-566738" y="927100"/>
            <a:ext cx="539750" cy="552450"/>
            <a:chOff x="720725" y="260648"/>
            <a:chExt cx="647700" cy="647700"/>
          </a:xfrm>
        </p:grpSpPr>
        <p:sp>
          <p:nvSpPr>
            <p:cNvPr id="9" name="Oval 248">
              <a:extLst>
                <a:ext uri="{FF2B5EF4-FFF2-40B4-BE49-F238E27FC236}">
                  <a16:creationId xmlns:a16="http://schemas.microsoft.com/office/drawing/2014/main" id="{9B42A5DA-112A-C503-CFA1-4116F6745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2F1869E-1191-00C8-2844-06800A169276}"/>
                </a:ext>
              </a:extLst>
            </p:cNvPr>
            <p:cNvSpPr/>
            <p:nvPr/>
          </p:nvSpPr>
          <p:spPr>
            <a:xfrm>
              <a:off x="781355" y="419764"/>
              <a:ext cx="508634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A334D6B-B6B5-3447-5A06-C0E2D6891F22}"/>
                </a:ext>
              </a:extLst>
            </p:cNvPr>
            <p:cNvSpPr/>
            <p:nvPr/>
          </p:nvSpPr>
          <p:spPr>
            <a:xfrm rot="21215286" flipV="1">
              <a:off x="771589" y="673762"/>
              <a:ext cx="508636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12" name="Group 101">
            <a:extLst>
              <a:ext uri="{FF2B5EF4-FFF2-40B4-BE49-F238E27FC236}">
                <a16:creationId xmlns:a16="http://schemas.microsoft.com/office/drawing/2014/main" id="{86A48FBB-F50B-DC3B-E05C-C477FB4A01B4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823913"/>
            <a:ext cx="1154113" cy="649287"/>
            <a:chOff x="3362199" y="1472013"/>
            <a:chExt cx="1154239" cy="649288"/>
          </a:xfrm>
        </p:grpSpPr>
        <p:grpSp>
          <p:nvGrpSpPr>
            <p:cNvPr id="52289" name="Group 11">
              <a:extLst>
                <a:ext uri="{FF2B5EF4-FFF2-40B4-BE49-F238E27FC236}">
                  <a16:creationId xmlns:a16="http://schemas.microsoft.com/office/drawing/2014/main" id="{09247196-1DED-84EA-551D-450DA639FAE0}"/>
                </a:ext>
              </a:extLst>
            </p:cNvPr>
            <p:cNvGrpSpPr>
              <a:grpSpLocks/>
            </p:cNvGrpSpPr>
            <p:nvPr/>
          </p:nvGrpSpPr>
          <p:grpSpPr bwMode="auto">
            <a:xfrm rot="-992491">
              <a:off x="3362199" y="1472013"/>
              <a:ext cx="647700" cy="647700"/>
              <a:chOff x="720725" y="260648"/>
              <a:chExt cx="647700" cy="647700"/>
            </a:xfrm>
          </p:grpSpPr>
          <p:sp>
            <p:nvSpPr>
              <p:cNvPr id="13" name="Oval 248">
                <a:extLst>
                  <a:ext uri="{FF2B5EF4-FFF2-40B4-BE49-F238E27FC236}">
                    <a16:creationId xmlns:a16="http://schemas.microsoft.com/office/drawing/2014/main" id="{F8E767D6-A210-E910-4F54-A944B1B49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AD807A2C-F78C-2228-6941-600AE0BEF00B}"/>
                  </a:ext>
                </a:extLst>
              </p:cNvPr>
              <p:cNvSpPr/>
              <p:nvPr/>
            </p:nvSpPr>
            <p:spPr>
              <a:xfrm>
                <a:off x="783897" y="401093"/>
                <a:ext cx="511231" cy="88900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05FB3863-B64B-7BFC-A580-4DA1A888B3CE}"/>
                  </a:ext>
                </a:extLst>
              </p:cNvPr>
              <p:cNvSpPr/>
              <p:nvPr/>
            </p:nvSpPr>
            <p:spPr>
              <a:xfrm rot="21215286" flipV="1">
                <a:off x="769639" y="666322"/>
                <a:ext cx="508056" cy="88900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grpSp>
          <p:nvGrpSpPr>
            <p:cNvPr id="52290" name="Group 15">
              <a:extLst>
                <a:ext uri="{FF2B5EF4-FFF2-40B4-BE49-F238E27FC236}">
                  <a16:creationId xmlns:a16="http://schemas.microsoft.com/office/drawing/2014/main" id="{76DAD248-EA82-18EB-2B6E-4D963DBBD578}"/>
                </a:ext>
              </a:extLst>
            </p:cNvPr>
            <p:cNvGrpSpPr>
              <a:grpSpLocks/>
            </p:cNvGrpSpPr>
            <p:nvPr/>
          </p:nvGrpSpPr>
          <p:grpSpPr bwMode="auto">
            <a:xfrm rot="4483689">
              <a:off x="3970338" y="1575201"/>
              <a:ext cx="539750" cy="552450"/>
              <a:chOff x="720725" y="260648"/>
              <a:chExt cx="647700" cy="647700"/>
            </a:xfrm>
          </p:grpSpPr>
          <p:sp>
            <p:nvSpPr>
              <p:cNvPr id="17" name="Oval 248">
                <a:extLst>
                  <a:ext uri="{FF2B5EF4-FFF2-40B4-BE49-F238E27FC236}">
                    <a16:creationId xmlns:a16="http://schemas.microsoft.com/office/drawing/2014/main" id="{A23A4DC1-CEF7-2F9F-1548-72A05FED2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25" y="260648"/>
                <a:ext cx="647700" cy="647700"/>
              </a:xfrm>
              <a:prstGeom prst="ellipse">
                <a:avLst/>
              </a:prstGeom>
              <a:gradFill>
                <a:gsLst>
                  <a:gs pos="0">
                    <a:srgbClr val="66FFFF"/>
                  </a:gs>
                  <a:gs pos="100000">
                    <a:srgbClr val="0000FF"/>
                  </a:gs>
                </a:gsLst>
                <a:path path="shape">
                  <a:fillToRect l="50000" t="50000" r="50000" b="50000"/>
                </a:path>
              </a:gradFill>
              <a:ln w="19050">
                <a:noFill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186E027D-59A2-F514-94F1-03DAC9E4A464}"/>
                  </a:ext>
                </a:extLst>
              </p:cNvPr>
              <p:cNvSpPr/>
              <p:nvPr/>
            </p:nvSpPr>
            <p:spPr>
              <a:xfrm>
                <a:off x="765381" y="440641"/>
                <a:ext cx="508637" cy="91210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5410CCB-8041-0ED8-1815-E51DC70A394E}"/>
                  </a:ext>
                </a:extLst>
              </p:cNvPr>
              <p:cNvSpPr/>
              <p:nvPr/>
            </p:nvSpPr>
            <p:spPr>
              <a:xfrm rot="21215286" flipV="1">
                <a:off x="771577" y="673806"/>
                <a:ext cx="508637" cy="89348"/>
              </a:xfrm>
              <a:custGeom>
                <a:avLst/>
                <a:gdLst>
                  <a:gd name="connsiteX0" fmla="*/ 0 w 508000"/>
                  <a:gd name="connsiteY0" fmla="*/ 25400 h 89259"/>
                  <a:gd name="connsiteX1" fmla="*/ 254000 w 508000"/>
                  <a:gd name="connsiteY1" fmla="*/ 88900 h 89259"/>
                  <a:gd name="connsiteX2" fmla="*/ 508000 w 508000"/>
                  <a:gd name="connsiteY2" fmla="*/ 0 h 89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8000" h="89259">
                    <a:moveTo>
                      <a:pt x="0" y="25400"/>
                    </a:moveTo>
                    <a:cubicBezTo>
                      <a:pt x="84666" y="59266"/>
                      <a:pt x="169333" y="93133"/>
                      <a:pt x="254000" y="88900"/>
                    </a:cubicBezTo>
                    <a:cubicBezTo>
                      <a:pt x="338667" y="84667"/>
                      <a:pt x="423333" y="42333"/>
                      <a:pt x="508000" y="0"/>
                    </a:cubicBezTo>
                  </a:path>
                </a:pathLst>
              </a:custGeom>
              <a:ln w="3810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24301F45-D397-2733-0AE1-F3A135D1CC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8" y="1052513"/>
            <a:ext cx="3108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Click to see the collision…</a:t>
            </a:r>
            <a:endParaRPr lang="en-IN" altLang="en-US">
              <a:solidFill>
                <a:srgbClr val="FF00FF"/>
              </a:solidFill>
            </a:endParaRPr>
          </a:p>
        </p:txBody>
      </p:sp>
      <p:grpSp>
        <p:nvGrpSpPr>
          <p:cNvPr id="22" name="Group 8">
            <a:extLst>
              <a:ext uri="{FF2B5EF4-FFF2-40B4-BE49-F238E27FC236}">
                <a16:creationId xmlns:a16="http://schemas.microsoft.com/office/drawing/2014/main" id="{F5ADD430-FFF5-2C96-BEDA-0486A882A3CF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1771650"/>
            <a:ext cx="8856662" cy="923925"/>
            <a:chOff x="179512" y="44624"/>
            <a:chExt cx="8856984" cy="924324"/>
          </a:xfrm>
        </p:grpSpPr>
        <p:sp>
          <p:nvSpPr>
            <p:cNvPr id="52285" name="Rectangle 302">
              <a:extLst>
                <a:ext uri="{FF2B5EF4-FFF2-40B4-BE49-F238E27FC236}">
                  <a16:creationId xmlns:a16="http://schemas.microsoft.com/office/drawing/2014/main" id="{33A77F99-AEE6-6B4C-90A5-04C8F9C0D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12" y="44624"/>
              <a:ext cx="8856984" cy="924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Consider two bodies A and B of mass 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r>
                <a:rPr lang="en-US" altLang="en-US" b="1">
                  <a:solidFill>
                    <a:srgbClr val="FF6600"/>
                  </a:solidFill>
                </a:rPr>
                <a:t> and m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r>
                <a:rPr lang="en-US" altLang="en-US" b="1">
                  <a:solidFill>
                    <a:srgbClr val="FF6600"/>
                  </a:solidFill>
                </a:rPr>
                <a:t> moving with velocities u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1</a:t>
              </a:r>
              <a:r>
                <a:rPr lang="en-US" altLang="en-US" b="1">
                  <a:solidFill>
                    <a:srgbClr val="FF6600"/>
                  </a:solidFill>
                </a:rPr>
                <a:t> and u</a:t>
              </a:r>
              <a:r>
                <a:rPr lang="en-US" altLang="en-US" b="1" baseline="-25000">
                  <a:solidFill>
                    <a:srgbClr val="FF6600"/>
                  </a:solidFill>
                </a:rPr>
                <a:t>2</a:t>
              </a:r>
              <a:r>
                <a:rPr lang="en-US" altLang="en-US" b="1">
                  <a:solidFill>
                    <a:srgbClr val="FF6600"/>
                  </a:solidFill>
                </a:rPr>
                <a:t> respectively.  Let the bodies collide, stick together and move with common final velocity v along the same direction as that before collision.</a:t>
              </a:r>
            </a:p>
          </p:txBody>
        </p: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E9096047-A593-63AC-C141-6923D760AAA9}"/>
                </a:ext>
              </a:extLst>
            </p:cNvPr>
            <p:cNvCxnSpPr/>
            <p:nvPr/>
          </p:nvCxnSpPr>
          <p:spPr bwMode="auto">
            <a:xfrm>
              <a:off x="8091900" y="141504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08367077-C1A8-4236-B827-1E8AB721074B}"/>
                </a:ext>
              </a:extLst>
            </p:cNvPr>
            <p:cNvCxnSpPr/>
            <p:nvPr/>
          </p:nvCxnSpPr>
          <p:spPr bwMode="auto">
            <a:xfrm>
              <a:off x="263652" y="405143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79FF577E-2661-EFF2-6DD1-8665435D4F71}"/>
                </a:ext>
              </a:extLst>
            </p:cNvPr>
            <p:cNvCxnSpPr/>
            <p:nvPr/>
          </p:nvCxnSpPr>
          <p:spPr bwMode="auto">
            <a:xfrm>
              <a:off x="1717855" y="679898"/>
              <a:ext cx="190507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Rectangle 84">
            <a:extLst>
              <a:ext uri="{FF2B5EF4-FFF2-40B4-BE49-F238E27FC236}">
                <a16:creationId xmlns:a16="http://schemas.microsoft.com/office/drawing/2014/main" id="{128C0D4F-01C6-48B2-85BC-4037450D3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13" y="2778125"/>
            <a:ext cx="87503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CC99"/>
                </a:solidFill>
              </a:rPr>
              <a:t>Let us consider the scalar treatment of the quantities for simplicity and because the motion is in one dimension (in the same direction) and energy is a scalar concept.</a:t>
            </a:r>
          </a:p>
        </p:txBody>
      </p:sp>
      <p:sp>
        <p:nvSpPr>
          <p:cNvPr id="52234" name="Rectangle 124">
            <a:extLst>
              <a:ext uri="{FF2B5EF4-FFF2-40B4-BE49-F238E27FC236}">
                <a16:creationId xmlns:a16="http://schemas.microsoft.com/office/drawing/2014/main" id="{2797D3FE-DF76-3615-B7D3-61427A3BA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388" y="4235450"/>
            <a:ext cx="4676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99"/>
                </a:solidFill>
              </a:rPr>
              <a:t>(m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 +</a:t>
            </a:r>
            <a:r>
              <a:rPr lang="en-US" altLang="en-US">
                <a:solidFill>
                  <a:srgbClr val="00FF99"/>
                </a:solidFill>
              </a:rPr>
              <a:t>  </a:t>
            </a:r>
            <a:r>
              <a:rPr lang="en-US" altLang="en-US" b="1">
                <a:solidFill>
                  <a:srgbClr val="00FF99"/>
                </a:solidFill>
              </a:rPr>
              <a:t>m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)v</a:t>
            </a:r>
            <a:r>
              <a:rPr lang="en-US" altLang="en-US" b="1" baseline="-25000">
                <a:solidFill>
                  <a:srgbClr val="00FF99"/>
                </a:solidFill>
              </a:rPr>
              <a:t>   </a:t>
            </a:r>
            <a:r>
              <a:rPr lang="en-US" altLang="en-US" b="1">
                <a:solidFill>
                  <a:srgbClr val="00FF99"/>
                </a:solidFill>
              </a:rPr>
              <a:t>=</a:t>
            </a:r>
            <a:r>
              <a:rPr lang="en-US" altLang="en-US" b="1" baseline="-25000">
                <a:solidFill>
                  <a:srgbClr val="00FF99"/>
                </a:solidFill>
              </a:rPr>
              <a:t>  </a:t>
            </a:r>
            <a:r>
              <a:rPr lang="en-US" altLang="en-US" b="1">
                <a:solidFill>
                  <a:srgbClr val="00FF99"/>
                </a:solidFill>
              </a:rPr>
              <a:t>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u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>
                <a:solidFill>
                  <a:srgbClr val="00FF99"/>
                </a:solidFill>
              </a:rPr>
              <a:t> </a:t>
            </a:r>
            <a:r>
              <a:rPr lang="en-US" altLang="en-US" b="1">
                <a:solidFill>
                  <a:srgbClr val="00FF99"/>
                </a:solidFill>
              </a:rPr>
              <a:t>+ m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u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>
                <a:solidFill>
                  <a:srgbClr val="00FF99"/>
                </a:solidFill>
              </a:rPr>
              <a:t>          </a:t>
            </a:r>
            <a:r>
              <a:rPr lang="en-US" altLang="en-US" b="1">
                <a:solidFill>
                  <a:srgbClr val="00FF99"/>
                </a:solidFill>
              </a:rPr>
              <a:t>……….(1)</a:t>
            </a:r>
            <a:r>
              <a:rPr lang="en-US" altLang="en-US">
                <a:solidFill>
                  <a:srgbClr val="00FF99"/>
                </a:solidFill>
              </a:rPr>
              <a:t>                  </a:t>
            </a:r>
          </a:p>
        </p:txBody>
      </p:sp>
      <p:sp>
        <p:nvSpPr>
          <p:cNvPr id="52235" name="Rectangle 124">
            <a:extLst>
              <a:ext uri="{FF2B5EF4-FFF2-40B4-BE49-F238E27FC236}">
                <a16:creationId xmlns:a16="http://schemas.microsoft.com/office/drawing/2014/main" id="{78E9329F-21D7-2AEE-1AF4-AE922F00C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3" y="3819525"/>
            <a:ext cx="36941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9900"/>
                </a:solidFill>
              </a:rPr>
              <a:t>Since momentum is conserved,</a:t>
            </a:r>
            <a:endParaRPr lang="en-US" altLang="en-US">
              <a:solidFill>
                <a:srgbClr val="FF9900"/>
              </a:solidFill>
            </a:endParaRPr>
          </a:p>
        </p:txBody>
      </p:sp>
      <p:grpSp>
        <p:nvGrpSpPr>
          <p:cNvPr id="23" name="Group 102">
            <a:extLst>
              <a:ext uri="{FF2B5EF4-FFF2-40B4-BE49-F238E27FC236}">
                <a16:creationId xmlns:a16="http://schemas.microsoft.com/office/drawing/2014/main" id="{541054F3-2387-3AEC-10D3-FA63C68D18B3}"/>
              </a:ext>
            </a:extLst>
          </p:cNvPr>
          <p:cNvGrpSpPr>
            <a:grpSpLocks/>
          </p:cNvGrpSpPr>
          <p:nvPr/>
        </p:nvGrpSpPr>
        <p:grpSpPr bwMode="auto">
          <a:xfrm>
            <a:off x="-985838" y="452438"/>
            <a:ext cx="10440988" cy="1031875"/>
            <a:chOff x="-858838" y="1106029"/>
            <a:chExt cx="10440988" cy="1032734"/>
          </a:xfrm>
        </p:grpSpPr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84C825E6-361B-1FD9-1F32-88B98A08AA73}"/>
                </a:ext>
              </a:extLst>
            </p:cNvPr>
            <p:cNvCxnSpPr/>
            <p:nvPr/>
          </p:nvCxnSpPr>
          <p:spPr bwMode="auto">
            <a:xfrm>
              <a:off x="-858838" y="2138763"/>
              <a:ext cx="10440988" cy="0"/>
            </a:xfrm>
            <a:prstGeom prst="line">
              <a:avLst/>
            </a:prstGeom>
            <a:ln w="38100">
              <a:solidFill>
                <a:srgbClr val="FFCC6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2249" name="Group 104">
              <a:extLst>
                <a:ext uri="{FF2B5EF4-FFF2-40B4-BE49-F238E27FC236}">
                  <a16:creationId xmlns:a16="http://schemas.microsoft.com/office/drawing/2014/main" id="{69CB60F4-9104-6F17-9957-700EB6E99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107" y="1164519"/>
              <a:ext cx="1145699" cy="948850"/>
              <a:chOff x="317107" y="1164519"/>
              <a:chExt cx="1145699" cy="948850"/>
            </a:xfrm>
          </p:grpSpPr>
          <p:grpSp>
            <p:nvGrpSpPr>
              <p:cNvPr id="52276" name="Group 71">
                <a:extLst>
                  <a:ext uri="{FF2B5EF4-FFF2-40B4-BE49-F238E27FC236}">
                    <a16:creationId xmlns:a16="http://schemas.microsoft.com/office/drawing/2014/main" id="{F922DEC4-4994-36EE-9E90-57180CC189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992491">
                <a:off x="317107" y="1465927"/>
                <a:ext cx="647700" cy="647442"/>
                <a:chOff x="720725" y="260648"/>
                <a:chExt cx="647700" cy="647700"/>
              </a:xfrm>
            </p:grpSpPr>
            <p:sp>
              <p:nvSpPr>
                <p:cNvPr id="138" name="Oval 248">
                  <a:extLst>
                    <a:ext uri="{FF2B5EF4-FFF2-40B4-BE49-F238E27FC236}">
                      <a16:creationId xmlns:a16="http://schemas.microsoft.com/office/drawing/2014/main" id="{536028D5-8F68-B177-A16E-1D8EAD392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C05A5BFE-439C-7CC5-E32D-6D258B47509C}"/>
                    </a:ext>
                  </a:extLst>
                </p:cNvPr>
                <p:cNvSpPr/>
                <p:nvPr/>
              </p:nvSpPr>
              <p:spPr>
                <a:xfrm>
                  <a:off x="785404" y="413656"/>
                  <a:ext cx="508000" cy="89009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28E2F495-38CB-04F7-65A9-48C6E44079B6}"/>
                    </a:ext>
                  </a:extLst>
                </p:cNvPr>
                <p:cNvSpPr/>
                <p:nvPr/>
              </p:nvSpPr>
              <p:spPr>
                <a:xfrm rot="21215286" flipV="1">
                  <a:off x="771203" y="668092"/>
                  <a:ext cx="508000" cy="89009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cxnSp>
            <p:nvCxnSpPr>
              <p:cNvPr id="133" name="Straight Arrow Connector 132">
                <a:extLst>
                  <a:ext uri="{FF2B5EF4-FFF2-40B4-BE49-F238E27FC236}">
                    <a16:creationId xmlns:a16="http://schemas.microsoft.com/office/drawing/2014/main" id="{8E1F96FC-3F08-788C-2721-DEC433EC8F14}"/>
                  </a:ext>
                </a:extLst>
              </p:cNvPr>
              <p:cNvCxnSpPr/>
              <p:nvPr/>
            </p:nvCxnSpPr>
            <p:spPr bwMode="auto">
              <a:xfrm>
                <a:off x="668338" y="1811466"/>
                <a:ext cx="722312" cy="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2278" name="Group 83">
                <a:extLst>
                  <a:ext uri="{FF2B5EF4-FFF2-40B4-BE49-F238E27FC236}">
                    <a16:creationId xmlns:a16="http://schemas.microsoft.com/office/drawing/2014/main" id="{A7716638-9FCA-A91D-F6A3-8B2050FF86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2116" y="1434844"/>
                <a:ext cx="410690" cy="369332"/>
                <a:chOff x="4360243" y="3244334"/>
                <a:chExt cx="410690" cy="369479"/>
              </a:xfrm>
            </p:grpSpPr>
            <p:sp>
              <p:nvSpPr>
                <p:cNvPr id="52280" name="Rectangle 99">
                  <a:extLst>
                    <a:ext uri="{FF2B5EF4-FFF2-40B4-BE49-F238E27FC236}">
                      <a16:creationId xmlns:a16="http://schemas.microsoft.com/office/drawing/2014/main" id="{88E869F2-EC95-AB2C-54B4-D9713A6AA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0243" y="3244334"/>
                  <a:ext cx="410690" cy="3694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660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FF6600"/>
                      </a:solidFill>
                    </a:rPr>
                    <a:t>1</a:t>
                  </a:r>
                  <a:endParaRPr lang="en-IN" altLang="en-US"/>
                </a:p>
              </p:txBody>
            </p:sp>
            <p:cxnSp>
              <p:nvCxnSpPr>
                <p:cNvPr id="137" name="Straight Arrow Connector 136">
                  <a:extLst>
                    <a:ext uri="{FF2B5EF4-FFF2-40B4-BE49-F238E27FC236}">
                      <a16:creationId xmlns:a16="http://schemas.microsoft.com/office/drawing/2014/main" id="{DE7932D9-A295-BFD5-E35C-3AFAAFC82D9A}"/>
                    </a:ext>
                  </a:extLst>
                </p:cNvPr>
                <p:cNvCxnSpPr/>
                <p:nvPr/>
              </p:nvCxnSpPr>
              <p:spPr bwMode="auto">
                <a:xfrm>
                  <a:off x="4441602" y="3322289"/>
                  <a:ext cx="19050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279" name="Rectangle 8">
                <a:extLst>
                  <a:ext uri="{FF2B5EF4-FFF2-40B4-BE49-F238E27FC236}">
                    <a16:creationId xmlns:a16="http://schemas.microsoft.com/office/drawing/2014/main" id="{A8CE0A7C-B92E-3DBD-4F7A-6A319081C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89" y="1164519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</p:grpSp>
        <p:grpSp>
          <p:nvGrpSpPr>
            <p:cNvPr id="52250" name="Group 105">
              <a:extLst>
                <a:ext uri="{FF2B5EF4-FFF2-40B4-BE49-F238E27FC236}">
                  <a16:creationId xmlns:a16="http://schemas.microsoft.com/office/drawing/2014/main" id="{C10E6842-AA26-2BD4-6488-946D666FDD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1003" y="1250178"/>
              <a:ext cx="925573" cy="871125"/>
              <a:chOff x="1681003" y="1250178"/>
              <a:chExt cx="925573" cy="871125"/>
            </a:xfrm>
          </p:grpSpPr>
          <p:grpSp>
            <p:nvGrpSpPr>
              <p:cNvPr id="52267" name="Group 72">
                <a:extLst>
                  <a:ext uri="{FF2B5EF4-FFF2-40B4-BE49-F238E27FC236}">
                    <a16:creationId xmlns:a16="http://schemas.microsoft.com/office/drawing/2014/main" id="{DD266CAF-951A-6FFD-F337-DBD4FD5174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483689">
                <a:off x="1687460" y="1575311"/>
                <a:ext cx="539535" cy="552450"/>
                <a:chOff x="720725" y="260648"/>
                <a:chExt cx="647700" cy="647700"/>
              </a:xfrm>
            </p:grpSpPr>
            <p:sp>
              <p:nvSpPr>
                <p:cNvPr id="129" name="Oval 248">
                  <a:extLst>
                    <a:ext uri="{FF2B5EF4-FFF2-40B4-BE49-F238E27FC236}">
                      <a16:creationId xmlns:a16="http://schemas.microsoft.com/office/drawing/2014/main" id="{D9E6E37E-F105-B811-893A-72179CCF21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5EC7403B-2AF8-4F5F-AA79-E0A19628D156}"/>
                    </a:ext>
                  </a:extLst>
                </p:cNvPr>
                <p:cNvSpPr/>
                <p:nvPr/>
              </p:nvSpPr>
              <p:spPr>
                <a:xfrm>
                  <a:off x="782549" y="419722"/>
                  <a:ext cx="507354" cy="89338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1DF4935-E82A-D81F-1464-F28C939BF81B}"/>
                    </a:ext>
                  </a:extLst>
                </p:cNvPr>
                <p:cNvSpPr/>
                <p:nvPr/>
              </p:nvSpPr>
              <p:spPr>
                <a:xfrm rot="21215286" flipV="1">
                  <a:off x="790437" y="673804"/>
                  <a:ext cx="501633" cy="89338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cxnSp>
            <p:nvCxnSpPr>
              <p:cNvPr id="124" name="Straight Arrow Connector 123">
                <a:extLst>
                  <a:ext uri="{FF2B5EF4-FFF2-40B4-BE49-F238E27FC236}">
                    <a16:creationId xmlns:a16="http://schemas.microsoft.com/office/drawing/2014/main" id="{98F3982E-C7FC-AE76-529F-7502D2B39838}"/>
                  </a:ext>
                </a:extLst>
              </p:cNvPr>
              <p:cNvCxnSpPr/>
              <p:nvPr/>
            </p:nvCxnSpPr>
            <p:spPr bwMode="auto">
              <a:xfrm>
                <a:off x="1970088" y="1884552"/>
                <a:ext cx="542925" cy="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2269" name="Group 84">
                <a:extLst>
                  <a:ext uri="{FF2B5EF4-FFF2-40B4-BE49-F238E27FC236}">
                    <a16:creationId xmlns:a16="http://schemas.microsoft.com/office/drawing/2014/main" id="{E75A3B62-B76F-56EA-B3AB-F2141FF8EB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5886" y="1490598"/>
                <a:ext cx="410690" cy="369332"/>
                <a:chOff x="4360243" y="3244334"/>
                <a:chExt cx="410690" cy="369479"/>
              </a:xfrm>
            </p:grpSpPr>
            <p:sp>
              <p:nvSpPr>
                <p:cNvPr id="52271" name="Rectangle 97">
                  <a:extLst>
                    <a:ext uri="{FF2B5EF4-FFF2-40B4-BE49-F238E27FC236}">
                      <a16:creationId xmlns:a16="http://schemas.microsoft.com/office/drawing/2014/main" id="{585D8F04-8AEF-3FF8-0F87-67BEE8CB0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0243" y="3244334"/>
                  <a:ext cx="410690" cy="3694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660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FF6600"/>
                      </a:solidFill>
                    </a:rPr>
                    <a:t>2</a:t>
                  </a:r>
                  <a:endParaRPr lang="en-IN" altLang="en-US"/>
                </a:p>
              </p:txBody>
            </p:sp>
            <p:cxnSp>
              <p:nvCxnSpPr>
                <p:cNvPr id="128" name="Straight Arrow Connector 127">
                  <a:extLst>
                    <a:ext uri="{FF2B5EF4-FFF2-40B4-BE49-F238E27FC236}">
                      <a16:creationId xmlns:a16="http://schemas.microsoft.com/office/drawing/2014/main" id="{130C5A1A-5D91-CC9D-63AE-60AC8631F8A4}"/>
                    </a:ext>
                  </a:extLst>
                </p:cNvPr>
                <p:cNvCxnSpPr/>
                <p:nvPr/>
              </p:nvCxnSpPr>
              <p:spPr bwMode="auto">
                <a:xfrm>
                  <a:off x="4440832" y="3322143"/>
                  <a:ext cx="190500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270" name="Rectangle 123">
                <a:extLst>
                  <a:ext uri="{FF2B5EF4-FFF2-40B4-BE49-F238E27FC236}">
                    <a16:creationId xmlns:a16="http://schemas.microsoft.com/office/drawing/2014/main" id="{A7BB4AC0-E279-7D7A-049F-5D53F3930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379" y="1250178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</p:grpSp>
        <p:grpSp>
          <p:nvGrpSpPr>
            <p:cNvPr id="52251" name="Group 106">
              <a:extLst>
                <a:ext uri="{FF2B5EF4-FFF2-40B4-BE49-F238E27FC236}">
                  <a16:creationId xmlns:a16="http://schemas.microsoft.com/office/drawing/2014/main" id="{D331CC72-FBC8-E60F-677A-04794EDA6E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9673" y="1106029"/>
              <a:ext cx="1506237" cy="1021622"/>
              <a:chOff x="3479673" y="1106029"/>
              <a:chExt cx="1506237" cy="1021622"/>
            </a:xfrm>
          </p:grpSpPr>
          <p:grpSp>
            <p:nvGrpSpPr>
              <p:cNvPr id="52252" name="Group 73">
                <a:extLst>
                  <a:ext uri="{FF2B5EF4-FFF2-40B4-BE49-F238E27FC236}">
                    <a16:creationId xmlns:a16="http://schemas.microsoft.com/office/drawing/2014/main" id="{DE63C950-0E4E-F452-EDD8-0CA24796C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590318">
                <a:off x="3479673" y="1459579"/>
                <a:ext cx="647700" cy="647442"/>
                <a:chOff x="720725" y="260648"/>
                <a:chExt cx="647700" cy="647700"/>
              </a:xfrm>
            </p:grpSpPr>
            <p:sp>
              <p:nvSpPr>
                <p:cNvPr id="120" name="Oval 248">
                  <a:extLst>
                    <a:ext uri="{FF2B5EF4-FFF2-40B4-BE49-F238E27FC236}">
                      <a16:creationId xmlns:a16="http://schemas.microsoft.com/office/drawing/2014/main" id="{F0ECEE7C-D0A4-0C7A-0E7C-10733F1D6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B8B95440-3B10-B354-246D-F6289E44E9EE}"/>
                    </a:ext>
                  </a:extLst>
                </p:cNvPr>
                <p:cNvSpPr/>
                <p:nvPr/>
              </p:nvSpPr>
              <p:spPr>
                <a:xfrm>
                  <a:off x="804271" y="439063"/>
                  <a:ext cx="508000" cy="87420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357D62EB-E363-1B46-1007-E7F10C176F6A}"/>
                    </a:ext>
                  </a:extLst>
                </p:cNvPr>
                <p:cNvSpPr/>
                <p:nvPr/>
              </p:nvSpPr>
              <p:spPr>
                <a:xfrm rot="21215286" flipV="1">
                  <a:off x="823279" y="669958"/>
                  <a:ext cx="508000" cy="89010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grpSp>
            <p:nvGrpSpPr>
              <p:cNvPr id="52253" name="Group 74">
                <a:extLst>
                  <a:ext uri="{FF2B5EF4-FFF2-40B4-BE49-F238E27FC236}">
                    <a16:creationId xmlns:a16="http://schemas.microsoft.com/office/drawing/2014/main" id="{8DC925E2-7667-8460-B652-F51BB5C069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0592007">
                <a:off x="4078486" y="1575421"/>
                <a:ext cx="539750" cy="552230"/>
                <a:chOff x="720725" y="260648"/>
                <a:chExt cx="647700" cy="647700"/>
              </a:xfrm>
            </p:grpSpPr>
            <p:sp>
              <p:nvSpPr>
                <p:cNvPr id="117" name="Oval 248">
                  <a:extLst>
                    <a:ext uri="{FF2B5EF4-FFF2-40B4-BE49-F238E27FC236}">
                      <a16:creationId xmlns:a16="http://schemas.microsoft.com/office/drawing/2014/main" id="{07122998-54DD-D185-4377-44B08B6C8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C779F538-BE7C-E600-C283-BA428C421F4E}"/>
                    </a:ext>
                  </a:extLst>
                </p:cNvPr>
                <p:cNvSpPr/>
                <p:nvPr/>
              </p:nvSpPr>
              <p:spPr>
                <a:xfrm>
                  <a:off x="813660" y="457562"/>
                  <a:ext cx="508636" cy="91312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05A31821-BAE9-CD33-5BB6-BE829831DF3C}"/>
                    </a:ext>
                  </a:extLst>
                </p:cNvPr>
                <p:cNvSpPr/>
                <p:nvPr/>
              </p:nvSpPr>
              <p:spPr>
                <a:xfrm rot="21215286" flipV="1">
                  <a:off x="816663" y="687369"/>
                  <a:ext cx="508634" cy="89448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sp>
            <p:nvSpPr>
              <p:cNvPr id="52254" name="Rectangle 127">
                <a:extLst>
                  <a:ext uri="{FF2B5EF4-FFF2-40B4-BE49-F238E27FC236}">
                    <a16:creationId xmlns:a16="http://schemas.microsoft.com/office/drawing/2014/main" id="{8248B703-6B8D-01AB-E246-8CDB1D904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142" y="1106029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  <p:sp>
            <p:nvSpPr>
              <p:cNvPr id="52255" name="Rectangle 128">
                <a:extLst>
                  <a:ext uri="{FF2B5EF4-FFF2-40B4-BE49-F238E27FC236}">
                    <a16:creationId xmlns:a16="http://schemas.microsoft.com/office/drawing/2014/main" id="{251693B1-60F3-F839-1DA9-1C953CBF6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251" y="1243037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  <p:grpSp>
            <p:nvGrpSpPr>
              <p:cNvPr id="52256" name="Group 111">
                <a:extLst>
                  <a:ext uri="{FF2B5EF4-FFF2-40B4-BE49-F238E27FC236}">
                    <a16:creationId xmlns:a16="http://schemas.microsoft.com/office/drawing/2014/main" id="{711FC063-B1EC-B26D-8FD1-6312B86548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25379" y="1547500"/>
                <a:ext cx="960531" cy="369332"/>
                <a:chOff x="5885483" y="1405924"/>
                <a:chExt cx="960531" cy="369332"/>
              </a:xfrm>
            </p:grpSpPr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301A8597-8DB4-4B38-46D0-5A12998F5683}"/>
                    </a:ext>
                  </a:extLst>
                </p:cNvPr>
                <p:cNvCxnSpPr/>
                <p:nvPr/>
              </p:nvCxnSpPr>
              <p:spPr bwMode="auto">
                <a:xfrm>
                  <a:off x="5886004" y="1714376"/>
                  <a:ext cx="795338" cy="0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2258" name="Group 85">
                  <a:extLst>
                    <a:ext uri="{FF2B5EF4-FFF2-40B4-BE49-F238E27FC236}">
                      <a16:creationId xmlns:a16="http://schemas.microsoft.com/office/drawing/2014/main" id="{FA63695B-16EB-A133-95EF-2AF4292FDC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33108" y="1405924"/>
                  <a:ext cx="312906" cy="369332"/>
                  <a:chOff x="4360243" y="3244334"/>
                  <a:chExt cx="312906" cy="369479"/>
                </a:xfrm>
              </p:grpSpPr>
              <p:sp>
                <p:nvSpPr>
                  <p:cNvPr id="52259" name="Rectangle 95">
                    <a:extLst>
                      <a:ext uri="{FF2B5EF4-FFF2-40B4-BE49-F238E27FC236}">
                        <a16:creationId xmlns:a16="http://schemas.microsoft.com/office/drawing/2014/main" id="{D14CE9BD-8103-9878-748A-1EF0B881F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60243" y="3244334"/>
                    <a:ext cx="312906" cy="36947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b="1">
                        <a:solidFill>
                          <a:srgbClr val="FF6600"/>
                        </a:solidFill>
                      </a:rPr>
                      <a:t>v</a:t>
                    </a:r>
                    <a:endParaRPr lang="en-IN" altLang="en-US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</p:txBody>
              </p:sp>
              <p:cxnSp>
                <p:nvCxnSpPr>
                  <p:cNvPr id="116" name="Straight Arrow Connector 115">
                    <a:extLst>
                      <a:ext uri="{FF2B5EF4-FFF2-40B4-BE49-F238E27FC236}">
                        <a16:creationId xmlns:a16="http://schemas.microsoft.com/office/drawing/2014/main" id="{AA8984A0-D9ED-12E0-8637-2C654BD8FAE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4441802" y="3322438"/>
                    <a:ext cx="190500" cy="0"/>
                  </a:xfrm>
                  <a:prstGeom prst="straightConnector1">
                    <a:avLst/>
                  </a:prstGeom>
                  <a:ln w="19050">
                    <a:solidFill>
                      <a:srgbClr val="FF9966"/>
                    </a:solidFill>
                    <a:headEnd type="none" w="med" len="med"/>
                    <a:tailEnd type="triangle" w="med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grpSp>
        <p:nvGrpSpPr>
          <p:cNvPr id="52227" name="Group 147">
            <a:extLst>
              <a:ext uri="{FF2B5EF4-FFF2-40B4-BE49-F238E27FC236}">
                <a16:creationId xmlns:a16="http://schemas.microsoft.com/office/drawing/2014/main" id="{34E9D0F0-2537-38CF-AE1C-6CF2B5ED771A}"/>
              </a:ext>
            </a:extLst>
          </p:cNvPr>
          <p:cNvGrpSpPr>
            <a:grpSpLocks/>
          </p:cNvGrpSpPr>
          <p:nvPr/>
        </p:nvGrpSpPr>
        <p:grpSpPr bwMode="auto">
          <a:xfrm>
            <a:off x="1635125" y="4818063"/>
            <a:ext cx="2640013" cy="914400"/>
            <a:chOff x="1635795" y="4378184"/>
            <a:chExt cx="2638907" cy="915314"/>
          </a:xfrm>
        </p:grpSpPr>
        <p:grpSp>
          <p:nvGrpSpPr>
            <p:cNvPr id="52241" name="Group 140">
              <a:extLst>
                <a:ext uri="{FF2B5EF4-FFF2-40B4-BE49-F238E27FC236}">
                  <a16:creationId xmlns:a16="http://schemas.microsoft.com/office/drawing/2014/main" id="{CC175BAF-31A4-AB2C-2BDC-6A0268B9E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4462" y="4378184"/>
              <a:ext cx="2160240" cy="915314"/>
              <a:chOff x="827584" y="1433566"/>
              <a:chExt cx="2160240" cy="915314"/>
            </a:xfrm>
          </p:grpSpPr>
          <p:sp>
            <p:nvSpPr>
              <p:cNvPr id="52243" name="Rectangle 124">
                <a:extLst>
                  <a:ext uri="{FF2B5EF4-FFF2-40B4-BE49-F238E27FC236}">
                    <a16:creationId xmlns:a16="http://schemas.microsoft.com/office/drawing/2014/main" id="{CA4BC6C1-B17B-111C-DFDE-6AD5BD271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584" y="1632760"/>
                <a:ext cx="68032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v =</a:t>
                </a:r>
                <a:endParaRPr lang="en-US" altLang="en-US"/>
              </a:p>
            </p:txBody>
          </p:sp>
          <p:sp>
            <p:nvSpPr>
              <p:cNvPr id="52244" name="Rectangle 142">
                <a:extLst>
                  <a:ext uri="{FF2B5EF4-FFF2-40B4-BE49-F238E27FC236}">
                    <a16:creationId xmlns:a16="http://schemas.microsoft.com/office/drawing/2014/main" id="{1A5E4B49-FE18-5FF8-CFE3-A3D069070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950" y="1835532"/>
                <a:ext cx="126829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FF00"/>
                    </a:solidFill>
                  </a:rPr>
                  <a:t>(m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</a:t>
                </a:r>
                <a:r>
                  <a:rPr lang="en-US" altLang="en-US">
                    <a:solidFill>
                      <a:srgbClr val="00FF00"/>
                    </a:solidFill>
                  </a:rPr>
                  <a:t> 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)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endParaRPr lang="en-IN" altLang="en-US"/>
              </a:p>
            </p:txBody>
          </p:sp>
          <p:sp>
            <p:nvSpPr>
              <p:cNvPr id="52245" name="Rectangle 143">
                <a:extLst>
                  <a:ext uri="{FF2B5EF4-FFF2-40B4-BE49-F238E27FC236}">
                    <a16:creationId xmlns:a16="http://schemas.microsoft.com/office/drawing/2014/main" id="{826961A6-ADA6-87CD-8F8F-9385BB658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648" y="1433566"/>
                <a:ext cx="152317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-25000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1</a:t>
                </a:r>
                <a:r>
                  <a:rPr lang="en-US" altLang="en-US">
                    <a:solidFill>
                      <a:srgbClr val="00FF00"/>
                    </a:solidFill>
                  </a:rPr>
                  <a:t> 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+ m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r>
                  <a:rPr lang="en-US" altLang="en-US" b="1">
                    <a:solidFill>
                      <a:srgbClr val="00FF0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FF00"/>
                    </a:solidFill>
                  </a:rPr>
                  <a:t>2</a:t>
                </a:r>
                <a:endParaRPr lang="en-US" altLang="en-US"/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46F472BF-676A-CA58-0D82-17A218B98FC8}"/>
                  </a:ext>
                </a:extLst>
              </p:cNvPr>
              <p:cNvCxnSpPr/>
              <p:nvPr/>
            </p:nvCxnSpPr>
            <p:spPr>
              <a:xfrm>
                <a:off x="1458115" y="1830838"/>
                <a:ext cx="1385307" cy="0"/>
              </a:xfrm>
              <a:prstGeom prst="line">
                <a:avLst/>
              </a:prstGeom>
              <a:ln w="19050"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Double Bracket 145">
                <a:extLst>
                  <a:ext uri="{FF2B5EF4-FFF2-40B4-BE49-F238E27FC236}">
                    <a16:creationId xmlns:a16="http://schemas.microsoft.com/office/drawing/2014/main" id="{74F9993F-BC73-24C9-C2E5-C45016206E02}"/>
                  </a:ext>
                </a:extLst>
              </p:cNvPr>
              <p:cNvSpPr/>
              <p:nvPr/>
            </p:nvSpPr>
            <p:spPr>
              <a:xfrm>
                <a:off x="1318473" y="1433566"/>
                <a:ext cx="1669351" cy="915314"/>
              </a:xfrm>
              <a:prstGeom prst="bracketPair">
                <a:avLst/>
              </a:prstGeom>
              <a:ln>
                <a:solidFill>
                  <a:srgbClr val="00FF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/>
              </a:p>
            </p:txBody>
          </p:sp>
        </p:grpSp>
        <p:sp>
          <p:nvSpPr>
            <p:cNvPr id="52242" name="Rectangle 27">
              <a:extLst>
                <a:ext uri="{FF2B5EF4-FFF2-40B4-BE49-F238E27FC236}">
                  <a16:creationId xmlns:a16="http://schemas.microsoft.com/office/drawing/2014/main" id="{D37AB7FB-9786-45AE-6DDA-310A38C09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795" y="4574976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FFFF"/>
                  </a:solidFill>
                </a:rPr>
                <a:t>or</a:t>
              </a:r>
              <a:endParaRPr lang="en-IN" altLang="en-US">
                <a:solidFill>
                  <a:srgbClr val="00FFFF"/>
                </a:solidFill>
              </a:endParaRPr>
            </a:p>
          </p:txBody>
        </p:sp>
      </p:grpSp>
      <p:sp>
        <p:nvSpPr>
          <p:cNvPr id="52238" name="TextBox 47">
            <a:extLst>
              <a:ext uri="{FF2B5EF4-FFF2-40B4-BE49-F238E27FC236}">
                <a16:creationId xmlns:a16="http://schemas.microsoft.com/office/drawing/2014/main" id="{A658459A-B922-4E8F-F25D-4DB8AF5E1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2239" name="TextBox 49">
            <a:extLst>
              <a:ext uri="{FF2B5EF4-FFF2-40B4-BE49-F238E27FC236}">
                <a16:creationId xmlns:a16="http://schemas.microsoft.com/office/drawing/2014/main" id="{D9C167F5-EDB6-BE84-066E-573E6E478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2240" name="TextBox 52">
            <a:extLst>
              <a:ext uri="{FF2B5EF4-FFF2-40B4-BE49-F238E27FC236}">
                <a16:creationId xmlns:a16="http://schemas.microsoft.com/office/drawing/2014/main" id="{7AFC9E70-5727-AD48-E717-9B1714069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285 0.00139 L 0.6125 -0.00023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67" y="-93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0023 L 0.47465 0.0013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889" y="6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146 0.00208 L 0.47448 -0.00115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142" y="-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" grpId="0"/>
      <p:bldP spid="20" grpId="1"/>
      <p:bldP spid="85" grpId="0"/>
      <p:bldP spid="85" grpId="1"/>
      <p:bldP spid="52234" grpId="0"/>
      <p:bldP spid="52235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124">
            <a:extLst>
              <a:ext uri="{FF2B5EF4-FFF2-40B4-BE49-F238E27FC236}">
                <a16:creationId xmlns:a16="http://schemas.microsoft.com/office/drawing/2014/main" id="{BE600A1D-4940-19A6-AF21-36413C0D7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" y="107950"/>
            <a:ext cx="6027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99"/>
                </a:solidFill>
              </a:rPr>
              <a:t>In </a:t>
            </a:r>
            <a:r>
              <a:rPr lang="en-US" altLang="en-US" b="1">
                <a:solidFill>
                  <a:srgbClr val="FF0000"/>
                </a:solidFill>
              </a:rPr>
              <a:t>inelastic</a:t>
            </a:r>
            <a:r>
              <a:rPr lang="en-US" altLang="en-US" b="1">
                <a:solidFill>
                  <a:srgbClr val="00FF99"/>
                </a:solidFill>
              </a:rPr>
              <a:t> collision, kinetic energy is </a:t>
            </a:r>
            <a:r>
              <a:rPr lang="en-US" altLang="en-US" b="1">
                <a:solidFill>
                  <a:srgbClr val="FF0000"/>
                </a:solidFill>
              </a:rPr>
              <a:t>not </a:t>
            </a:r>
            <a:r>
              <a:rPr lang="en-US" altLang="en-US" b="1">
                <a:solidFill>
                  <a:srgbClr val="00FF99"/>
                </a:solidFill>
              </a:rPr>
              <a:t>conserved.</a:t>
            </a:r>
            <a:endParaRPr lang="en-US" altLang="en-US">
              <a:solidFill>
                <a:srgbClr val="00FF99"/>
              </a:solidFill>
            </a:endParaRPr>
          </a:p>
        </p:txBody>
      </p:sp>
      <p:sp>
        <p:nvSpPr>
          <p:cNvPr id="53251" name="Rectangle 124">
            <a:extLst>
              <a:ext uri="{FF2B5EF4-FFF2-40B4-BE49-F238E27FC236}">
                <a16:creationId xmlns:a16="http://schemas.microsoft.com/office/drawing/2014/main" id="{61EC32E3-3C21-C8FE-A7D2-ECAE67424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" y="539750"/>
            <a:ext cx="6356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Total kinetic energy before collision = ½ m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1</a:t>
            </a:r>
            <a:r>
              <a:rPr lang="en-US" altLang="en-US" b="1" baseline="30000">
                <a:solidFill>
                  <a:srgbClr val="FFCC99"/>
                </a:solidFill>
              </a:rPr>
              <a:t>2 </a:t>
            </a:r>
            <a:r>
              <a:rPr lang="en-US" altLang="en-US" b="1">
                <a:solidFill>
                  <a:srgbClr val="FFCC99"/>
                </a:solidFill>
              </a:rPr>
              <a:t>+ ½ m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u</a:t>
            </a:r>
            <a:r>
              <a:rPr lang="en-US" altLang="en-US" b="1" baseline="-25000">
                <a:solidFill>
                  <a:srgbClr val="FFCC99"/>
                </a:solidFill>
              </a:rPr>
              <a:t>2</a:t>
            </a:r>
            <a:r>
              <a:rPr lang="en-US" altLang="en-US" b="1" baseline="30000">
                <a:solidFill>
                  <a:srgbClr val="FFCC99"/>
                </a:solidFill>
              </a:rPr>
              <a:t>2</a:t>
            </a:r>
            <a:r>
              <a:rPr lang="en-US" altLang="en-US" b="1">
                <a:solidFill>
                  <a:srgbClr val="FFCC99"/>
                </a:solidFill>
              </a:rPr>
              <a:t> </a:t>
            </a:r>
            <a:endParaRPr lang="en-US" altLang="en-US">
              <a:solidFill>
                <a:srgbClr val="FFCC99"/>
              </a:solidFill>
            </a:endParaRPr>
          </a:p>
        </p:txBody>
      </p:sp>
      <p:sp>
        <p:nvSpPr>
          <p:cNvPr id="53252" name="Rectangle 124">
            <a:extLst>
              <a:ext uri="{FF2B5EF4-FFF2-40B4-BE49-F238E27FC236}">
                <a16:creationId xmlns:a16="http://schemas.microsoft.com/office/drawing/2014/main" id="{1BA6ED0F-FC01-A072-21BE-0A2C76F6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" y="981075"/>
            <a:ext cx="58531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B0F0"/>
                </a:solidFill>
              </a:rPr>
              <a:t>Total kinetic energy after collision    = ½ (m</a:t>
            </a:r>
            <a:r>
              <a:rPr lang="en-US" altLang="en-US" b="1" baseline="-25000">
                <a:solidFill>
                  <a:srgbClr val="00B0F0"/>
                </a:solidFill>
              </a:rPr>
              <a:t>1</a:t>
            </a:r>
            <a:r>
              <a:rPr lang="en-US" altLang="en-US" b="1" baseline="30000">
                <a:solidFill>
                  <a:srgbClr val="00B0F0"/>
                </a:solidFill>
              </a:rPr>
              <a:t> </a:t>
            </a:r>
            <a:r>
              <a:rPr lang="en-US" altLang="en-US" b="1">
                <a:solidFill>
                  <a:srgbClr val="00B0F0"/>
                </a:solidFill>
              </a:rPr>
              <a:t>+  m</a:t>
            </a:r>
            <a:r>
              <a:rPr lang="en-US" altLang="en-US" b="1" baseline="-25000">
                <a:solidFill>
                  <a:srgbClr val="00B0F0"/>
                </a:solidFill>
              </a:rPr>
              <a:t>2</a:t>
            </a:r>
            <a:r>
              <a:rPr lang="en-US" altLang="en-US" b="1">
                <a:solidFill>
                  <a:srgbClr val="00B0F0"/>
                </a:solidFill>
              </a:rPr>
              <a:t>)v</a:t>
            </a:r>
            <a:r>
              <a:rPr lang="en-US" altLang="en-US" b="1" baseline="30000">
                <a:solidFill>
                  <a:srgbClr val="00B0F0"/>
                </a:solidFill>
              </a:rPr>
              <a:t>2</a:t>
            </a:r>
            <a:r>
              <a:rPr lang="en-US" altLang="en-US" b="1">
                <a:solidFill>
                  <a:srgbClr val="00B0F0"/>
                </a:solidFill>
              </a:rPr>
              <a:t> </a:t>
            </a:r>
            <a:endParaRPr lang="en-US" altLang="en-US">
              <a:solidFill>
                <a:srgbClr val="00B0F0"/>
              </a:solidFill>
            </a:endParaRPr>
          </a:p>
        </p:txBody>
      </p:sp>
      <p:sp>
        <p:nvSpPr>
          <p:cNvPr id="53253" name="Rectangle 124">
            <a:extLst>
              <a:ext uri="{FF2B5EF4-FFF2-40B4-BE49-F238E27FC236}">
                <a16:creationId xmlns:a16="http://schemas.microsoft.com/office/drawing/2014/main" id="{1A03CA88-FEE1-A3E5-43A1-F310EEEF7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" y="1474788"/>
            <a:ext cx="43402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Loss in  kinetic energy on collision is</a:t>
            </a:r>
            <a:endParaRPr lang="en-US" altLang="en-US"/>
          </a:p>
        </p:txBody>
      </p:sp>
      <p:sp>
        <p:nvSpPr>
          <p:cNvPr id="53254" name="Rectangle 124">
            <a:extLst>
              <a:ext uri="{FF2B5EF4-FFF2-40B4-BE49-F238E27FC236}">
                <a16:creationId xmlns:a16="http://schemas.microsoft.com/office/drawing/2014/main" id="{79E63A44-5E50-B607-37C2-66E78F596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1916113"/>
            <a:ext cx="4484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l-GR" altLang="en-US" b="1">
                <a:solidFill>
                  <a:srgbClr val="FFC000"/>
                </a:solidFill>
              </a:rPr>
              <a:t>Δ</a:t>
            </a:r>
            <a:r>
              <a:rPr lang="en-US" altLang="en-US" b="1">
                <a:solidFill>
                  <a:srgbClr val="FFC000"/>
                </a:solidFill>
              </a:rPr>
              <a:t>K = ½ m</a:t>
            </a:r>
            <a:r>
              <a:rPr lang="en-US" altLang="en-US" b="1" baseline="-25000">
                <a:solidFill>
                  <a:srgbClr val="FFC000"/>
                </a:solidFill>
              </a:rPr>
              <a:t>1</a:t>
            </a:r>
            <a:r>
              <a:rPr lang="en-US" altLang="en-US" b="1">
                <a:solidFill>
                  <a:srgbClr val="FFC000"/>
                </a:solidFill>
              </a:rPr>
              <a:t>u</a:t>
            </a:r>
            <a:r>
              <a:rPr lang="en-US" altLang="en-US" b="1" baseline="-25000">
                <a:solidFill>
                  <a:srgbClr val="FFC000"/>
                </a:solidFill>
              </a:rPr>
              <a:t>1</a:t>
            </a:r>
            <a:r>
              <a:rPr lang="en-US" altLang="en-US" b="1" baseline="30000">
                <a:solidFill>
                  <a:srgbClr val="FFC000"/>
                </a:solidFill>
              </a:rPr>
              <a:t>2 </a:t>
            </a:r>
            <a:r>
              <a:rPr lang="en-US" altLang="en-US" b="1">
                <a:solidFill>
                  <a:srgbClr val="FFC000"/>
                </a:solidFill>
              </a:rPr>
              <a:t>+ ½ m</a:t>
            </a:r>
            <a:r>
              <a:rPr lang="en-US" altLang="en-US" b="1" baseline="-25000">
                <a:solidFill>
                  <a:srgbClr val="FFC000"/>
                </a:solidFill>
              </a:rPr>
              <a:t>2</a:t>
            </a:r>
            <a:r>
              <a:rPr lang="en-US" altLang="en-US" b="1">
                <a:solidFill>
                  <a:srgbClr val="FFC000"/>
                </a:solidFill>
              </a:rPr>
              <a:t>u</a:t>
            </a:r>
            <a:r>
              <a:rPr lang="en-US" altLang="en-US" b="1" baseline="-25000">
                <a:solidFill>
                  <a:srgbClr val="FFC000"/>
                </a:solidFill>
              </a:rPr>
              <a:t>2</a:t>
            </a:r>
            <a:r>
              <a:rPr lang="en-US" altLang="en-US" b="1" baseline="30000">
                <a:solidFill>
                  <a:srgbClr val="FFC000"/>
                </a:solidFill>
              </a:rPr>
              <a:t>2 </a:t>
            </a:r>
            <a:r>
              <a:rPr lang="en-US" altLang="en-US" b="1">
                <a:solidFill>
                  <a:srgbClr val="FFC000"/>
                </a:solidFill>
              </a:rPr>
              <a:t>– ½ (m</a:t>
            </a:r>
            <a:r>
              <a:rPr lang="en-US" altLang="en-US" b="1" baseline="-25000">
                <a:solidFill>
                  <a:srgbClr val="FFC000"/>
                </a:solidFill>
              </a:rPr>
              <a:t>1</a:t>
            </a:r>
            <a:r>
              <a:rPr lang="en-US" altLang="en-US" b="1" baseline="30000">
                <a:solidFill>
                  <a:srgbClr val="FFC000"/>
                </a:solidFill>
              </a:rPr>
              <a:t> </a:t>
            </a:r>
            <a:r>
              <a:rPr lang="en-US" altLang="en-US" b="1">
                <a:solidFill>
                  <a:srgbClr val="FFC000"/>
                </a:solidFill>
              </a:rPr>
              <a:t>+  m</a:t>
            </a:r>
            <a:r>
              <a:rPr lang="en-US" altLang="en-US" b="1" baseline="-25000">
                <a:solidFill>
                  <a:srgbClr val="FFC000"/>
                </a:solidFill>
              </a:rPr>
              <a:t>2</a:t>
            </a:r>
            <a:r>
              <a:rPr lang="en-US" altLang="en-US" b="1">
                <a:solidFill>
                  <a:srgbClr val="FFC000"/>
                </a:solidFill>
              </a:rPr>
              <a:t>)v</a:t>
            </a:r>
            <a:r>
              <a:rPr lang="en-US" altLang="en-US" b="1" baseline="30000">
                <a:solidFill>
                  <a:srgbClr val="FFC000"/>
                </a:solidFill>
              </a:rPr>
              <a:t>2</a:t>
            </a:r>
            <a:endParaRPr lang="en-US" altLang="en-US">
              <a:solidFill>
                <a:srgbClr val="FFC000"/>
              </a:solidFill>
            </a:endParaRPr>
          </a:p>
        </p:txBody>
      </p:sp>
      <p:grpSp>
        <p:nvGrpSpPr>
          <p:cNvPr id="2" name="Group 106">
            <a:extLst>
              <a:ext uri="{FF2B5EF4-FFF2-40B4-BE49-F238E27FC236}">
                <a16:creationId xmlns:a16="http://schemas.microsoft.com/office/drawing/2014/main" id="{30374D11-FB10-BBD5-6501-1A48F5DC17C1}"/>
              </a:ext>
            </a:extLst>
          </p:cNvPr>
          <p:cNvGrpSpPr>
            <a:grpSpLocks/>
          </p:cNvGrpSpPr>
          <p:nvPr/>
        </p:nvGrpSpPr>
        <p:grpSpPr bwMode="auto">
          <a:xfrm>
            <a:off x="1285875" y="2370138"/>
            <a:ext cx="5734050" cy="981075"/>
            <a:chOff x="1285462" y="2303376"/>
            <a:chExt cx="5734810" cy="981608"/>
          </a:xfrm>
        </p:grpSpPr>
        <p:sp>
          <p:nvSpPr>
            <p:cNvPr id="53291" name="Rectangle 124">
              <a:extLst>
                <a:ext uri="{FF2B5EF4-FFF2-40B4-BE49-F238E27FC236}">
                  <a16:creationId xmlns:a16="http://schemas.microsoft.com/office/drawing/2014/main" id="{0F8B518B-6088-B94C-C032-7C12BE4FB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462" y="2555612"/>
              <a:ext cx="38626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33CC33"/>
                  </a:solidFill>
                </a:rPr>
                <a:t>= ½ m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1</a:t>
              </a:r>
              <a:r>
                <a:rPr lang="en-US" altLang="en-US" b="1">
                  <a:solidFill>
                    <a:srgbClr val="33CC33"/>
                  </a:solidFill>
                </a:rPr>
                <a:t>u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1</a:t>
              </a:r>
              <a:r>
                <a:rPr lang="en-US" altLang="en-US" b="1" baseline="30000">
                  <a:solidFill>
                    <a:srgbClr val="33CC33"/>
                  </a:solidFill>
                </a:rPr>
                <a:t>2 </a:t>
              </a:r>
              <a:r>
                <a:rPr lang="en-US" altLang="en-US" b="1">
                  <a:solidFill>
                    <a:srgbClr val="33CC33"/>
                  </a:solidFill>
                </a:rPr>
                <a:t>+ ½ m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2</a:t>
              </a:r>
              <a:r>
                <a:rPr lang="en-US" altLang="en-US" b="1">
                  <a:solidFill>
                    <a:srgbClr val="33CC33"/>
                  </a:solidFill>
                </a:rPr>
                <a:t>u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2</a:t>
              </a:r>
              <a:r>
                <a:rPr lang="en-US" altLang="en-US" b="1" baseline="30000">
                  <a:solidFill>
                    <a:srgbClr val="33CC33"/>
                  </a:solidFill>
                </a:rPr>
                <a:t>2 </a:t>
              </a:r>
              <a:r>
                <a:rPr lang="en-US" altLang="en-US" b="1">
                  <a:solidFill>
                    <a:srgbClr val="33CC33"/>
                  </a:solidFill>
                </a:rPr>
                <a:t>– ½ (m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1</a:t>
              </a:r>
              <a:r>
                <a:rPr lang="en-US" altLang="en-US" b="1" baseline="30000">
                  <a:solidFill>
                    <a:srgbClr val="33CC33"/>
                  </a:solidFill>
                </a:rPr>
                <a:t> </a:t>
              </a:r>
              <a:r>
                <a:rPr lang="en-US" altLang="en-US" b="1">
                  <a:solidFill>
                    <a:srgbClr val="33CC33"/>
                  </a:solidFill>
                </a:rPr>
                <a:t>+  m</a:t>
              </a:r>
              <a:r>
                <a:rPr lang="en-US" altLang="en-US" b="1" baseline="-25000">
                  <a:solidFill>
                    <a:srgbClr val="33CC33"/>
                  </a:solidFill>
                </a:rPr>
                <a:t>2</a:t>
              </a:r>
              <a:r>
                <a:rPr lang="en-US" altLang="en-US" b="1">
                  <a:solidFill>
                    <a:srgbClr val="33CC33"/>
                  </a:solidFill>
                </a:rPr>
                <a:t>)</a:t>
              </a:r>
              <a:endParaRPr lang="en-US" altLang="en-US">
                <a:solidFill>
                  <a:srgbClr val="33CC33"/>
                </a:solidFill>
              </a:endParaRPr>
            </a:p>
          </p:txBody>
        </p:sp>
        <p:grpSp>
          <p:nvGrpSpPr>
            <p:cNvPr id="53292" name="Group 105">
              <a:extLst>
                <a:ext uri="{FF2B5EF4-FFF2-40B4-BE49-F238E27FC236}">
                  <a16:creationId xmlns:a16="http://schemas.microsoft.com/office/drawing/2014/main" id="{D4F83C49-3EDD-BBAF-348C-0AA673A8F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803" y="2303376"/>
              <a:ext cx="1894469" cy="981608"/>
              <a:chOff x="2605523" y="4463616"/>
              <a:chExt cx="1894469" cy="981608"/>
            </a:xfrm>
          </p:grpSpPr>
          <p:grpSp>
            <p:nvGrpSpPr>
              <p:cNvPr id="53293" name="Group 97">
                <a:extLst>
                  <a:ext uri="{FF2B5EF4-FFF2-40B4-BE49-F238E27FC236}">
                    <a16:creationId xmlns:a16="http://schemas.microsoft.com/office/drawing/2014/main" id="{31246442-2155-EFC3-F352-A2FD780C4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05523" y="4529910"/>
                <a:ext cx="1669179" cy="915314"/>
                <a:chOff x="1318645" y="1433566"/>
                <a:chExt cx="1669179" cy="915314"/>
              </a:xfrm>
            </p:grpSpPr>
            <p:sp>
              <p:nvSpPr>
                <p:cNvPr id="53295" name="Rectangle 100">
                  <a:extLst>
                    <a:ext uri="{FF2B5EF4-FFF2-40B4-BE49-F238E27FC236}">
                      <a16:creationId xmlns:a16="http://schemas.microsoft.com/office/drawing/2014/main" id="{D01B67C5-74D3-DF95-C64F-3BC9028F2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19950" y="1835532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33CC33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33CC33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 </a:t>
                  </a:r>
                  <a:endParaRPr lang="en-IN" altLang="en-US">
                    <a:solidFill>
                      <a:srgbClr val="33CC33"/>
                    </a:solidFill>
                  </a:endParaRPr>
                </a:p>
              </p:txBody>
            </p:sp>
            <p:sp>
              <p:nvSpPr>
                <p:cNvPr id="53296" name="Rectangle 101">
                  <a:extLst>
                    <a:ext uri="{FF2B5EF4-FFF2-40B4-BE49-F238E27FC236}">
                      <a16:creationId xmlns:a16="http://schemas.microsoft.com/office/drawing/2014/main" id="{B1167E0F-5E5E-363F-6DA4-EF05D436C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3648" y="1433566"/>
                  <a:ext cx="152317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1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1</a:t>
                  </a:r>
                  <a:r>
                    <a:rPr lang="en-US" altLang="en-US">
                      <a:solidFill>
                        <a:srgbClr val="33CC33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+ m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33CC33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33CC33"/>
                      </a:solidFill>
                    </a:rPr>
                    <a:t>2</a:t>
                  </a:r>
                  <a:endParaRPr lang="en-US" altLang="en-US">
                    <a:solidFill>
                      <a:srgbClr val="33CC33"/>
                    </a:solidFill>
                  </a:endParaRPr>
                </a:p>
              </p:txBody>
            </p:sp>
            <p:cxnSp>
              <p:nvCxnSpPr>
                <p:cNvPr id="103" name="Straight Connector 102">
                  <a:extLst>
                    <a:ext uri="{FF2B5EF4-FFF2-40B4-BE49-F238E27FC236}">
                      <a16:creationId xmlns:a16="http://schemas.microsoft.com/office/drawing/2014/main" id="{B5996758-78E6-DDF2-B6FB-E10AF947A1BE}"/>
                    </a:ext>
                  </a:extLst>
                </p:cNvPr>
                <p:cNvCxnSpPr/>
                <p:nvPr/>
              </p:nvCxnSpPr>
              <p:spPr>
                <a:xfrm>
                  <a:off x="1458695" y="1831074"/>
                  <a:ext cx="1384483" cy="0"/>
                </a:xfrm>
                <a:prstGeom prst="line">
                  <a:avLst/>
                </a:prstGeom>
                <a:ln w="19050"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4" name="Double Bracket 103">
                  <a:extLst>
                    <a:ext uri="{FF2B5EF4-FFF2-40B4-BE49-F238E27FC236}">
                      <a16:creationId xmlns:a16="http://schemas.microsoft.com/office/drawing/2014/main" id="{BAC600C2-632B-568B-80BE-9BD91736D094}"/>
                    </a:ext>
                  </a:extLst>
                </p:cNvPr>
                <p:cNvSpPr/>
                <p:nvPr/>
              </p:nvSpPr>
              <p:spPr>
                <a:xfrm>
                  <a:off x="1318976" y="1433983"/>
                  <a:ext cx="1668683" cy="914897"/>
                </a:xfrm>
                <a:prstGeom prst="bracketPair">
                  <a:avLst/>
                </a:prstGeom>
                <a:ln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3294" name="Rectangle 104">
                <a:extLst>
                  <a:ext uri="{FF2B5EF4-FFF2-40B4-BE49-F238E27FC236}">
                    <a16:creationId xmlns:a16="http://schemas.microsoft.com/office/drawing/2014/main" id="{CA9D846C-F2AC-EDFB-8244-19949048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366" y="4463616"/>
                <a:ext cx="26962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 baseline="30000">
                    <a:solidFill>
                      <a:srgbClr val="33CC33"/>
                    </a:solidFill>
                  </a:rPr>
                  <a:t>2</a:t>
                </a:r>
                <a:endParaRPr lang="en-IN" altLang="en-US">
                  <a:solidFill>
                    <a:srgbClr val="33CC33"/>
                  </a:solidFill>
                </a:endParaRPr>
              </a:p>
            </p:txBody>
          </p:sp>
        </p:grpSp>
      </p:grpSp>
      <p:grpSp>
        <p:nvGrpSpPr>
          <p:cNvPr id="5" name="Group 124">
            <a:extLst>
              <a:ext uri="{FF2B5EF4-FFF2-40B4-BE49-F238E27FC236}">
                <a16:creationId xmlns:a16="http://schemas.microsoft.com/office/drawing/2014/main" id="{91E6C8C3-79FF-AA08-6B50-95A61F9AA2FC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3357563"/>
            <a:ext cx="7113587" cy="914400"/>
            <a:chOff x="411659" y="3665814"/>
            <a:chExt cx="7112669" cy="915314"/>
          </a:xfrm>
        </p:grpSpPr>
        <p:sp>
          <p:nvSpPr>
            <p:cNvPr id="53282" name="Rectangle 27">
              <a:extLst>
                <a:ext uri="{FF2B5EF4-FFF2-40B4-BE49-F238E27FC236}">
                  <a16:creationId xmlns:a16="http://schemas.microsoft.com/office/drawing/2014/main" id="{2B87BCEC-7BE4-CF44-08FE-3F91F1879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59" y="3914810"/>
              <a:ext cx="415925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CC99"/>
                  </a:solidFill>
                </a:rPr>
                <a:t>or</a:t>
              </a:r>
              <a:endParaRPr lang="en-IN" altLang="en-US">
                <a:solidFill>
                  <a:srgbClr val="FFCC99"/>
                </a:solidFill>
              </a:endParaRPr>
            </a:p>
          </p:txBody>
        </p:sp>
        <p:grpSp>
          <p:nvGrpSpPr>
            <p:cNvPr id="53283" name="Group 123">
              <a:extLst>
                <a:ext uri="{FF2B5EF4-FFF2-40B4-BE49-F238E27FC236}">
                  <a16:creationId xmlns:a16="http://schemas.microsoft.com/office/drawing/2014/main" id="{E02FFBB2-2172-C875-6764-2C61CDDF7C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540" y="3665814"/>
              <a:ext cx="6580788" cy="915314"/>
              <a:chOff x="228614" y="4169870"/>
              <a:chExt cx="6580788" cy="915314"/>
            </a:xfrm>
          </p:grpSpPr>
          <p:sp>
            <p:nvSpPr>
              <p:cNvPr id="53284" name="Rectangle 110">
                <a:extLst>
                  <a:ext uri="{FF2B5EF4-FFF2-40B4-BE49-F238E27FC236}">
                    <a16:creationId xmlns:a16="http://schemas.microsoft.com/office/drawing/2014/main" id="{F46C452E-5EBD-6D8E-3189-E6EC418FE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808" y="4432674"/>
                <a:ext cx="56938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92D050"/>
                    </a:solidFill>
                  </a:rPr>
                  <a:t>– ½</a:t>
                </a:r>
                <a:endParaRPr lang="en-IN" altLang="en-US">
                  <a:solidFill>
                    <a:srgbClr val="92D050"/>
                  </a:solidFill>
                </a:endParaRPr>
              </a:p>
            </p:txBody>
          </p:sp>
          <p:sp>
            <p:nvSpPr>
              <p:cNvPr id="53285" name="Rectangle 124">
                <a:extLst>
                  <a:ext uri="{FF2B5EF4-FFF2-40B4-BE49-F238E27FC236}">
                    <a16:creationId xmlns:a16="http://schemas.microsoft.com/office/drawing/2014/main" id="{A7C8DDA2-9B5B-847A-9FB8-8ED4755C7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14" y="4437112"/>
                <a:ext cx="2831219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b="1">
                    <a:solidFill>
                      <a:srgbClr val="92D050"/>
                    </a:solidFill>
                  </a:rPr>
                  <a:t>Δ</a:t>
                </a:r>
                <a:r>
                  <a:rPr lang="en-US" altLang="en-US" b="1">
                    <a:solidFill>
                      <a:srgbClr val="92D050"/>
                    </a:solidFill>
                  </a:rPr>
                  <a:t>K = ½ m</a:t>
                </a:r>
                <a:r>
                  <a:rPr lang="en-US" altLang="en-US" b="1" baseline="-25000">
                    <a:solidFill>
                      <a:srgbClr val="92D050"/>
                    </a:solidFill>
                  </a:rPr>
                  <a:t>1</a:t>
                </a:r>
                <a:r>
                  <a:rPr lang="en-US" altLang="en-US" b="1">
                    <a:solidFill>
                      <a:srgbClr val="92D05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92D050"/>
                    </a:solidFill>
                  </a:rPr>
                  <a:t>1</a:t>
                </a:r>
                <a:r>
                  <a:rPr lang="en-US" altLang="en-US" b="1" baseline="30000">
                    <a:solidFill>
                      <a:srgbClr val="92D050"/>
                    </a:solidFill>
                  </a:rPr>
                  <a:t>2 </a:t>
                </a:r>
                <a:r>
                  <a:rPr lang="en-US" altLang="en-US" b="1">
                    <a:solidFill>
                      <a:srgbClr val="92D050"/>
                    </a:solidFill>
                  </a:rPr>
                  <a:t>+ ½ m</a:t>
                </a:r>
                <a:r>
                  <a:rPr lang="en-US" altLang="en-US" b="1" baseline="-25000">
                    <a:solidFill>
                      <a:srgbClr val="92D050"/>
                    </a:solidFill>
                  </a:rPr>
                  <a:t>2</a:t>
                </a:r>
                <a:r>
                  <a:rPr lang="en-US" altLang="en-US" b="1">
                    <a:solidFill>
                      <a:srgbClr val="92D05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92D050"/>
                    </a:solidFill>
                  </a:rPr>
                  <a:t>2</a:t>
                </a:r>
                <a:r>
                  <a:rPr lang="en-US" altLang="en-US" b="1" baseline="30000">
                    <a:solidFill>
                      <a:srgbClr val="92D050"/>
                    </a:solidFill>
                  </a:rPr>
                  <a:t>2</a:t>
                </a:r>
                <a:endParaRPr lang="en-US" altLang="en-US">
                  <a:solidFill>
                    <a:srgbClr val="92D050"/>
                  </a:solidFill>
                </a:endParaRPr>
              </a:p>
            </p:txBody>
          </p:sp>
          <p:grpSp>
            <p:nvGrpSpPr>
              <p:cNvPr id="53286" name="Group 122">
                <a:extLst>
                  <a:ext uri="{FF2B5EF4-FFF2-40B4-BE49-F238E27FC236}">
                    <a16:creationId xmlns:a16="http://schemas.microsoft.com/office/drawing/2014/main" id="{6A59EE13-33F2-7987-EE65-53EEAD5054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6620" y="4169870"/>
                <a:ext cx="3402782" cy="915314"/>
                <a:chOff x="3406620" y="4169870"/>
                <a:chExt cx="3402782" cy="915314"/>
              </a:xfrm>
            </p:grpSpPr>
            <p:sp>
              <p:nvSpPr>
                <p:cNvPr id="53287" name="Rectangle 107">
                  <a:extLst>
                    <a:ext uri="{FF2B5EF4-FFF2-40B4-BE49-F238E27FC236}">
                      <a16:creationId xmlns:a16="http://schemas.microsoft.com/office/drawing/2014/main" id="{EE5C7251-B51B-23A4-C00C-BFC724EA3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66695" y="4221088"/>
                  <a:ext cx="3342707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1</a:t>
                  </a:r>
                  <a:r>
                    <a:rPr lang="en-US" altLang="en-US" b="1" baseline="30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1</a:t>
                  </a:r>
                  <a:r>
                    <a:rPr lang="en-US" altLang="en-US" b="1" baseline="30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>
                      <a:solidFill>
                        <a:srgbClr val="92D050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+ 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 baseline="30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 baseline="30000">
                      <a:solidFill>
                        <a:srgbClr val="92D050"/>
                      </a:solidFill>
                    </a:rPr>
                    <a:t>2 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+ 2 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1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1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 </a:t>
                  </a:r>
                  <a:endParaRPr lang="en-US" altLang="en-US">
                    <a:solidFill>
                      <a:srgbClr val="92D050"/>
                    </a:solidFill>
                  </a:endParaRPr>
                </a:p>
              </p:txBody>
            </p:sp>
            <p:sp>
              <p:nvSpPr>
                <p:cNvPr id="53288" name="Rectangle 108">
                  <a:extLst>
                    <a:ext uri="{FF2B5EF4-FFF2-40B4-BE49-F238E27FC236}">
                      <a16:creationId xmlns:a16="http://schemas.microsoft.com/office/drawing/2014/main" id="{4CC7368F-476A-655A-07CE-1B707F556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05496" y="4643844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92D050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92D050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92D050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92D050"/>
                      </a:solidFill>
                    </a:rPr>
                    <a:t> </a:t>
                  </a:r>
                  <a:endParaRPr lang="en-IN" altLang="en-US">
                    <a:solidFill>
                      <a:srgbClr val="92D050"/>
                    </a:solidFill>
                  </a:endParaRPr>
                </a:p>
              </p:txBody>
            </p:sp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196FB2CA-25F2-26BE-C9BF-C0F573F1048C}"/>
                    </a:ext>
                  </a:extLst>
                </p:cNvPr>
                <p:cNvCxnSpPr/>
                <p:nvPr/>
              </p:nvCxnSpPr>
              <p:spPr>
                <a:xfrm>
                  <a:off x="3464971" y="4621171"/>
                  <a:ext cx="3266654" cy="0"/>
                </a:xfrm>
                <a:prstGeom prst="line">
                  <a:avLst/>
                </a:prstGeom>
                <a:ln w="19050"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2" name="Double Bracket 121">
                  <a:extLst>
                    <a:ext uri="{FF2B5EF4-FFF2-40B4-BE49-F238E27FC236}">
                      <a16:creationId xmlns:a16="http://schemas.microsoft.com/office/drawing/2014/main" id="{6A688625-5A34-7192-0771-A650D2F18885}"/>
                    </a:ext>
                  </a:extLst>
                </p:cNvPr>
                <p:cNvSpPr/>
                <p:nvPr/>
              </p:nvSpPr>
              <p:spPr>
                <a:xfrm>
                  <a:off x="3406241" y="4169870"/>
                  <a:ext cx="3403161" cy="915314"/>
                </a:xfrm>
                <a:prstGeom prst="bracketPair">
                  <a:avLst/>
                </a:prstGeom>
                <a:ln>
                  <a:solidFill>
                    <a:srgbClr val="92D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92D050"/>
                    </a:solidFill>
                  </a:endParaRPr>
                </a:p>
              </p:txBody>
            </p:sp>
          </p:grpSp>
        </p:grpSp>
      </p:grpSp>
      <p:grpSp>
        <p:nvGrpSpPr>
          <p:cNvPr id="8" name="Group 136">
            <a:extLst>
              <a:ext uri="{FF2B5EF4-FFF2-40B4-BE49-F238E27FC236}">
                <a16:creationId xmlns:a16="http://schemas.microsoft.com/office/drawing/2014/main" id="{A6FD8276-882D-EE1B-E49C-A47B90679541}"/>
              </a:ext>
            </a:extLst>
          </p:cNvPr>
          <p:cNvGrpSpPr>
            <a:grpSpLocks/>
          </p:cNvGrpSpPr>
          <p:nvPr/>
        </p:nvGrpSpPr>
        <p:grpSpPr bwMode="auto">
          <a:xfrm>
            <a:off x="231775" y="4437063"/>
            <a:ext cx="5203825" cy="915987"/>
            <a:chOff x="232520" y="4457902"/>
            <a:chExt cx="5203576" cy="915314"/>
          </a:xfrm>
        </p:grpSpPr>
        <p:sp>
          <p:nvSpPr>
            <p:cNvPr id="53273" name="Rectangle 124">
              <a:extLst>
                <a:ext uri="{FF2B5EF4-FFF2-40B4-BE49-F238E27FC236}">
                  <a16:creationId xmlns:a16="http://schemas.microsoft.com/office/drawing/2014/main" id="{116BF7C7-3C56-6DCE-5C58-D03F0247D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20" y="4725144"/>
              <a:ext cx="16031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FF"/>
                  </a:solidFill>
                </a:rPr>
                <a:t>If u</a:t>
              </a:r>
              <a:r>
                <a:rPr lang="en-US" altLang="en-US" b="1" baseline="-25000">
                  <a:solidFill>
                    <a:srgbClr val="FF00FF"/>
                  </a:solidFill>
                </a:rPr>
                <a:t>2 </a:t>
              </a:r>
              <a:r>
                <a:rPr lang="en-US" altLang="en-US" b="1">
                  <a:solidFill>
                    <a:srgbClr val="FF00FF"/>
                  </a:solidFill>
                </a:rPr>
                <a:t>= 0, then</a:t>
              </a:r>
              <a:endParaRPr lang="en-US" altLang="en-US">
                <a:solidFill>
                  <a:srgbClr val="FF00FF"/>
                </a:solidFill>
              </a:endParaRPr>
            </a:p>
          </p:txBody>
        </p:sp>
        <p:grpSp>
          <p:nvGrpSpPr>
            <p:cNvPr id="53274" name="Group 128">
              <a:extLst>
                <a:ext uri="{FF2B5EF4-FFF2-40B4-BE49-F238E27FC236}">
                  <a16:creationId xmlns:a16="http://schemas.microsoft.com/office/drawing/2014/main" id="{24610E4B-5913-725B-39B7-34FAD23C13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1200" y="4457902"/>
              <a:ext cx="3554896" cy="915314"/>
              <a:chOff x="1328410" y="4169870"/>
              <a:chExt cx="3554896" cy="915314"/>
            </a:xfrm>
          </p:grpSpPr>
          <p:sp>
            <p:nvSpPr>
              <p:cNvPr id="53275" name="Rectangle 129">
                <a:extLst>
                  <a:ext uri="{FF2B5EF4-FFF2-40B4-BE49-F238E27FC236}">
                    <a16:creationId xmlns:a16="http://schemas.microsoft.com/office/drawing/2014/main" id="{1F35F8DD-EB50-244F-DE5E-005627258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808" y="4432674"/>
                <a:ext cx="56938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00FF"/>
                    </a:solidFill>
                  </a:rPr>
                  <a:t>– ½</a:t>
                </a:r>
                <a:endParaRPr lang="en-IN" altLang="en-US">
                  <a:solidFill>
                    <a:srgbClr val="FF00FF"/>
                  </a:solidFill>
                </a:endParaRPr>
              </a:p>
            </p:txBody>
          </p:sp>
          <p:sp>
            <p:nvSpPr>
              <p:cNvPr id="53276" name="Rectangle 124">
                <a:extLst>
                  <a:ext uri="{FF2B5EF4-FFF2-40B4-BE49-F238E27FC236}">
                    <a16:creationId xmlns:a16="http://schemas.microsoft.com/office/drawing/2014/main" id="{9FECA79F-4686-E7E6-1ABE-488E6FD8F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410" y="4437112"/>
                <a:ext cx="167586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b="1">
                    <a:solidFill>
                      <a:srgbClr val="FF00FF"/>
                    </a:solidFill>
                  </a:rPr>
                  <a:t>Δ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K = ½ m</a:t>
                </a:r>
                <a:r>
                  <a:rPr lang="en-US" altLang="en-US" b="1" baseline="-25000">
                    <a:solidFill>
                      <a:srgbClr val="FF00FF"/>
                    </a:solidFill>
                  </a:rPr>
                  <a:t>1</a:t>
                </a:r>
                <a:r>
                  <a:rPr lang="en-US" altLang="en-US" b="1">
                    <a:solidFill>
                      <a:srgbClr val="FF00FF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FF00FF"/>
                    </a:solidFill>
                  </a:rPr>
                  <a:t>1</a:t>
                </a:r>
                <a:r>
                  <a:rPr lang="en-US" altLang="en-US" b="1" baseline="30000">
                    <a:solidFill>
                      <a:srgbClr val="FF00FF"/>
                    </a:solidFill>
                  </a:rPr>
                  <a:t>2</a:t>
                </a:r>
                <a:endParaRPr lang="en-US" altLang="en-US">
                  <a:solidFill>
                    <a:srgbClr val="FF00FF"/>
                  </a:solidFill>
                </a:endParaRPr>
              </a:p>
            </p:txBody>
          </p:sp>
          <p:grpSp>
            <p:nvGrpSpPr>
              <p:cNvPr id="53277" name="Group 131">
                <a:extLst>
                  <a:ext uri="{FF2B5EF4-FFF2-40B4-BE49-F238E27FC236}">
                    <a16:creationId xmlns:a16="http://schemas.microsoft.com/office/drawing/2014/main" id="{1BCCDB53-8955-9FD1-7D04-0CB835ECC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33124" y="4169870"/>
                <a:ext cx="1450182" cy="915314"/>
                <a:chOff x="3433124" y="4169870"/>
                <a:chExt cx="1450182" cy="915314"/>
              </a:xfrm>
            </p:grpSpPr>
            <p:sp>
              <p:nvSpPr>
                <p:cNvPr id="53278" name="Rectangle 132">
                  <a:extLst>
                    <a:ext uri="{FF2B5EF4-FFF2-40B4-BE49-F238E27FC236}">
                      <a16:creationId xmlns:a16="http://schemas.microsoft.com/office/drawing/2014/main" id="{7EDAEE2E-1A14-BEB3-827E-4FC2F934C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6343" y="4221088"/>
                  <a:ext cx="96644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1</a:t>
                  </a:r>
                  <a:r>
                    <a:rPr lang="en-US" altLang="en-US" b="1" baseline="30000">
                      <a:solidFill>
                        <a:srgbClr val="FF00FF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1</a:t>
                  </a:r>
                  <a:r>
                    <a:rPr lang="en-US" altLang="en-US" b="1" baseline="30000">
                      <a:solidFill>
                        <a:srgbClr val="FF00FF"/>
                      </a:solidFill>
                    </a:rPr>
                    <a:t>2</a:t>
                  </a:r>
                  <a:r>
                    <a:rPr lang="en-US" altLang="en-US">
                      <a:solidFill>
                        <a:srgbClr val="FF00FF"/>
                      </a:solidFill>
                    </a:rPr>
                    <a:t> </a:t>
                  </a:r>
                </a:p>
              </p:txBody>
            </p:sp>
            <p:sp>
              <p:nvSpPr>
                <p:cNvPr id="53279" name="Rectangle 133">
                  <a:extLst>
                    <a:ext uri="{FF2B5EF4-FFF2-40B4-BE49-F238E27FC236}">
                      <a16:creationId xmlns:a16="http://schemas.microsoft.com/office/drawing/2014/main" id="{4D75ACDA-492F-A1F9-B88D-D34804E00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8506" y="4643844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00FF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FF00FF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FF00FF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FF00FF"/>
                      </a:solidFill>
                    </a:rPr>
                    <a:t> </a:t>
                  </a:r>
                  <a:endParaRPr lang="en-IN" altLang="en-US">
                    <a:solidFill>
                      <a:srgbClr val="FF00FF"/>
                    </a:solidFill>
                  </a:endParaRPr>
                </a:p>
              </p:txBody>
            </p:sp>
            <p:cxnSp>
              <p:nvCxnSpPr>
                <p:cNvPr id="135" name="Straight Connector 134">
                  <a:extLst>
                    <a:ext uri="{FF2B5EF4-FFF2-40B4-BE49-F238E27FC236}">
                      <a16:creationId xmlns:a16="http://schemas.microsoft.com/office/drawing/2014/main" id="{93A24E4C-67DC-ECC1-859B-5A086EAB2A4D}"/>
                    </a:ext>
                  </a:extLst>
                </p:cNvPr>
                <p:cNvCxnSpPr/>
                <p:nvPr/>
              </p:nvCxnSpPr>
              <p:spPr>
                <a:xfrm>
                  <a:off x="3568919" y="4620389"/>
                  <a:ext cx="1144534" cy="0"/>
                </a:xfrm>
                <a:prstGeom prst="line">
                  <a:avLst/>
                </a:prstGeom>
                <a:ln w="19050">
                  <a:solidFill>
                    <a:srgbClr val="FF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6" name="Double Bracket 135">
                  <a:extLst>
                    <a:ext uri="{FF2B5EF4-FFF2-40B4-BE49-F238E27FC236}">
                      <a16:creationId xmlns:a16="http://schemas.microsoft.com/office/drawing/2014/main" id="{392F94D1-12D2-67A6-B5C1-A95585F2344E}"/>
                    </a:ext>
                  </a:extLst>
                </p:cNvPr>
                <p:cNvSpPr/>
                <p:nvPr/>
              </p:nvSpPr>
              <p:spPr>
                <a:xfrm>
                  <a:off x="3451449" y="4169870"/>
                  <a:ext cx="1431857" cy="915314"/>
                </a:xfrm>
                <a:prstGeom prst="bracketPair">
                  <a:avLst/>
                </a:prstGeom>
                <a:ln>
                  <a:solidFill>
                    <a:srgbClr val="FF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FF00FF"/>
                    </a:solidFill>
                  </a:endParaRPr>
                </a:p>
              </p:txBody>
            </p:sp>
          </p:grpSp>
        </p:grpSp>
      </p:grpSp>
      <p:sp>
        <p:nvSpPr>
          <p:cNvPr id="53258" name="Rectangle 124">
            <a:extLst>
              <a:ext uri="{FF2B5EF4-FFF2-40B4-BE49-F238E27FC236}">
                <a16:creationId xmlns:a16="http://schemas.microsoft.com/office/drawing/2014/main" id="{F282A3A1-65A5-B904-468F-AA1678096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25" y="5513388"/>
            <a:ext cx="2133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FF99"/>
                </a:solidFill>
              </a:rPr>
              <a:t>On simplification,</a:t>
            </a:r>
            <a:endParaRPr lang="en-US" altLang="en-US">
              <a:solidFill>
                <a:srgbClr val="FFFF99"/>
              </a:solidFill>
            </a:endParaRPr>
          </a:p>
        </p:txBody>
      </p:sp>
      <p:sp>
        <p:nvSpPr>
          <p:cNvPr id="53259" name="Rectangle 124">
            <a:extLst>
              <a:ext uri="{FF2B5EF4-FFF2-40B4-BE49-F238E27FC236}">
                <a16:creationId xmlns:a16="http://schemas.microsoft.com/office/drawing/2014/main" id="{75E49FC0-532A-B190-469E-57AAAA543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4763" y="5810250"/>
            <a:ext cx="3511550" cy="646113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which is a positive quantity as expected.</a:t>
            </a:r>
            <a:endParaRPr lang="en-US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grpSp>
        <p:nvGrpSpPr>
          <p:cNvPr id="11" name="Group 152">
            <a:extLst>
              <a:ext uri="{FF2B5EF4-FFF2-40B4-BE49-F238E27FC236}">
                <a16:creationId xmlns:a16="http://schemas.microsoft.com/office/drawing/2014/main" id="{BED86FF7-5F83-C0D2-D792-2F82F0DC773D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5470525"/>
            <a:ext cx="2771775" cy="1154113"/>
            <a:chOff x="2339752" y="5402039"/>
            <a:chExt cx="2771639" cy="1154645"/>
          </a:xfrm>
        </p:grpSpPr>
        <p:grpSp>
          <p:nvGrpSpPr>
            <p:cNvPr id="53264" name="Group 149">
              <a:extLst>
                <a:ext uri="{FF2B5EF4-FFF2-40B4-BE49-F238E27FC236}">
                  <a16:creationId xmlns:a16="http://schemas.microsoft.com/office/drawing/2014/main" id="{6D8FD81C-2B68-80D1-BC5A-83AFF350DA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9752" y="5538022"/>
              <a:ext cx="2771639" cy="915314"/>
              <a:chOff x="3960601" y="5764614"/>
              <a:chExt cx="2771639" cy="915314"/>
            </a:xfrm>
          </p:grpSpPr>
          <p:sp>
            <p:nvSpPr>
              <p:cNvPr id="53266" name="Rectangle 124">
                <a:extLst>
                  <a:ext uri="{FF2B5EF4-FFF2-40B4-BE49-F238E27FC236}">
                    <a16:creationId xmlns:a16="http://schemas.microsoft.com/office/drawing/2014/main" id="{AF998C43-C06F-7156-10C9-AA6BF3B05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0601" y="6031856"/>
                <a:ext cx="104344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l-GR" altLang="en-US" b="1">
                    <a:solidFill>
                      <a:srgbClr val="00B0F0"/>
                    </a:solidFill>
                  </a:rPr>
                  <a:t>Δ</a:t>
                </a:r>
                <a:r>
                  <a:rPr lang="en-US" altLang="en-US" b="1">
                    <a:solidFill>
                      <a:srgbClr val="00B0F0"/>
                    </a:solidFill>
                  </a:rPr>
                  <a:t>K = ½ </a:t>
                </a:r>
                <a:endParaRPr lang="en-US" altLang="en-US">
                  <a:solidFill>
                    <a:srgbClr val="00B0F0"/>
                  </a:solidFill>
                </a:endParaRPr>
              </a:p>
            </p:txBody>
          </p:sp>
          <p:grpSp>
            <p:nvGrpSpPr>
              <p:cNvPr id="53267" name="Group 143">
                <a:extLst>
                  <a:ext uri="{FF2B5EF4-FFF2-40B4-BE49-F238E27FC236}">
                    <a16:creationId xmlns:a16="http://schemas.microsoft.com/office/drawing/2014/main" id="{DF2287B4-7DBC-6CEE-A728-04BF176C68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9180" y="5764614"/>
                <a:ext cx="1371012" cy="915314"/>
                <a:chOff x="3485790" y="4169870"/>
                <a:chExt cx="1371012" cy="915314"/>
              </a:xfrm>
            </p:grpSpPr>
            <p:sp>
              <p:nvSpPr>
                <p:cNvPr id="53269" name="Rectangle 144">
                  <a:extLst>
                    <a:ext uri="{FF2B5EF4-FFF2-40B4-BE49-F238E27FC236}">
                      <a16:creationId xmlns:a16="http://schemas.microsoft.com/office/drawing/2014/main" id="{214085BA-52A3-B75E-1FF5-BCED971D6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3091" y="4221088"/>
                  <a:ext cx="96644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 </a:t>
                  </a:r>
                  <a:r>
                    <a:rPr lang="en-US" altLang="en-US" b="1">
                      <a:solidFill>
                        <a:srgbClr val="00B0F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00B0F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2</a:t>
                  </a:r>
                  <a:endParaRPr lang="en-US" altLang="en-US"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53270" name="Rectangle 145">
                  <a:extLst>
                    <a:ext uri="{FF2B5EF4-FFF2-40B4-BE49-F238E27FC236}">
                      <a16:creationId xmlns:a16="http://schemas.microsoft.com/office/drawing/2014/main" id="{BF86C72C-212E-9B00-27FF-666825560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8506" y="4643844"/>
                  <a:ext cx="1268296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00B0F0"/>
                      </a:solidFill>
                    </a:rPr>
                    <a:t>(m</a:t>
                  </a:r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1 </a:t>
                  </a:r>
                  <a:r>
                    <a:rPr lang="en-US" altLang="en-US" b="1">
                      <a:solidFill>
                        <a:srgbClr val="00B0F0"/>
                      </a:solidFill>
                    </a:rPr>
                    <a:t>+</a:t>
                  </a:r>
                  <a:r>
                    <a:rPr lang="en-US" altLang="en-US">
                      <a:solidFill>
                        <a:srgbClr val="00B0F0"/>
                      </a:solidFill>
                    </a:rPr>
                    <a:t>  </a:t>
                  </a:r>
                  <a:r>
                    <a:rPr lang="en-US" altLang="en-US" b="1">
                      <a:solidFill>
                        <a:srgbClr val="00B0F0"/>
                      </a:solidFill>
                    </a:rPr>
                    <a:t>m</a:t>
                  </a:r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2</a:t>
                  </a:r>
                  <a:r>
                    <a:rPr lang="en-US" altLang="en-US" b="1">
                      <a:solidFill>
                        <a:srgbClr val="00B0F0"/>
                      </a:solidFill>
                    </a:rPr>
                    <a:t>)</a:t>
                  </a:r>
                  <a:r>
                    <a:rPr lang="en-US" altLang="en-US" b="1" baseline="-25000">
                      <a:solidFill>
                        <a:srgbClr val="00B0F0"/>
                      </a:solidFill>
                    </a:rPr>
                    <a:t> </a:t>
                  </a:r>
                  <a:endParaRPr lang="en-IN" altLang="en-US">
                    <a:solidFill>
                      <a:srgbClr val="00B0F0"/>
                    </a:solidFill>
                  </a:endParaRPr>
                </a:p>
              </p:txBody>
            </p:sp>
            <p:cxnSp>
              <p:nvCxnSpPr>
                <p:cNvPr id="147" name="Straight Connector 146">
                  <a:extLst>
                    <a:ext uri="{FF2B5EF4-FFF2-40B4-BE49-F238E27FC236}">
                      <a16:creationId xmlns:a16="http://schemas.microsoft.com/office/drawing/2014/main" id="{33BD34B3-2546-6BFD-6FC1-40E7814383DA}"/>
                    </a:ext>
                  </a:extLst>
                </p:cNvPr>
                <p:cNvCxnSpPr/>
                <p:nvPr/>
              </p:nvCxnSpPr>
              <p:spPr>
                <a:xfrm>
                  <a:off x="3568084" y="4621533"/>
                  <a:ext cx="1144532" cy="0"/>
                </a:xfrm>
                <a:prstGeom prst="line">
                  <a:avLst/>
                </a:prstGeom>
                <a:ln w="1905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8" name="Double Bracket 147">
                  <a:extLst>
                    <a:ext uri="{FF2B5EF4-FFF2-40B4-BE49-F238E27FC236}">
                      <a16:creationId xmlns:a16="http://schemas.microsoft.com/office/drawing/2014/main" id="{A74BA4BA-AA81-201C-C3A9-DD6372D813C4}"/>
                    </a:ext>
                  </a:extLst>
                </p:cNvPr>
                <p:cNvSpPr/>
                <p:nvPr/>
              </p:nvSpPr>
              <p:spPr>
                <a:xfrm>
                  <a:off x="3485538" y="4170475"/>
                  <a:ext cx="1319149" cy="914822"/>
                </a:xfrm>
                <a:prstGeom prst="bracketPair">
                  <a:avLst/>
                </a:prstGeom>
                <a:ln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>
                    <a:solidFill>
                      <a:srgbClr val="00B0F0"/>
                    </a:solidFill>
                  </a:endParaRPr>
                </a:p>
              </p:txBody>
            </p:sp>
          </p:grpSp>
          <p:sp>
            <p:nvSpPr>
              <p:cNvPr id="53268" name="Rectangle 148">
                <a:extLst>
                  <a:ext uri="{FF2B5EF4-FFF2-40B4-BE49-F238E27FC236}">
                    <a16:creationId xmlns:a16="http://schemas.microsoft.com/office/drawing/2014/main" id="{C565752D-7756-7713-FF6E-4741CAC9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591" y="6021288"/>
                <a:ext cx="495649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00B0F0"/>
                    </a:solidFill>
                  </a:rPr>
                  <a:t>u</a:t>
                </a:r>
                <a:r>
                  <a:rPr lang="en-US" altLang="en-US" b="1" baseline="-25000">
                    <a:solidFill>
                      <a:srgbClr val="00B0F0"/>
                    </a:solidFill>
                  </a:rPr>
                  <a:t>1</a:t>
                </a:r>
                <a:r>
                  <a:rPr lang="en-US" altLang="en-US" b="1" baseline="30000">
                    <a:solidFill>
                      <a:srgbClr val="00B0F0"/>
                    </a:solidFill>
                  </a:rPr>
                  <a:t>2</a:t>
                </a:r>
                <a:endParaRPr lang="en-IN" altLang="en-US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152" name="Rounded Rectangle 151">
              <a:extLst>
                <a:ext uri="{FF2B5EF4-FFF2-40B4-BE49-F238E27FC236}">
                  <a16:creationId xmlns:a16="http://schemas.microsoft.com/office/drawing/2014/main" id="{82874629-961A-6F5B-14B2-0E734AF8EFB4}"/>
                </a:ext>
              </a:extLst>
            </p:cNvPr>
            <p:cNvSpPr/>
            <p:nvPr/>
          </p:nvSpPr>
          <p:spPr bwMode="auto">
            <a:xfrm>
              <a:off x="2366739" y="5402039"/>
              <a:ext cx="2717667" cy="1154645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00B0F0"/>
                </a:solidFill>
              </a:endParaRPr>
            </a:p>
          </p:txBody>
        </p:sp>
      </p:grpSp>
      <p:sp>
        <p:nvSpPr>
          <p:cNvPr id="53261" name="TextBox 47">
            <a:extLst>
              <a:ext uri="{FF2B5EF4-FFF2-40B4-BE49-F238E27FC236}">
                <a16:creationId xmlns:a16="http://schemas.microsoft.com/office/drawing/2014/main" id="{250F5CC5-22E6-8D77-50A7-5EE0BC2A4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3262" name="TextBox 49">
            <a:extLst>
              <a:ext uri="{FF2B5EF4-FFF2-40B4-BE49-F238E27FC236}">
                <a16:creationId xmlns:a16="http://schemas.microsoft.com/office/drawing/2014/main" id="{2B59D806-2CBE-9914-113B-63B22D331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3263" name="TextBox 52">
            <a:extLst>
              <a:ext uri="{FF2B5EF4-FFF2-40B4-BE49-F238E27FC236}">
                <a16:creationId xmlns:a16="http://schemas.microsoft.com/office/drawing/2014/main" id="{63A83F30-158B-AF79-18B3-430FF2E83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3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3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3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0" grpId="0"/>
      <p:bldP spid="53251" grpId="0"/>
      <p:bldP spid="53252" grpId="0"/>
      <p:bldP spid="53253" grpId="0"/>
      <p:bldP spid="53254" grpId="0"/>
      <p:bldP spid="53258" grpId="0"/>
      <p:bldP spid="53259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7">
            <a:extLst>
              <a:ext uri="{FF2B5EF4-FFF2-40B4-BE49-F238E27FC236}">
                <a16:creationId xmlns:a16="http://schemas.microsoft.com/office/drawing/2014/main" id="{1E2D53CB-C95F-45A4-E1EA-487D3AEA7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8" y="44450"/>
            <a:ext cx="4648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B0F0"/>
                </a:solidFill>
              </a:rPr>
              <a:t>Elastic Collision in Two  Dimensions</a:t>
            </a:r>
          </a:p>
        </p:txBody>
      </p:sp>
      <p:grpSp>
        <p:nvGrpSpPr>
          <p:cNvPr id="2" name="Group 10">
            <a:extLst>
              <a:ext uri="{FF2B5EF4-FFF2-40B4-BE49-F238E27FC236}">
                <a16:creationId xmlns:a16="http://schemas.microsoft.com/office/drawing/2014/main" id="{8BAF6AEB-70BB-4060-F1D6-3503A9732D17}"/>
              </a:ext>
            </a:extLst>
          </p:cNvPr>
          <p:cNvGrpSpPr>
            <a:grpSpLocks/>
          </p:cNvGrpSpPr>
          <p:nvPr/>
        </p:nvGrpSpPr>
        <p:grpSpPr bwMode="auto">
          <a:xfrm rot="-992491">
            <a:off x="1082675" y="1938338"/>
            <a:ext cx="647700" cy="647700"/>
            <a:chOff x="720725" y="260648"/>
            <a:chExt cx="647700" cy="647700"/>
          </a:xfrm>
        </p:grpSpPr>
        <p:sp>
          <p:nvSpPr>
            <p:cNvPr id="12" name="Oval 248">
              <a:extLst>
                <a:ext uri="{FF2B5EF4-FFF2-40B4-BE49-F238E27FC236}">
                  <a16:creationId xmlns:a16="http://schemas.microsoft.com/office/drawing/2014/main" id="{D54900C7-E27B-6FA2-8A5A-6AA558B98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7CFA1816-C332-8C66-A00A-60AF95FDF549}"/>
                </a:ext>
              </a:extLst>
            </p:cNvPr>
            <p:cNvSpPr/>
            <p:nvPr/>
          </p:nvSpPr>
          <p:spPr>
            <a:xfrm>
              <a:off x="783791" y="395614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30FF001-21E5-7440-512A-E406B6AC362C}"/>
                </a:ext>
              </a:extLst>
            </p:cNvPr>
            <p:cNvSpPr/>
            <p:nvPr/>
          </p:nvSpPr>
          <p:spPr>
            <a:xfrm rot="21215286" flipV="1">
              <a:off x="769635" y="666312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3" name="Group 20">
            <a:extLst>
              <a:ext uri="{FF2B5EF4-FFF2-40B4-BE49-F238E27FC236}">
                <a16:creationId xmlns:a16="http://schemas.microsoft.com/office/drawing/2014/main" id="{E525C251-8B95-CCEB-4188-848A2EF59528}"/>
              </a:ext>
            </a:extLst>
          </p:cNvPr>
          <p:cNvGrpSpPr>
            <a:grpSpLocks/>
          </p:cNvGrpSpPr>
          <p:nvPr/>
        </p:nvGrpSpPr>
        <p:grpSpPr bwMode="auto">
          <a:xfrm rot="4483689">
            <a:off x="4900613" y="1995488"/>
            <a:ext cx="539750" cy="552450"/>
            <a:chOff x="720725" y="260648"/>
            <a:chExt cx="647700" cy="647700"/>
          </a:xfrm>
        </p:grpSpPr>
        <p:sp>
          <p:nvSpPr>
            <p:cNvPr id="22" name="Oval 248">
              <a:extLst>
                <a:ext uri="{FF2B5EF4-FFF2-40B4-BE49-F238E27FC236}">
                  <a16:creationId xmlns:a16="http://schemas.microsoft.com/office/drawing/2014/main" id="{551609EB-C6D3-A5A5-446D-C2386FB42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69E15F0B-77EB-A556-FD0A-A23EC5069CD0}"/>
                </a:ext>
              </a:extLst>
            </p:cNvPr>
            <p:cNvSpPr/>
            <p:nvPr/>
          </p:nvSpPr>
          <p:spPr>
            <a:xfrm>
              <a:off x="781354" y="419766"/>
              <a:ext cx="508636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2A51CC2-AAB9-206C-5D97-04AEC5063778}"/>
                </a:ext>
              </a:extLst>
            </p:cNvPr>
            <p:cNvSpPr/>
            <p:nvPr/>
          </p:nvSpPr>
          <p:spPr>
            <a:xfrm rot="21215286" flipV="1">
              <a:off x="775596" y="680619"/>
              <a:ext cx="508636" cy="89338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681C6C89-761E-19E2-A85D-17E42F9DF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113" y="2714625"/>
            <a:ext cx="3108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Click to see the collision…</a:t>
            </a:r>
            <a:endParaRPr lang="en-IN" altLang="en-US">
              <a:solidFill>
                <a:srgbClr val="FF00FF"/>
              </a:solidFill>
            </a:endParaRPr>
          </a:p>
        </p:txBody>
      </p:sp>
      <p:grpSp>
        <p:nvGrpSpPr>
          <p:cNvPr id="4" name="Group 72">
            <a:extLst>
              <a:ext uri="{FF2B5EF4-FFF2-40B4-BE49-F238E27FC236}">
                <a16:creationId xmlns:a16="http://schemas.microsoft.com/office/drawing/2014/main" id="{D23C3556-84C9-F15B-248E-54E5C0B3AFCA}"/>
              </a:ext>
            </a:extLst>
          </p:cNvPr>
          <p:cNvGrpSpPr>
            <a:grpSpLocks/>
          </p:cNvGrpSpPr>
          <p:nvPr/>
        </p:nvGrpSpPr>
        <p:grpSpPr bwMode="auto">
          <a:xfrm rot="-992491">
            <a:off x="4278313" y="1898650"/>
            <a:ext cx="647700" cy="647700"/>
            <a:chOff x="720725" y="260648"/>
            <a:chExt cx="647700" cy="647700"/>
          </a:xfrm>
        </p:grpSpPr>
        <p:sp>
          <p:nvSpPr>
            <p:cNvPr id="74" name="Oval 248">
              <a:extLst>
                <a:ext uri="{FF2B5EF4-FFF2-40B4-BE49-F238E27FC236}">
                  <a16:creationId xmlns:a16="http://schemas.microsoft.com/office/drawing/2014/main" id="{E38B837A-E2BA-578A-F053-1CDF52F1B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725" y="260648"/>
              <a:ext cx="647700" cy="647700"/>
            </a:xfrm>
            <a:prstGeom prst="ellipse">
              <a:avLst/>
            </a:prstGeom>
            <a:gradFill>
              <a:gsLst>
                <a:gs pos="0">
                  <a:srgbClr val="66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9050">
              <a:noFill/>
              <a:round/>
              <a:headEnd/>
              <a:tailEnd/>
            </a:ln>
            <a:effectLst/>
            <a:scene3d>
              <a:camera prst="orthographicFront"/>
              <a:lightRig rig="flat" dir="t"/>
            </a:scene3d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D7794C77-CCB8-3F74-2E42-6F37F37A56FF}"/>
                </a:ext>
              </a:extLst>
            </p:cNvPr>
            <p:cNvSpPr/>
            <p:nvPr/>
          </p:nvSpPr>
          <p:spPr>
            <a:xfrm>
              <a:off x="774780" y="381346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602ED223-7FDE-BD85-1B27-0FA95F83F7C0}"/>
                </a:ext>
              </a:extLst>
            </p:cNvPr>
            <p:cNvSpPr/>
            <p:nvPr/>
          </p:nvSpPr>
          <p:spPr>
            <a:xfrm rot="21215286" flipV="1">
              <a:off x="769635" y="666312"/>
              <a:ext cx="508000" cy="88900"/>
            </a:xfrm>
            <a:custGeom>
              <a:avLst/>
              <a:gdLst>
                <a:gd name="connsiteX0" fmla="*/ 0 w 508000"/>
                <a:gd name="connsiteY0" fmla="*/ 25400 h 89259"/>
                <a:gd name="connsiteX1" fmla="*/ 254000 w 508000"/>
                <a:gd name="connsiteY1" fmla="*/ 88900 h 89259"/>
                <a:gd name="connsiteX2" fmla="*/ 508000 w 508000"/>
                <a:gd name="connsiteY2" fmla="*/ 0 h 8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0" h="89259">
                  <a:moveTo>
                    <a:pt x="0" y="25400"/>
                  </a:moveTo>
                  <a:cubicBezTo>
                    <a:pt x="84666" y="59266"/>
                    <a:pt x="169333" y="93133"/>
                    <a:pt x="254000" y="88900"/>
                  </a:cubicBezTo>
                  <a:cubicBezTo>
                    <a:pt x="338667" y="84667"/>
                    <a:pt x="423333" y="42333"/>
                    <a:pt x="508000" y="0"/>
                  </a:cubicBezTo>
                </a:path>
              </a:pathLst>
            </a:cu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grpSp>
        <p:nvGrpSpPr>
          <p:cNvPr id="5" name="Group 120">
            <a:extLst>
              <a:ext uri="{FF2B5EF4-FFF2-40B4-BE49-F238E27FC236}">
                <a16:creationId xmlns:a16="http://schemas.microsoft.com/office/drawing/2014/main" id="{5E770E5B-93E2-7B76-0A03-32624E5FE790}"/>
              </a:ext>
            </a:extLst>
          </p:cNvPr>
          <p:cNvGrpSpPr>
            <a:grpSpLocks/>
          </p:cNvGrpSpPr>
          <p:nvPr/>
        </p:nvGrpSpPr>
        <p:grpSpPr bwMode="auto">
          <a:xfrm>
            <a:off x="1074738" y="260350"/>
            <a:ext cx="7508875" cy="4032250"/>
            <a:chOff x="1074444" y="2276872"/>
            <a:chExt cx="7508646" cy="4032448"/>
          </a:xfrm>
        </p:grpSpPr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CEF5784-453C-AE14-2194-7A6A12B1A90C}"/>
                </a:ext>
              </a:extLst>
            </p:cNvPr>
            <p:cNvCxnSpPr/>
            <p:nvPr/>
          </p:nvCxnSpPr>
          <p:spPr>
            <a:xfrm>
              <a:off x="5001799" y="4251819"/>
              <a:ext cx="2524048" cy="1543126"/>
            </a:xfrm>
            <a:prstGeom prst="line">
              <a:avLst/>
            </a:prstGeom>
            <a:ln w="28575">
              <a:solidFill>
                <a:srgbClr val="FF66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36A99991-5B35-4614-BBC7-99107F5763A2}"/>
                </a:ext>
              </a:extLst>
            </p:cNvPr>
            <p:cNvCxnSpPr/>
            <p:nvPr/>
          </p:nvCxnSpPr>
          <p:spPr>
            <a:xfrm flipV="1">
              <a:off x="5031960" y="2880152"/>
              <a:ext cx="2563735" cy="1366905"/>
            </a:xfrm>
            <a:prstGeom prst="line">
              <a:avLst/>
            </a:prstGeom>
            <a:ln w="28575">
              <a:solidFill>
                <a:srgbClr val="FF66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4306" name="Group 118">
              <a:extLst>
                <a:ext uri="{FF2B5EF4-FFF2-40B4-BE49-F238E27FC236}">
                  <a16:creationId xmlns:a16="http://schemas.microsoft.com/office/drawing/2014/main" id="{BAC0F998-C764-13B5-5BCE-EC63E5AA85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99854" y="5904003"/>
              <a:ext cx="883236" cy="405317"/>
              <a:chOff x="7699854" y="5432199"/>
              <a:chExt cx="883236" cy="405317"/>
            </a:xfrm>
          </p:grpSpPr>
          <p:cxnSp>
            <p:nvCxnSpPr>
              <p:cNvPr id="115" name="Straight Arrow Connector 114">
                <a:extLst>
                  <a:ext uri="{FF2B5EF4-FFF2-40B4-BE49-F238E27FC236}">
                    <a16:creationId xmlns:a16="http://schemas.microsoft.com/office/drawing/2014/main" id="{84AB1C47-A739-1926-0472-A826AD11AF4D}"/>
                  </a:ext>
                </a:extLst>
              </p:cNvPr>
              <p:cNvCxnSpPr/>
              <p:nvPr/>
            </p:nvCxnSpPr>
            <p:spPr bwMode="auto">
              <a:xfrm>
                <a:off x="7700467" y="5432684"/>
                <a:ext cx="687366" cy="404832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4339" name="Group 83">
                <a:extLst>
                  <a:ext uri="{FF2B5EF4-FFF2-40B4-BE49-F238E27FC236}">
                    <a16:creationId xmlns:a16="http://schemas.microsoft.com/office/drawing/2014/main" id="{332303DC-1EAC-415C-053C-298310CD3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72400" y="5435932"/>
                <a:ext cx="410690" cy="369332"/>
                <a:chOff x="4360243" y="3244334"/>
                <a:chExt cx="410690" cy="369479"/>
              </a:xfrm>
            </p:grpSpPr>
            <p:sp>
              <p:nvSpPr>
                <p:cNvPr id="54340" name="Rectangle 99">
                  <a:extLst>
                    <a:ext uri="{FF2B5EF4-FFF2-40B4-BE49-F238E27FC236}">
                      <a16:creationId xmlns:a16="http://schemas.microsoft.com/office/drawing/2014/main" id="{CEBEB9B7-6E4E-03A6-3C17-D379E5BD3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0243" y="3244334"/>
                  <a:ext cx="410690" cy="3694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6600"/>
                      </a:solidFill>
                    </a:rPr>
                    <a:t>v</a:t>
                  </a:r>
                  <a:r>
                    <a:rPr lang="en-US" altLang="en-US" b="1" baseline="-25000">
                      <a:solidFill>
                        <a:srgbClr val="FF6600"/>
                      </a:solidFill>
                    </a:rPr>
                    <a:t>2</a:t>
                  </a:r>
                  <a:endParaRPr lang="en-IN" altLang="en-US"/>
                </a:p>
              </p:txBody>
            </p:sp>
            <p:cxnSp>
              <p:nvCxnSpPr>
                <p:cNvPr id="114" name="Straight Arrow Connector 113">
                  <a:extLst>
                    <a:ext uri="{FF2B5EF4-FFF2-40B4-BE49-F238E27FC236}">
                      <a16:creationId xmlns:a16="http://schemas.microsoft.com/office/drawing/2014/main" id="{E39F57F0-78B8-8826-F6E3-B3A4C71A1440}"/>
                    </a:ext>
                  </a:extLst>
                </p:cNvPr>
                <p:cNvCxnSpPr/>
                <p:nvPr/>
              </p:nvCxnSpPr>
              <p:spPr bwMode="auto">
                <a:xfrm>
                  <a:off x="4440743" y="3322083"/>
                  <a:ext cx="190494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B1F7B948-DAF2-D37B-055E-431967958E86}"/>
                </a:ext>
              </a:extLst>
            </p:cNvPr>
            <p:cNvCxnSpPr/>
            <p:nvPr/>
          </p:nvCxnSpPr>
          <p:spPr bwMode="auto">
            <a:xfrm>
              <a:off x="1283988" y="4261344"/>
              <a:ext cx="7130833" cy="0"/>
            </a:xfrm>
            <a:prstGeom prst="line">
              <a:avLst/>
            </a:prstGeom>
            <a:ln w="28575">
              <a:solidFill>
                <a:srgbClr val="FFCC66"/>
              </a:solidFill>
              <a:prstDash val="solid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4308" name="Group 35">
              <a:extLst>
                <a:ext uri="{FF2B5EF4-FFF2-40B4-BE49-F238E27FC236}">
                  <a16:creationId xmlns:a16="http://schemas.microsoft.com/office/drawing/2014/main" id="{169EED45-35F1-EFF2-73F4-2E73DD1B9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4444" y="3612772"/>
              <a:ext cx="1145699" cy="948850"/>
              <a:chOff x="317107" y="1164519"/>
              <a:chExt cx="1145699" cy="948850"/>
            </a:xfrm>
          </p:grpSpPr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4F759374-9881-FEB4-4A42-39D0A0C4C8B6}"/>
                  </a:ext>
                </a:extLst>
              </p:cNvPr>
              <p:cNvCxnSpPr/>
              <p:nvPr/>
            </p:nvCxnSpPr>
            <p:spPr bwMode="auto">
              <a:xfrm>
                <a:off x="667933" y="1811505"/>
                <a:ext cx="723878" cy="0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4330" name="Group 71">
                <a:extLst>
                  <a:ext uri="{FF2B5EF4-FFF2-40B4-BE49-F238E27FC236}">
                    <a16:creationId xmlns:a16="http://schemas.microsoft.com/office/drawing/2014/main" id="{D8D12F45-F8DC-FAE2-6047-733CD2780F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992491">
                <a:off x="317107" y="1465927"/>
                <a:ext cx="647700" cy="647442"/>
                <a:chOff x="720725" y="260648"/>
                <a:chExt cx="647700" cy="647700"/>
              </a:xfrm>
            </p:grpSpPr>
            <p:sp>
              <p:nvSpPr>
                <p:cNvPr id="69" name="Oval 248">
                  <a:extLst>
                    <a:ext uri="{FF2B5EF4-FFF2-40B4-BE49-F238E27FC236}">
                      <a16:creationId xmlns:a16="http://schemas.microsoft.com/office/drawing/2014/main" id="{30900388-03AC-9D8D-B06F-8EB2CAD3CE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BCA53901-1EDC-29C7-6159-756CFA563CD2}"/>
                    </a:ext>
                  </a:extLst>
                </p:cNvPr>
                <p:cNvSpPr/>
                <p:nvPr/>
              </p:nvSpPr>
              <p:spPr>
                <a:xfrm>
                  <a:off x="782087" y="401263"/>
                  <a:ext cx="507984" cy="88940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2952148F-C160-7A5B-DC25-EE9CF92AEFC5}"/>
                    </a:ext>
                  </a:extLst>
                </p:cNvPr>
                <p:cNvSpPr/>
                <p:nvPr/>
              </p:nvSpPr>
              <p:spPr>
                <a:xfrm rot="21215286" flipV="1">
                  <a:off x="770808" y="667966"/>
                  <a:ext cx="507984" cy="88940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grpSp>
            <p:nvGrpSpPr>
              <p:cNvPr id="54331" name="Group 83">
                <a:extLst>
                  <a:ext uri="{FF2B5EF4-FFF2-40B4-BE49-F238E27FC236}">
                    <a16:creationId xmlns:a16="http://schemas.microsoft.com/office/drawing/2014/main" id="{6466F0F0-A9DD-2502-AC15-4492E43AE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52116" y="1434844"/>
                <a:ext cx="410690" cy="369332"/>
                <a:chOff x="4360243" y="3244334"/>
                <a:chExt cx="410690" cy="369479"/>
              </a:xfrm>
            </p:grpSpPr>
            <p:sp>
              <p:nvSpPr>
                <p:cNvPr id="54333" name="Rectangle 99">
                  <a:extLst>
                    <a:ext uri="{FF2B5EF4-FFF2-40B4-BE49-F238E27FC236}">
                      <a16:creationId xmlns:a16="http://schemas.microsoft.com/office/drawing/2014/main" id="{ABD40784-D644-671C-EA32-A49E4E01D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0243" y="3244334"/>
                  <a:ext cx="410690" cy="3694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6600"/>
                      </a:solidFill>
                    </a:rPr>
                    <a:t>u</a:t>
                  </a:r>
                  <a:r>
                    <a:rPr lang="en-US" altLang="en-US" b="1" baseline="-25000">
                      <a:solidFill>
                        <a:srgbClr val="FF6600"/>
                      </a:solidFill>
                    </a:rPr>
                    <a:t>1</a:t>
                  </a:r>
                  <a:endParaRPr lang="en-IN" altLang="en-US"/>
                </a:p>
              </p:txBody>
            </p:sp>
            <p:cxnSp>
              <p:nvCxnSpPr>
                <p:cNvPr id="68" name="Straight Arrow Connector 67">
                  <a:extLst>
                    <a:ext uri="{FF2B5EF4-FFF2-40B4-BE49-F238E27FC236}">
                      <a16:creationId xmlns:a16="http://schemas.microsoft.com/office/drawing/2014/main" id="{F4F467EA-4F39-7435-5DDF-73D922C22470}"/>
                    </a:ext>
                  </a:extLst>
                </p:cNvPr>
                <p:cNvCxnSpPr/>
                <p:nvPr/>
              </p:nvCxnSpPr>
              <p:spPr bwMode="auto">
                <a:xfrm>
                  <a:off x="4441184" y="3303502"/>
                  <a:ext cx="190494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332" name="Rectangle 8">
                <a:extLst>
                  <a:ext uri="{FF2B5EF4-FFF2-40B4-BE49-F238E27FC236}">
                    <a16:creationId xmlns:a16="http://schemas.microsoft.com/office/drawing/2014/main" id="{5CD87153-F7E8-17F1-1FF6-E7A411B8A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589" y="1164519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</p:grpSp>
        <p:grpSp>
          <p:nvGrpSpPr>
            <p:cNvPr id="54309" name="Group 98">
              <a:extLst>
                <a:ext uri="{FF2B5EF4-FFF2-40B4-BE49-F238E27FC236}">
                  <a16:creationId xmlns:a16="http://schemas.microsoft.com/office/drawing/2014/main" id="{205F8EB2-1F67-B260-1EDD-4F2C776DCB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927" y="3607970"/>
              <a:ext cx="562939" cy="924137"/>
              <a:chOff x="4696919" y="3136166"/>
              <a:chExt cx="562939" cy="924137"/>
            </a:xfrm>
          </p:grpSpPr>
          <p:sp>
            <p:nvSpPr>
              <p:cNvPr id="60" name="Oval 248">
                <a:extLst>
                  <a:ext uri="{FF2B5EF4-FFF2-40B4-BE49-F238E27FC236}">
                    <a16:creationId xmlns:a16="http://schemas.microsoft.com/office/drawing/2014/main" id="{F00AFE0C-FF50-1952-95AA-DC4A93964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483689">
                <a:off x="4703376" y="3514311"/>
                <a:ext cx="539535" cy="552450"/>
              </a:xfrm>
              <a:prstGeom prst="ellipse">
                <a:avLst/>
              </a:prstGeom>
              <a:noFill/>
              <a:ln w="19050">
                <a:solidFill>
                  <a:srgbClr val="0066FF"/>
                </a:solidFill>
                <a:prstDash val="sysDot"/>
                <a:round/>
                <a:headEnd/>
                <a:tailEnd/>
              </a:ln>
              <a:effectLst/>
              <a:scene3d>
                <a:camera prst="orthographicFront"/>
                <a:lightRig rig="flat" dir="t"/>
              </a:scene3d>
            </p:spPr>
            <p:txBody>
              <a:bodyPr wrap="none" anchor="ctr"/>
              <a:lstStyle/>
              <a:p>
                <a:pPr>
                  <a:defRPr/>
                </a:pPr>
                <a:endParaRPr lang="en-IN"/>
              </a:p>
            </p:txBody>
          </p:sp>
          <p:sp>
            <p:nvSpPr>
              <p:cNvPr id="54328" name="Rectangle 123">
                <a:extLst>
                  <a:ext uri="{FF2B5EF4-FFF2-40B4-BE49-F238E27FC236}">
                    <a16:creationId xmlns:a16="http://schemas.microsoft.com/office/drawing/2014/main" id="{7C2F002B-0303-7F81-D443-03A4650BE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048" y="3136166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</p:grpSp>
        <p:grpSp>
          <p:nvGrpSpPr>
            <p:cNvPr id="54310" name="Group 78">
              <a:extLst>
                <a:ext uri="{FF2B5EF4-FFF2-40B4-BE49-F238E27FC236}">
                  <a16:creationId xmlns:a16="http://schemas.microsoft.com/office/drawing/2014/main" id="{93CC6103-6BA5-85C3-C66F-3225EF4CE4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22926" y="5276460"/>
              <a:ext cx="552450" cy="871125"/>
              <a:chOff x="1744203" y="5067956"/>
              <a:chExt cx="552450" cy="871125"/>
            </a:xfrm>
          </p:grpSpPr>
          <p:grpSp>
            <p:nvGrpSpPr>
              <p:cNvPr id="54322" name="Group 72">
                <a:extLst>
                  <a:ext uri="{FF2B5EF4-FFF2-40B4-BE49-F238E27FC236}">
                    <a16:creationId xmlns:a16="http://schemas.microsoft.com/office/drawing/2014/main" id="{89B557C8-57D3-D423-3334-47DA5121F7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483689">
                <a:off x="1750660" y="5393089"/>
                <a:ext cx="539535" cy="552450"/>
                <a:chOff x="720725" y="260648"/>
                <a:chExt cx="647700" cy="647700"/>
              </a:xfrm>
            </p:grpSpPr>
            <p:sp>
              <p:nvSpPr>
                <p:cNvPr id="82" name="Oval 248">
                  <a:extLst>
                    <a:ext uri="{FF2B5EF4-FFF2-40B4-BE49-F238E27FC236}">
                      <a16:creationId xmlns:a16="http://schemas.microsoft.com/office/drawing/2014/main" id="{18BD5074-9C19-6470-67BC-0FA6E5A320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0725" y="260648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BB935744-02D4-25F2-064B-BC1DAF8FE0DF}"/>
                    </a:ext>
                  </a:extLst>
                </p:cNvPr>
                <p:cNvSpPr/>
                <p:nvPr/>
              </p:nvSpPr>
              <p:spPr>
                <a:xfrm>
                  <a:off x="769580" y="424709"/>
                  <a:ext cx="508864" cy="89335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FBF7EBB-19CB-77DE-7770-61BDDB554F92}"/>
                    </a:ext>
                  </a:extLst>
                </p:cNvPr>
                <p:cNvSpPr/>
                <p:nvPr/>
              </p:nvSpPr>
              <p:spPr>
                <a:xfrm rot="21215286" flipV="1">
                  <a:off x="777958" y="691762"/>
                  <a:ext cx="512675" cy="89335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sp>
            <p:nvSpPr>
              <p:cNvPr id="54323" name="Rectangle 123">
                <a:extLst>
                  <a:ext uri="{FF2B5EF4-FFF2-40B4-BE49-F238E27FC236}">
                    <a16:creationId xmlns:a16="http://schemas.microsoft.com/office/drawing/2014/main" id="{44415DE3-228C-BDE9-3F64-A59DBB29C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579" y="5067956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endParaRPr lang="en-IN" altLang="en-US"/>
              </a:p>
            </p:txBody>
          </p:sp>
        </p:grpSp>
        <p:grpSp>
          <p:nvGrpSpPr>
            <p:cNvPr id="54311" name="Group 116">
              <a:extLst>
                <a:ext uri="{FF2B5EF4-FFF2-40B4-BE49-F238E27FC236}">
                  <a16:creationId xmlns:a16="http://schemas.microsoft.com/office/drawing/2014/main" id="{A3DAA373-2A16-DBF4-77F0-DA381C7991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7882" y="2276872"/>
              <a:ext cx="882510" cy="804902"/>
              <a:chOff x="7812946" y="1556792"/>
              <a:chExt cx="882510" cy="804902"/>
            </a:xfrm>
          </p:grpSpPr>
          <p:cxnSp>
            <p:nvCxnSpPr>
              <p:cNvPr id="91" name="Straight Arrow Connector 90">
                <a:extLst>
                  <a:ext uri="{FF2B5EF4-FFF2-40B4-BE49-F238E27FC236}">
                    <a16:creationId xmlns:a16="http://schemas.microsoft.com/office/drawing/2014/main" id="{A18B3633-C069-A0B7-5498-51B559F679FD}"/>
                  </a:ext>
                </a:extLst>
              </p:cNvPr>
              <p:cNvCxnSpPr/>
              <p:nvPr/>
            </p:nvCxnSpPr>
            <p:spPr bwMode="auto">
              <a:xfrm flipV="1">
                <a:off x="7812946" y="1958450"/>
                <a:ext cx="722290" cy="403245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4319" name="Group 83">
                <a:extLst>
                  <a:ext uri="{FF2B5EF4-FFF2-40B4-BE49-F238E27FC236}">
                    <a16:creationId xmlns:a16="http://schemas.microsoft.com/office/drawing/2014/main" id="{0FF06220-131B-7028-7421-CF84EB0ECC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4766" y="1556792"/>
                <a:ext cx="410690" cy="369332"/>
                <a:chOff x="4360243" y="3244334"/>
                <a:chExt cx="410690" cy="369479"/>
              </a:xfrm>
            </p:grpSpPr>
            <p:sp>
              <p:nvSpPr>
                <p:cNvPr id="54320" name="Rectangle 99">
                  <a:extLst>
                    <a:ext uri="{FF2B5EF4-FFF2-40B4-BE49-F238E27FC236}">
                      <a16:creationId xmlns:a16="http://schemas.microsoft.com/office/drawing/2014/main" id="{F2198528-D7BA-9175-9D16-A46B933E3D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0243" y="3244334"/>
                  <a:ext cx="410690" cy="3694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FF6600"/>
                      </a:solidFill>
                    </a:rPr>
                    <a:t>v</a:t>
                  </a:r>
                  <a:r>
                    <a:rPr lang="en-US" altLang="en-US" b="1" baseline="-25000">
                      <a:solidFill>
                        <a:srgbClr val="FF6600"/>
                      </a:solidFill>
                    </a:rPr>
                    <a:t>1</a:t>
                  </a:r>
                  <a:endParaRPr lang="en-IN" altLang="en-US"/>
                </a:p>
              </p:txBody>
            </p:sp>
            <p:cxnSp>
              <p:nvCxnSpPr>
                <p:cNvPr id="95" name="Straight Arrow Connector 94">
                  <a:extLst>
                    <a:ext uri="{FF2B5EF4-FFF2-40B4-BE49-F238E27FC236}">
                      <a16:creationId xmlns:a16="http://schemas.microsoft.com/office/drawing/2014/main" id="{FB384C99-8F68-370D-029E-408AA2C9C19A}"/>
                    </a:ext>
                  </a:extLst>
                </p:cNvPr>
                <p:cNvCxnSpPr/>
                <p:nvPr/>
              </p:nvCxnSpPr>
              <p:spPr bwMode="auto">
                <a:xfrm>
                  <a:off x="4440856" y="3322157"/>
                  <a:ext cx="190494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4312" name="Group 99">
              <a:extLst>
                <a:ext uri="{FF2B5EF4-FFF2-40B4-BE49-F238E27FC236}">
                  <a16:creationId xmlns:a16="http://schemas.microsoft.com/office/drawing/2014/main" id="{D5003BC7-9B05-A2A9-E298-01BEA1DF67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6364" y="2370039"/>
              <a:ext cx="647700" cy="961551"/>
              <a:chOff x="7587857" y="1676463"/>
              <a:chExt cx="647700" cy="961551"/>
            </a:xfrm>
          </p:grpSpPr>
          <p:grpSp>
            <p:nvGrpSpPr>
              <p:cNvPr id="54313" name="Group 71">
                <a:extLst>
                  <a:ext uri="{FF2B5EF4-FFF2-40B4-BE49-F238E27FC236}">
                    <a16:creationId xmlns:a16="http://schemas.microsoft.com/office/drawing/2014/main" id="{A866818B-89AA-6A24-183B-47D157B032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992491">
                <a:off x="7587857" y="1990572"/>
                <a:ext cx="647700" cy="647442"/>
                <a:chOff x="764479" y="247139"/>
                <a:chExt cx="647700" cy="647700"/>
              </a:xfrm>
            </p:grpSpPr>
            <p:sp>
              <p:nvSpPr>
                <p:cNvPr id="96" name="Oval 248">
                  <a:extLst>
                    <a:ext uri="{FF2B5EF4-FFF2-40B4-BE49-F238E27FC236}">
                      <a16:creationId xmlns:a16="http://schemas.microsoft.com/office/drawing/2014/main" id="{EAF13CF9-E1C1-E95B-333E-5EBBF49DB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4479" y="247139"/>
                  <a:ext cx="647700" cy="647700"/>
                </a:xfrm>
                <a:prstGeom prst="ellipse">
                  <a:avLst/>
                </a:prstGeom>
                <a:gradFill>
                  <a:gsLst>
                    <a:gs pos="0">
                      <a:srgbClr val="66FFFF"/>
                    </a:gs>
                    <a:gs pos="100000">
                      <a:srgbClr val="0000FF"/>
                    </a:gs>
                  </a:gsLst>
                  <a:path path="shape">
                    <a:fillToRect l="50000" t="50000" r="50000" b="50000"/>
                  </a:path>
                </a:gradFill>
                <a:ln w="19050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flat" dir="t"/>
                </a:scene3d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IN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E2B71092-4863-B529-5FFF-BA1FDEFB52DE}"/>
                    </a:ext>
                  </a:extLst>
                </p:cNvPr>
                <p:cNvSpPr/>
                <p:nvPr/>
              </p:nvSpPr>
              <p:spPr>
                <a:xfrm>
                  <a:off x="823936" y="410025"/>
                  <a:ext cx="507984" cy="88940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7FB6A3FF-C671-67B3-5933-690094DCB495}"/>
                    </a:ext>
                  </a:extLst>
                </p:cNvPr>
                <p:cNvSpPr/>
                <p:nvPr/>
              </p:nvSpPr>
              <p:spPr>
                <a:xfrm rot="21215286" flipV="1">
                  <a:off x="826853" y="657483"/>
                  <a:ext cx="506397" cy="87351"/>
                </a:xfrm>
                <a:custGeom>
                  <a:avLst/>
                  <a:gdLst>
                    <a:gd name="connsiteX0" fmla="*/ 0 w 508000"/>
                    <a:gd name="connsiteY0" fmla="*/ 25400 h 89259"/>
                    <a:gd name="connsiteX1" fmla="*/ 254000 w 508000"/>
                    <a:gd name="connsiteY1" fmla="*/ 88900 h 89259"/>
                    <a:gd name="connsiteX2" fmla="*/ 508000 w 508000"/>
                    <a:gd name="connsiteY2" fmla="*/ 0 h 8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8000" h="89259">
                      <a:moveTo>
                        <a:pt x="0" y="25400"/>
                      </a:moveTo>
                      <a:cubicBezTo>
                        <a:pt x="84666" y="59266"/>
                        <a:pt x="169333" y="93133"/>
                        <a:pt x="254000" y="88900"/>
                      </a:cubicBezTo>
                      <a:cubicBezTo>
                        <a:pt x="338667" y="84667"/>
                        <a:pt x="423333" y="42333"/>
                        <a:pt x="508000" y="0"/>
                      </a:cubicBezTo>
                    </a:path>
                  </a:pathLst>
                </a:custGeom>
                <a:ln w="3810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IN"/>
                </a:p>
              </p:txBody>
            </p:sp>
          </p:grpSp>
          <p:sp>
            <p:nvSpPr>
              <p:cNvPr id="54314" name="Rectangle 8">
                <a:extLst>
                  <a:ext uri="{FF2B5EF4-FFF2-40B4-BE49-F238E27FC236}">
                    <a16:creationId xmlns:a16="http://schemas.microsoft.com/office/drawing/2014/main" id="{D701D64F-3CA6-6AB7-DFEC-0E307526A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5639" y="1676463"/>
                <a:ext cx="47481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1">
                    <a:solidFill>
                      <a:srgbClr val="FF6600"/>
                    </a:solidFill>
                  </a:rPr>
                  <a:t>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endParaRPr lang="en-IN" altLang="en-US"/>
              </a:p>
            </p:txBody>
          </p:sp>
        </p:grpSp>
      </p:grpSp>
      <p:grpSp>
        <p:nvGrpSpPr>
          <p:cNvPr id="25" name="Group 124">
            <a:extLst>
              <a:ext uri="{FF2B5EF4-FFF2-40B4-BE49-F238E27FC236}">
                <a16:creationId xmlns:a16="http://schemas.microsoft.com/office/drawing/2014/main" id="{ED887C03-A0E7-D7D8-CCE8-2F47E9A7D485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1858963"/>
            <a:ext cx="528637" cy="387350"/>
            <a:chOff x="5580112" y="1785464"/>
            <a:chExt cx="528118" cy="387147"/>
          </a:xfrm>
        </p:grpSpPr>
        <p:sp>
          <p:nvSpPr>
            <p:cNvPr id="54302" name="Arc 64">
              <a:extLst>
                <a:ext uri="{FF2B5EF4-FFF2-40B4-BE49-F238E27FC236}">
                  <a16:creationId xmlns:a16="http://schemas.microsoft.com/office/drawing/2014/main" id="{355F3152-6585-84AB-5AC9-5C7824E91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12" y="1878090"/>
              <a:ext cx="228867" cy="29452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03" name="Rectangle 65">
              <a:extLst>
                <a:ext uri="{FF2B5EF4-FFF2-40B4-BE49-F238E27FC236}">
                  <a16:creationId xmlns:a16="http://schemas.microsoft.com/office/drawing/2014/main" id="{7E295915-1592-97A2-E569-C762CDEB1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380" y="178546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00"/>
                  </a:solidFill>
                  <a:sym typeface="Symbol" panose="05050102010706020507" pitchFamily="18" charset="2"/>
                </a:rPr>
                <a:t></a:t>
              </a:r>
              <a:r>
                <a:rPr lang="en-US" altLang="en-US" b="1" baseline="-25000">
                  <a:solidFill>
                    <a:srgbClr val="FF0000"/>
                  </a:solidFill>
                  <a:sym typeface="Symbol" panose="05050102010706020507" pitchFamily="18" charset="2"/>
                </a:rPr>
                <a:t>1</a:t>
              </a:r>
            </a:p>
          </p:txBody>
        </p:sp>
      </p:grpSp>
      <p:grpSp>
        <p:nvGrpSpPr>
          <p:cNvPr id="26" name="Group 129">
            <a:extLst>
              <a:ext uri="{FF2B5EF4-FFF2-40B4-BE49-F238E27FC236}">
                <a16:creationId xmlns:a16="http://schemas.microsoft.com/office/drawing/2014/main" id="{BA19A5F7-0E96-7FCC-EA49-7A1CC5AB87F8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2316163"/>
            <a:ext cx="541337" cy="369887"/>
            <a:chOff x="5641321" y="2229308"/>
            <a:chExt cx="542338" cy="369332"/>
          </a:xfrm>
        </p:grpSpPr>
        <p:sp>
          <p:nvSpPr>
            <p:cNvPr id="54300" name="Arc 64">
              <a:extLst>
                <a:ext uri="{FF2B5EF4-FFF2-40B4-BE49-F238E27FC236}">
                  <a16:creationId xmlns:a16="http://schemas.microsoft.com/office/drawing/2014/main" id="{68D1380A-4B96-8125-6C4F-FD97F4B5F0FC}"/>
                </a:ext>
              </a:extLst>
            </p:cNvPr>
            <p:cNvSpPr>
              <a:spLocks/>
            </p:cNvSpPr>
            <p:nvPr/>
          </p:nvSpPr>
          <p:spPr bwMode="auto">
            <a:xfrm rot="2718737">
              <a:off x="5674148" y="2212742"/>
              <a:ext cx="228867" cy="29452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01" name="Rectangle 65">
              <a:extLst>
                <a:ext uri="{FF2B5EF4-FFF2-40B4-BE49-F238E27FC236}">
                  <a16:creationId xmlns:a16="http://schemas.microsoft.com/office/drawing/2014/main" id="{1B010795-E82C-8583-A739-A19BDF5C0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3809" y="2229308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0000"/>
                  </a:solidFill>
                  <a:sym typeface="Symbol" panose="05050102010706020507" pitchFamily="18" charset="2"/>
                </a:rPr>
                <a:t></a:t>
              </a:r>
              <a:r>
                <a:rPr lang="en-US" altLang="en-US" b="1" baseline="-25000">
                  <a:solidFill>
                    <a:srgbClr val="FF0000"/>
                  </a:solidFill>
                  <a:sym typeface="Symbol" panose="05050102010706020507" pitchFamily="18" charset="2"/>
                </a:rPr>
                <a:t>2</a:t>
              </a:r>
            </a:p>
          </p:txBody>
        </p:sp>
      </p:grpSp>
      <p:sp>
        <p:nvSpPr>
          <p:cNvPr id="55306" name="Rectangle 130">
            <a:extLst>
              <a:ext uri="{FF2B5EF4-FFF2-40B4-BE49-F238E27FC236}">
                <a16:creationId xmlns:a16="http://schemas.microsoft.com/office/drawing/2014/main" id="{836EE3C6-CFF0-EF85-5926-EA0D4841F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2205038"/>
            <a:ext cx="312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6600"/>
                </a:solidFill>
              </a:rPr>
              <a:t>x</a:t>
            </a:r>
            <a:endParaRPr lang="en-IN" altLang="en-US"/>
          </a:p>
        </p:txBody>
      </p:sp>
      <p:grpSp>
        <p:nvGrpSpPr>
          <p:cNvPr id="27" name="Group 1">
            <a:extLst>
              <a:ext uri="{FF2B5EF4-FFF2-40B4-BE49-F238E27FC236}">
                <a16:creationId xmlns:a16="http://schemas.microsoft.com/office/drawing/2014/main" id="{50DB46D7-6598-D4B6-3C30-9C04AA1A2FDD}"/>
              </a:ext>
            </a:extLst>
          </p:cNvPr>
          <p:cNvGrpSpPr>
            <a:grpSpLocks/>
          </p:cNvGrpSpPr>
          <p:nvPr/>
        </p:nvGrpSpPr>
        <p:grpSpPr bwMode="auto">
          <a:xfrm>
            <a:off x="5035550" y="280988"/>
            <a:ext cx="317500" cy="3941762"/>
            <a:chOff x="5035550" y="281583"/>
            <a:chExt cx="317500" cy="3941762"/>
          </a:xfrm>
        </p:grpSpPr>
        <p:sp>
          <p:nvSpPr>
            <p:cNvPr id="54298" name="Rectangle 131">
              <a:extLst>
                <a:ext uri="{FF2B5EF4-FFF2-40B4-BE49-F238E27FC236}">
                  <a16:creationId xmlns:a16="http://schemas.microsoft.com/office/drawing/2014/main" id="{AD2F87C7-7573-DA49-3D0B-25189E9E4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281583"/>
              <a:ext cx="312737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FF6600"/>
                  </a:solidFill>
                </a:rPr>
                <a:t>y</a:t>
              </a:r>
              <a:endParaRPr lang="en-IN" altLang="en-US"/>
            </a:p>
          </p:txBody>
        </p: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ED4964F3-CC0C-9125-562C-1A43F8259B70}"/>
                </a:ext>
              </a:extLst>
            </p:cNvPr>
            <p:cNvCxnSpPr/>
            <p:nvPr/>
          </p:nvCxnSpPr>
          <p:spPr>
            <a:xfrm flipV="1">
              <a:off x="5035550" y="392708"/>
              <a:ext cx="0" cy="3830637"/>
            </a:xfrm>
            <a:prstGeom prst="straightConnector1">
              <a:avLst/>
            </a:prstGeom>
            <a:ln w="28575">
              <a:solidFill>
                <a:srgbClr val="00FF00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309" name="Rectangle 124">
            <a:extLst>
              <a:ext uri="{FF2B5EF4-FFF2-40B4-BE49-F238E27FC236}">
                <a16:creationId xmlns:a16="http://schemas.microsoft.com/office/drawing/2014/main" id="{E0612C8C-5CB6-7BE1-7DB3-DC64344EF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2206625"/>
            <a:ext cx="15128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m</a:t>
            </a:r>
            <a:r>
              <a:rPr lang="en-US" altLang="en-US" b="1" baseline="-25000">
                <a:solidFill>
                  <a:srgbClr val="00FF00"/>
                </a:solidFill>
              </a:rPr>
              <a:t>2</a:t>
            </a:r>
            <a:r>
              <a:rPr lang="en-US" altLang="en-US" b="1">
                <a:solidFill>
                  <a:srgbClr val="00FF00"/>
                </a:solidFill>
              </a:rPr>
              <a:t>v</a:t>
            </a:r>
            <a:r>
              <a:rPr lang="en-US" altLang="en-US" b="1" baseline="-25000">
                <a:solidFill>
                  <a:srgbClr val="00FF00"/>
                </a:solidFill>
              </a:rPr>
              <a:t>2  </a:t>
            </a:r>
            <a:r>
              <a:rPr lang="en-US" altLang="en-US" b="1">
                <a:solidFill>
                  <a:srgbClr val="00CC00"/>
                </a:solidFill>
              </a:rPr>
              <a:t>cos </a:t>
            </a:r>
            <a:r>
              <a:rPr lang="en-US" altLang="en-US" b="1">
                <a:solidFill>
                  <a:srgbClr val="00CC00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00CC00"/>
                </a:solidFill>
                <a:sym typeface="Symbol" panose="05050102010706020507" pitchFamily="18" charset="2"/>
              </a:rPr>
              <a:t>2</a:t>
            </a:r>
            <a:endParaRPr lang="en-US" altLang="en-US"/>
          </a:p>
        </p:txBody>
      </p:sp>
      <p:sp>
        <p:nvSpPr>
          <p:cNvPr id="55310" name="Rectangle 124">
            <a:extLst>
              <a:ext uri="{FF2B5EF4-FFF2-40B4-BE49-F238E27FC236}">
                <a16:creationId xmlns:a16="http://schemas.microsoft.com/office/drawing/2014/main" id="{AD127DB3-8903-0140-B8BC-C06A53F1F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9888" y="1857375"/>
            <a:ext cx="14525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m</a:t>
            </a:r>
            <a:r>
              <a:rPr lang="en-US" altLang="en-US" b="1" baseline="-25000">
                <a:solidFill>
                  <a:srgbClr val="00FF00"/>
                </a:solidFill>
              </a:rPr>
              <a:t>1</a:t>
            </a:r>
            <a:r>
              <a:rPr lang="en-US" altLang="en-US" b="1">
                <a:solidFill>
                  <a:srgbClr val="00FF00"/>
                </a:solidFill>
              </a:rPr>
              <a:t>v</a:t>
            </a:r>
            <a:r>
              <a:rPr lang="en-US" altLang="en-US" b="1" baseline="-25000">
                <a:solidFill>
                  <a:srgbClr val="00FF00"/>
                </a:solidFill>
              </a:rPr>
              <a:t>1 </a:t>
            </a:r>
            <a:r>
              <a:rPr lang="en-US" altLang="en-US" b="1">
                <a:solidFill>
                  <a:srgbClr val="00CC00"/>
                </a:solidFill>
              </a:rPr>
              <a:t>cos </a:t>
            </a:r>
            <a:r>
              <a:rPr lang="en-US" altLang="en-US" b="1">
                <a:solidFill>
                  <a:srgbClr val="00CC00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00CC00"/>
                </a:solidFill>
                <a:sym typeface="Symbol" panose="05050102010706020507" pitchFamily="18" charset="2"/>
              </a:rPr>
              <a:t>1</a:t>
            </a:r>
            <a:endParaRPr lang="en-US" altLang="en-US"/>
          </a:p>
        </p:txBody>
      </p:sp>
      <p:sp>
        <p:nvSpPr>
          <p:cNvPr id="55311" name="Rectangle 124">
            <a:extLst>
              <a:ext uri="{FF2B5EF4-FFF2-40B4-BE49-F238E27FC236}">
                <a16:creationId xmlns:a16="http://schemas.microsoft.com/office/drawing/2014/main" id="{8CCA61B7-7A61-D8F6-5E02-88CF71A14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646113"/>
            <a:ext cx="13223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m</a:t>
            </a:r>
            <a:r>
              <a:rPr lang="en-US" altLang="en-US" b="1" baseline="-25000">
                <a:solidFill>
                  <a:srgbClr val="00FF00"/>
                </a:solidFill>
              </a:rPr>
              <a:t>1</a:t>
            </a:r>
            <a:r>
              <a:rPr lang="en-US" altLang="en-US" b="1">
                <a:solidFill>
                  <a:srgbClr val="00FF00"/>
                </a:solidFill>
              </a:rPr>
              <a:t>v</a:t>
            </a:r>
            <a:r>
              <a:rPr lang="en-US" altLang="en-US" b="1" baseline="-25000">
                <a:solidFill>
                  <a:srgbClr val="00FF00"/>
                </a:solidFill>
              </a:rPr>
              <a:t>1 </a:t>
            </a:r>
            <a:r>
              <a:rPr lang="en-US" altLang="en-US" b="1">
                <a:solidFill>
                  <a:srgbClr val="00CC00"/>
                </a:solidFill>
              </a:rPr>
              <a:t>sin </a:t>
            </a:r>
            <a:r>
              <a:rPr lang="en-US" altLang="en-US" b="1">
                <a:solidFill>
                  <a:srgbClr val="00CC00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00CC00"/>
                </a:solidFill>
                <a:sym typeface="Symbol" panose="05050102010706020507" pitchFamily="18" charset="2"/>
              </a:rPr>
              <a:t>1</a:t>
            </a:r>
            <a:endParaRPr lang="en-US" altLang="en-US"/>
          </a:p>
        </p:txBody>
      </p:sp>
      <p:sp>
        <p:nvSpPr>
          <p:cNvPr id="55312" name="Rectangle 124">
            <a:extLst>
              <a:ext uri="{FF2B5EF4-FFF2-40B4-BE49-F238E27FC236}">
                <a16:creationId xmlns:a16="http://schemas.microsoft.com/office/drawing/2014/main" id="{731EA27E-3556-CA3B-944B-A6E59F070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3673475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00"/>
                </a:solidFill>
              </a:rPr>
              <a:t>m</a:t>
            </a:r>
            <a:r>
              <a:rPr lang="en-US" altLang="en-US" b="1" baseline="-25000">
                <a:solidFill>
                  <a:srgbClr val="00FF00"/>
                </a:solidFill>
              </a:rPr>
              <a:t>2</a:t>
            </a:r>
            <a:r>
              <a:rPr lang="en-US" altLang="en-US" b="1">
                <a:solidFill>
                  <a:srgbClr val="00FF00"/>
                </a:solidFill>
              </a:rPr>
              <a:t>v</a:t>
            </a:r>
            <a:r>
              <a:rPr lang="en-US" altLang="en-US" b="1" baseline="-25000">
                <a:solidFill>
                  <a:srgbClr val="00FF00"/>
                </a:solidFill>
              </a:rPr>
              <a:t>2  </a:t>
            </a:r>
            <a:r>
              <a:rPr lang="en-US" altLang="en-US" b="1">
                <a:solidFill>
                  <a:srgbClr val="00CC00"/>
                </a:solidFill>
              </a:rPr>
              <a:t>sin </a:t>
            </a:r>
            <a:r>
              <a:rPr lang="en-US" altLang="en-US" b="1">
                <a:solidFill>
                  <a:srgbClr val="00CC00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00CC00"/>
                </a:solidFill>
                <a:sym typeface="Symbol" panose="05050102010706020507" pitchFamily="18" charset="2"/>
              </a:rPr>
              <a:t>2</a:t>
            </a:r>
            <a:endParaRPr lang="en-US" altLang="en-US"/>
          </a:p>
        </p:txBody>
      </p:sp>
      <p:grpSp>
        <p:nvGrpSpPr>
          <p:cNvPr id="29" name="Group 147">
            <a:extLst>
              <a:ext uri="{FF2B5EF4-FFF2-40B4-BE49-F238E27FC236}">
                <a16:creationId xmlns:a16="http://schemas.microsoft.com/office/drawing/2014/main" id="{169057F4-1DFB-19F0-6A3F-A1E14F787A19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4667250"/>
            <a:ext cx="8856662" cy="922338"/>
            <a:chOff x="179388" y="4593902"/>
            <a:chExt cx="8856662" cy="923330"/>
          </a:xfrm>
        </p:grpSpPr>
        <p:grpSp>
          <p:nvGrpSpPr>
            <p:cNvPr id="54293" name="Group 8">
              <a:extLst>
                <a:ext uri="{FF2B5EF4-FFF2-40B4-BE49-F238E27FC236}">
                  <a16:creationId xmlns:a16="http://schemas.microsoft.com/office/drawing/2014/main" id="{4883E1BA-E425-A691-E052-A088514899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388" y="4593902"/>
              <a:ext cx="8856662" cy="923330"/>
              <a:chOff x="179512" y="44624"/>
              <a:chExt cx="8856984" cy="924324"/>
            </a:xfrm>
          </p:grpSpPr>
          <p:sp>
            <p:nvSpPr>
              <p:cNvPr id="54295" name="Rectangle 302">
                <a:extLst>
                  <a:ext uri="{FF2B5EF4-FFF2-40B4-BE49-F238E27FC236}">
                    <a16:creationId xmlns:a16="http://schemas.microsoft.com/office/drawing/2014/main" id="{8D7AC839-57C1-1C0A-2AA1-AA438621E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12" y="44624"/>
                <a:ext cx="8856984" cy="924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</a:rPr>
                  <a:t>Consider a body A of mass 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 moving with velocity u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  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collides elastically with another body B of mass m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 at rest.  Let the bodies, after collision, move with velocities v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1 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and v</a:t>
                </a:r>
                <a:r>
                  <a:rPr lang="en-US" altLang="en-US" b="1" baseline="-25000">
                    <a:solidFill>
                      <a:srgbClr val="FF6600"/>
                    </a:solidFill>
                  </a:rPr>
                  <a:t>2 </a:t>
                </a:r>
                <a:r>
                  <a:rPr lang="en-US" altLang="en-US" b="1">
                    <a:solidFill>
                      <a:srgbClr val="FF6600"/>
                    </a:solidFill>
                  </a:rPr>
                  <a:t>respectively along the directions as shown in the figure.</a:t>
                </a:r>
              </a:p>
            </p:txBody>
          </p:sp>
          <p:cxnSp>
            <p:nvCxnSpPr>
              <p:cNvPr id="144" name="Straight Arrow Connector 143">
                <a:extLst>
                  <a:ext uri="{FF2B5EF4-FFF2-40B4-BE49-F238E27FC236}">
                    <a16:creationId xmlns:a16="http://schemas.microsoft.com/office/drawing/2014/main" id="{3BE9BF8F-AA69-664A-4BD6-EAD5824539CF}"/>
                  </a:ext>
                </a:extLst>
              </p:cNvPr>
              <p:cNvCxnSpPr/>
              <p:nvPr/>
            </p:nvCxnSpPr>
            <p:spPr bwMode="auto">
              <a:xfrm>
                <a:off x="5913770" y="141671"/>
                <a:ext cx="19050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Arrow Connector 145">
                <a:extLst>
                  <a:ext uri="{FF2B5EF4-FFF2-40B4-BE49-F238E27FC236}">
                    <a16:creationId xmlns:a16="http://schemas.microsoft.com/office/drawing/2014/main" id="{7C18128B-2EB3-01A3-15B1-B3EC5A8C0F53}"/>
                  </a:ext>
                </a:extLst>
              </p:cNvPr>
              <p:cNvCxnSpPr/>
              <p:nvPr/>
            </p:nvCxnSpPr>
            <p:spPr bwMode="auto">
              <a:xfrm>
                <a:off x="1363830" y="680991"/>
                <a:ext cx="190507" cy="0"/>
              </a:xfrm>
              <a:prstGeom prst="straightConnector1">
                <a:avLst/>
              </a:prstGeom>
              <a:ln w="19050">
                <a:solidFill>
                  <a:srgbClr val="FF9966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7" name="Straight Arrow Connector 146">
              <a:extLst>
                <a:ext uri="{FF2B5EF4-FFF2-40B4-BE49-F238E27FC236}">
                  <a16:creationId xmlns:a16="http://schemas.microsoft.com/office/drawing/2014/main" id="{3B5ADB7C-DB38-797C-BC5A-FBD8EFC02C1C}"/>
                </a:ext>
              </a:extLst>
            </p:cNvPr>
            <p:cNvCxnSpPr/>
            <p:nvPr/>
          </p:nvCxnSpPr>
          <p:spPr bwMode="auto">
            <a:xfrm>
              <a:off x="2084388" y="5229585"/>
              <a:ext cx="19050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314" name="Rectangle 124">
            <a:extLst>
              <a:ext uri="{FF2B5EF4-FFF2-40B4-BE49-F238E27FC236}">
                <a16:creationId xmlns:a16="http://schemas.microsoft.com/office/drawing/2014/main" id="{6ADE45E7-69D3-B5F3-E8C6-82082C3E3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438" y="5662613"/>
            <a:ext cx="76898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B0F0"/>
                </a:solidFill>
              </a:rPr>
              <a:t>The collision takes place in two – dimensions, say in x-y plane.</a:t>
            </a:r>
          </a:p>
          <a:p>
            <a:pPr eaLnBrk="1" hangingPunct="1"/>
            <a:r>
              <a:rPr lang="en-US" altLang="en-US" b="1">
                <a:solidFill>
                  <a:srgbClr val="00B0F0"/>
                </a:solidFill>
              </a:rPr>
              <a:t>  </a:t>
            </a:r>
          </a:p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Conservation laws have to be applied along x and y axes separately.</a:t>
            </a:r>
            <a:endParaRPr lang="en-US" altLang="en-US">
              <a:solidFill>
                <a:srgbClr val="FF00FF"/>
              </a:solidFill>
            </a:endParaRPr>
          </a:p>
        </p:txBody>
      </p:sp>
      <p:sp>
        <p:nvSpPr>
          <p:cNvPr id="54290" name="TextBox 47">
            <a:extLst>
              <a:ext uri="{FF2B5EF4-FFF2-40B4-BE49-F238E27FC236}">
                <a16:creationId xmlns:a16="http://schemas.microsoft.com/office/drawing/2014/main" id="{47ACDFE8-E074-B190-75BB-C7D488948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4291" name="TextBox 49">
            <a:extLst>
              <a:ext uri="{FF2B5EF4-FFF2-40B4-BE49-F238E27FC236}">
                <a16:creationId xmlns:a16="http://schemas.microsoft.com/office/drawing/2014/main" id="{65B74412-260B-E32A-E59E-E74C02BC6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4292" name="TextBox 52">
            <a:extLst>
              <a:ext uri="{FF2B5EF4-FFF2-40B4-BE49-F238E27FC236}">
                <a16:creationId xmlns:a16="http://schemas.microsoft.com/office/drawing/2014/main" id="{96DC60C0-A08E-4A9E-FF18-FD716AA13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1.35985E-6 L 0.34323 -0.00416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153" y="-20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42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161 L 0.28976 -0.20676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92" y="-1043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4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2803E-6 L 0.28107 0.22503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45" y="1124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5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5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5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5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5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5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5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5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5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553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553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8" grpId="0"/>
      <p:bldP spid="28" grpId="1"/>
      <p:bldP spid="55306" grpId="0"/>
      <p:bldP spid="55309" grpId="0"/>
      <p:bldP spid="55310" grpId="0"/>
      <p:bldP spid="55311" grpId="0"/>
      <p:bldP spid="5531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7">
            <a:extLst>
              <a:ext uri="{FF2B5EF4-FFF2-40B4-BE49-F238E27FC236}">
                <a16:creationId xmlns:a16="http://schemas.microsoft.com/office/drawing/2014/main" id="{6DB98549-9CB9-7498-FFDF-A2921EB6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3" y="115888"/>
            <a:ext cx="212725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Along x – axis: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5299" name="Rectangle 11">
            <a:extLst>
              <a:ext uri="{FF2B5EF4-FFF2-40B4-BE49-F238E27FC236}">
                <a16:creationId xmlns:a16="http://schemas.microsoft.com/office/drawing/2014/main" id="{781E7BAA-AC33-8484-53AD-3A42C9EF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49275"/>
            <a:ext cx="36290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m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>
                <a:solidFill>
                  <a:srgbClr val="FF00FF"/>
                </a:solidFill>
              </a:rPr>
              <a:t>u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 baseline="30000">
                <a:solidFill>
                  <a:srgbClr val="FF00FF"/>
                </a:solidFill>
              </a:rPr>
              <a:t> </a:t>
            </a:r>
            <a:r>
              <a:rPr lang="en-US" altLang="en-US" b="1">
                <a:solidFill>
                  <a:srgbClr val="FF00FF"/>
                </a:solidFill>
              </a:rPr>
              <a:t>= m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1 </a:t>
            </a:r>
            <a:r>
              <a:rPr lang="en-US" altLang="en-US" b="1">
                <a:solidFill>
                  <a:srgbClr val="FF00FF"/>
                </a:solidFill>
              </a:rPr>
              <a:t>cos </a:t>
            </a:r>
            <a:r>
              <a:rPr lang="en-US" altLang="en-US" b="1">
                <a:solidFill>
                  <a:srgbClr val="FF00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00FF"/>
                </a:solidFill>
                <a:sym typeface="Symbol" panose="05050102010706020507" pitchFamily="18" charset="2"/>
              </a:rPr>
              <a:t>1 </a:t>
            </a:r>
            <a:r>
              <a:rPr lang="en-US" altLang="en-US" b="1">
                <a:solidFill>
                  <a:srgbClr val="FF00FF"/>
                </a:solidFill>
              </a:rPr>
              <a:t>+ m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2  </a:t>
            </a:r>
            <a:r>
              <a:rPr lang="en-US" altLang="en-US" b="1">
                <a:solidFill>
                  <a:srgbClr val="FF00FF"/>
                </a:solidFill>
              </a:rPr>
              <a:t>cos </a:t>
            </a:r>
            <a:r>
              <a:rPr lang="en-US" altLang="en-US" b="1">
                <a:solidFill>
                  <a:srgbClr val="FF00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00FF"/>
                </a:solidFill>
                <a:sym typeface="Symbol" panose="05050102010706020507" pitchFamily="18" charset="2"/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 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55300" name="Rectangle 12">
            <a:extLst>
              <a:ext uri="{FF2B5EF4-FFF2-40B4-BE49-F238E27FC236}">
                <a16:creationId xmlns:a16="http://schemas.microsoft.com/office/drawing/2014/main" id="{50BFC6AE-A402-0E01-0E44-5EC116EEE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1403350"/>
            <a:ext cx="3241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0FF"/>
                </a:solidFill>
              </a:rPr>
              <a:t>0 = m</a:t>
            </a:r>
            <a:r>
              <a:rPr lang="en-US" altLang="en-US" b="1" baseline="-25000">
                <a:solidFill>
                  <a:srgbClr val="FF00FF"/>
                </a:solidFill>
              </a:rPr>
              <a:t>1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1 </a:t>
            </a:r>
            <a:r>
              <a:rPr lang="en-US" altLang="en-US" b="1">
                <a:solidFill>
                  <a:srgbClr val="FF00FF"/>
                </a:solidFill>
              </a:rPr>
              <a:t>sin </a:t>
            </a:r>
            <a:r>
              <a:rPr lang="en-US" altLang="en-US" b="1">
                <a:solidFill>
                  <a:srgbClr val="FF00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00FF"/>
                </a:solidFill>
                <a:sym typeface="Symbol" panose="05050102010706020507" pitchFamily="18" charset="2"/>
              </a:rPr>
              <a:t>1  </a:t>
            </a:r>
            <a:r>
              <a:rPr lang="en-US" altLang="en-US" b="1">
                <a:solidFill>
                  <a:srgbClr val="FF00FF"/>
                </a:solidFill>
              </a:rPr>
              <a:t>–  m</a:t>
            </a:r>
            <a:r>
              <a:rPr lang="en-US" altLang="en-US" b="1" baseline="-25000">
                <a:solidFill>
                  <a:srgbClr val="FF00FF"/>
                </a:solidFill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v</a:t>
            </a:r>
            <a:r>
              <a:rPr lang="en-US" altLang="en-US" b="1" baseline="-25000">
                <a:solidFill>
                  <a:srgbClr val="FF00FF"/>
                </a:solidFill>
              </a:rPr>
              <a:t>2  </a:t>
            </a:r>
            <a:r>
              <a:rPr lang="en-US" altLang="en-US" b="1">
                <a:solidFill>
                  <a:srgbClr val="FF00FF"/>
                </a:solidFill>
              </a:rPr>
              <a:t>sin </a:t>
            </a:r>
            <a:r>
              <a:rPr lang="en-US" altLang="en-US" b="1">
                <a:solidFill>
                  <a:srgbClr val="FF00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00FF"/>
                </a:solidFill>
                <a:sym typeface="Symbol" panose="05050102010706020507" pitchFamily="18" charset="2"/>
              </a:rPr>
              <a:t>2</a:t>
            </a:r>
            <a:r>
              <a:rPr lang="en-US" altLang="en-US" b="1">
                <a:solidFill>
                  <a:srgbClr val="FF00FF"/>
                </a:solidFill>
              </a:rPr>
              <a:t> </a:t>
            </a:r>
            <a:endParaRPr lang="en-IN" altLang="en-US">
              <a:solidFill>
                <a:srgbClr val="FF00FF"/>
              </a:solidFill>
            </a:endParaRPr>
          </a:p>
        </p:txBody>
      </p:sp>
      <p:sp>
        <p:nvSpPr>
          <p:cNvPr id="14" name="Rectangle 7">
            <a:extLst>
              <a:ext uri="{FF2B5EF4-FFF2-40B4-BE49-F238E27FC236}">
                <a16:creationId xmlns:a16="http://schemas.microsoft.com/office/drawing/2014/main" id="{21B75743-30C3-EDB1-B53B-46EE5E5DF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3" y="1012825"/>
            <a:ext cx="2127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0066"/>
                </a:solidFill>
              </a:rPr>
              <a:t>Along y – axis:</a:t>
            </a:r>
            <a:endParaRPr lang="en-US" altLang="en-US" sz="2000" b="1">
              <a:solidFill>
                <a:srgbClr val="FFCC66"/>
              </a:solidFill>
            </a:endParaRPr>
          </a:p>
        </p:txBody>
      </p:sp>
      <p:sp>
        <p:nvSpPr>
          <p:cNvPr id="55302" name="Rectangle 14">
            <a:extLst>
              <a:ext uri="{FF2B5EF4-FFF2-40B4-BE49-F238E27FC236}">
                <a16:creationId xmlns:a16="http://schemas.microsoft.com/office/drawing/2014/main" id="{777ABB94-400C-C1E0-9EE2-5EB94E272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908175"/>
            <a:ext cx="85693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99"/>
                </a:solidFill>
              </a:rPr>
              <a:t>Kinetic energy is a scalar and hence, the  law of conservation of energy is given by</a:t>
            </a:r>
            <a:endParaRPr lang="en-IN" altLang="en-US"/>
          </a:p>
        </p:txBody>
      </p:sp>
      <p:sp>
        <p:nvSpPr>
          <p:cNvPr id="55303" name="Rectangle 124">
            <a:extLst>
              <a:ext uri="{FF2B5EF4-FFF2-40B4-BE49-F238E27FC236}">
                <a16:creationId xmlns:a16="http://schemas.microsoft.com/office/drawing/2014/main" id="{DCD20FD5-C998-2BA5-1929-7ECEB74AB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113" y="2668588"/>
            <a:ext cx="3260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FF99"/>
                </a:solidFill>
              </a:rPr>
              <a:t>½ 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u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 baseline="30000">
                <a:solidFill>
                  <a:srgbClr val="00FF99"/>
                </a:solidFill>
              </a:rPr>
              <a:t>2 </a:t>
            </a:r>
            <a:r>
              <a:rPr lang="en-US" altLang="en-US" b="1">
                <a:solidFill>
                  <a:srgbClr val="00FF99"/>
                </a:solidFill>
              </a:rPr>
              <a:t>= ½ m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>
                <a:solidFill>
                  <a:srgbClr val="00FF99"/>
                </a:solidFill>
              </a:rPr>
              <a:t>v</a:t>
            </a:r>
            <a:r>
              <a:rPr lang="en-US" altLang="en-US" b="1" baseline="-25000">
                <a:solidFill>
                  <a:srgbClr val="00FF99"/>
                </a:solidFill>
              </a:rPr>
              <a:t>1</a:t>
            </a:r>
            <a:r>
              <a:rPr lang="en-US" altLang="en-US" b="1" baseline="30000">
                <a:solidFill>
                  <a:srgbClr val="00FF99"/>
                </a:solidFill>
              </a:rPr>
              <a:t>2 </a:t>
            </a:r>
            <a:r>
              <a:rPr lang="en-US" altLang="en-US" b="1">
                <a:solidFill>
                  <a:srgbClr val="00FF99"/>
                </a:solidFill>
              </a:rPr>
              <a:t>+ ½ m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>
                <a:solidFill>
                  <a:srgbClr val="00FF99"/>
                </a:solidFill>
              </a:rPr>
              <a:t>v</a:t>
            </a:r>
            <a:r>
              <a:rPr lang="en-US" altLang="en-US" b="1" baseline="-25000">
                <a:solidFill>
                  <a:srgbClr val="00FF99"/>
                </a:solidFill>
              </a:rPr>
              <a:t>2</a:t>
            </a:r>
            <a:r>
              <a:rPr lang="en-US" altLang="en-US" b="1" baseline="30000">
                <a:solidFill>
                  <a:srgbClr val="00FF99"/>
                </a:solidFill>
              </a:rPr>
              <a:t>2 </a:t>
            </a:r>
            <a:endParaRPr lang="en-US" altLang="en-US">
              <a:solidFill>
                <a:srgbClr val="00FF99"/>
              </a:solidFill>
            </a:endParaRPr>
          </a:p>
        </p:txBody>
      </p:sp>
      <p:sp>
        <p:nvSpPr>
          <p:cNvPr id="55304" name="Rectangle 16">
            <a:extLst>
              <a:ext uri="{FF2B5EF4-FFF2-40B4-BE49-F238E27FC236}">
                <a16:creationId xmlns:a16="http://schemas.microsoft.com/office/drawing/2014/main" id="{F545ABEC-47B0-6ECF-4529-61638DE7D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143250"/>
            <a:ext cx="8424863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CCFF"/>
                </a:solidFill>
              </a:rPr>
              <a:t>We have four unknown quantities v</a:t>
            </a:r>
            <a:r>
              <a:rPr lang="en-US" altLang="en-US" b="1" baseline="-25000">
                <a:solidFill>
                  <a:srgbClr val="FFCCFF"/>
                </a:solidFill>
              </a:rPr>
              <a:t>1</a:t>
            </a:r>
            <a:r>
              <a:rPr lang="en-US" altLang="en-US" b="1">
                <a:solidFill>
                  <a:srgbClr val="FFCCFF"/>
                </a:solidFill>
              </a:rPr>
              <a:t>, v</a:t>
            </a:r>
            <a:r>
              <a:rPr lang="en-US" altLang="en-US" b="1" baseline="-25000">
                <a:solidFill>
                  <a:srgbClr val="FFCCFF"/>
                </a:solidFill>
              </a:rPr>
              <a:t>2</a:t>
            </a:r>
            <a:r>
              <a:rPr lang="en-US" altLang="en-US" b="1">
                <a:solidFill>
                  <a:srgbClr val="FFCCFF"/>
                </a:solidFill>
              </a:rPr>
              <a:t>, </a:t>
            </a:r>
            <a:r>
              <a:rPr lang="en-US" altLang="en-US" b="1">
                <a:solidFill>
                  <a:srgbClr val="FFCC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CCFF"/>
                </a:solidFill>
                <a:sym typeface="Symbol" panose="05050102010706020507" pitchFamily="18" charset="2"/>
              </a:rPr>
              <a:t>1 </a:t>
            </a:r>
            <a:r>
              <a:rPr lang="en-US" altLang="en-US" b="1">
                <a:solidFill>
                  <a:srgbClr val="FFCCFF"/>
                </a:solidFill>
              </a:rPr>
              <a:t>and </a:t>
            </a:r>
            <a:r>
              <a:rPr lang="en-US" altLang="en-US" b="1">
                <a:solidFill>
                  <a:srgbClr val="FFCCFF"/>
                </a:solidFill>
                <a:sym typeface="Symbol" panose="05050102010706020507" pitchFamily="18" charset="2"/>
              </a:rPr>
              <a:t></a:t>
            </a:r>
            <a:r>
              <a:rPr lang="en-US" altLang="en-US" b="1" baseline="-25000">
                <a:solidFill>
                  <a:srgbClr val="FFCCFF"/>
                </a:solidFill>
                <a:sym typeface="Symbol" panose="05050102010706020507" pitchFamily="18" charset="2"/>
              </a:rPr>
              <a:t>2</a:t>
            </a:r>
            <a:r>
              <a:rPr lang="en-US" altLang="en-US" b="1">
                <a:solidFill>
                  <a:srgbClr val="FFCCFF"/>
                </a:solidFill>
                <a:sym typeface="Symbol" panose="05050102010706020507" pitchFamily="18" charset="2"/>
              </a:rPr>
              <a:t>  and only 3 equations.  Therefore, atleast one more quantity must be known to solve the mathematical problems.</a:t>
            </a:r>
            <a:r>
              <a:rPr lang="en-US" altLang="en-US" b="1">
                <a:solidFill>
                  <a:srgbClr val="FFCCFF"/>
                </a:solidFill>
              </a:rPr>
              <a:t>  </a:t>
            </a:r>
            <a:endParaRPr lang="en-IN" altLang="en-US">
              <a:solidFill>
                <a:srgbClr val="FFCCFF"/>
              </a:solidFill>
            </a:endParaRPr>
          </a:p>
        </p:txBody>
      </p:sp>
      <p:sp>
        <p:nvSpPr>
          <p:cNvPr id="55305" name="TextBox 47">
            <a:extLst>
              <a:ext uri="{FF2B5EF4-FFF2-40B4-BE49-F238E27FC236}">
                <a16:creationId xmlns:a16="http://schemas.microsoft.com/office/drawing/2014/main" id="{A69861D0-C110-6F19-2C47-CEE4DED7E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5306" name="TextBox 49">
            <a:extLst>
              <a:ext uri="{FF2B5EF4-FFF2-40B4-BE49-F238E27FC236}">
                <a16:creationId xmlns:a16="http://schemas.microsoft.com/office/drawing/2014/main" id="{FD68CAB4-52B0-B19E-AA81-ECB133063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5307" name="TextBox 52">
            <a:extLst>
              <a:ext uri="{FF2B5EF4-FFF2-40B4-BE49-F238E27FC236}">
                <a16:creationId xmlns:a16="http://schemas.microsoft.com/office/drawing/2014/main" id="{CA8045CE-28DF-4A69-91B7-DBC8E3E4CB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5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55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55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5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55299" grpId="0"/>
      <p:bldP spid="55300" grpId="0"/>
      <p:bldP spid="14" grpId="0"/>
      <p:bldP spid="55302" grpId="0"/>
      <p:bldP spid="55303" grpId="0"/>
      <p:bldP spid="5530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>
            <a:extLst>
              <a:ext uri="{FF2B5EF4-FFF2-40B4-BE49-F238E27FC236}">
                <a16:creationId xmlns:a16="http://schemas.microsoft.com/office/drawing/2014/main" id="{5C45C436-1929-7C17-2F75-99E8D63A2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44450"/>
            <a:ext cx="137001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b="1">
                <a:solidFill>
                  <a:srgbClr val="CC00FF"/>
                </a:solidFill>
              </a:rPr>
              <a:t>POWER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9F0C163-CF19-3177-F0BA-F7967FA9E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" y="477838"/>
            <a:ext cx="79216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CCFF"/>
                </a:solidFill>
              </a:rPr>
              <a:t>Power  is defined as the time rate of doing work or consuming energy.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00"/>
                </a:solidFill>
              </a:rPr>
              <a:t>or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66FF66"/>
                </a:solidFill>
              </a:rPr>
              <a:t>Power is defined as the rate of conversion of one form of energy into another form of energy.</a:t>
            </a:r>
          </a:p>
        </p:txBody>
      </p:sp>
      <p:grpSp>
        <p:nvGrpSpPr>
          <p:cNvPr id="4" name="Group 38">
            <a:extLst>
              <a:ext uri="{FF2B5EF4-FFF2-40B4-BE49-F238E27FC236}">
                <a16:creationId xmlns:a16="http://schemas.microsoft.com/office/drawing/2014/main" id="{82A3190A-DF29-5B2E-88AC-7E238C39BA9C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1789113"/>
            <a:ext cx="6265863" cy="760412"/>
            <a:chOff x="1835649" y="1789442"/>
            <a:chExt cx="6264743" cy="760654"/>
          </a:xfrm>
        </p:grpSpPr>
        <p:grpSp>
          <p:nvGrpSpPr>
            <p:cNvPr id="56370" name="Group 36">
              <a:extLst>
                <a:ext uri="{FF2B5EF4-FFF2-40B4-BE49-F238E27FC236}">
                  <a16:creationId xmlns:a16="http://schemas.microsoft.com/office/drawing/2014/main" id="{C2746561-C357-698C-4220-FEC6744EDC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5649" y="1789683"/>
              <a:ext cx="3600447" cy="760413"/>
              <a:chOff x="-204" y="1254"/>
              <a:chExt cx="2268" cy="479"/>
            </a:xfrm>
          </p:grpSpPr>
          <p:sp>
            <p:nvSpPr>
              <p:cNvPr id="56376" name="Text Box 7">
                <a:extLst>
                  <a:ext uri="{FF2B5EF4-FFF2-40B4-BE49-F238E27FC236}">
                    <a16:creationId xmlns:a16="http://schemas.microsoft.com/office/drawing/2014/main" id="{7C6FDD06-937F-6CA6-9E46-873FF5CA5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04" y="1390"/>
                <a:ext cx="1329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Average Power  = </a:t>
                </a:r>
              </a:p>
            </p:txBody>
          </p:sp>
          <p:sp>
            <p:nvSpPr>
              <p:cNvPr id="56377" name="Text Box 8">
                <a:extLst>
                  <a:ext uri="{FF2B5EF4-FFF2-40B4-BE49-F238E27FC236}">
                    <a16:creationId xmlns:a16="http://schemas.microsoft.com/office/drawing/2014/main" id="{8B573776-0D58-70CF-D254-10F8A42888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6" y="1502"/>
                <a:ext cx="90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Time taken</a:t>
                </a:r>
              </a:p>
            </p:txBody>
          </p:sp>
          <p:sp>
            <p:nvSpPr>
              <p:cNvPr id="56378" name="Text Box 9">
                <a:extLst>
                  <a:ext uri="{FF2B5EF4-FFF2-40B4-BE49-F238E27FC236}">
                    <a16:creationId xmlns:a16="http://schemas.microsoft.com/office/drawing/2014/main" id="{152996BB-9316-596E-810A-58792EA037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6" y="1254"/>
                <a:ext cx="90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Work done</a:t>
                </a:r>
              </a:p>
            </p:txBody>
          </p:sp>
          <p:sp>
            <p:nvSpPr>
              <p:cNvPr id="56379" name="Line 18">
                <a:extLst>
                  <a:ext uri="{FF2B5EF4-FFF2-40B4-BE49-F238E27FC236}">
                    <a16:creationId xmlns:a16="http://schemas.microsoft.com/office/drawing/2014/main" id="{2289D287-5431-CCCF-77EF-E7B5289DF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2" y="1515"/>
                <a:ext cx="907" cy="0"/>
              </a:xfrm>
              <a:prstGeom prst="line">
                <a:avLst/>
              </a:prstGeom>
              <a:noFill/>
              <a:ln w="9525">
                <a:solidFill>
                  <a:srgbClr val="FF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371" name="Group 37">
              <a:extLst>
                <a:ext uri="{FF2B5EF4-FFF2-40B4-BE49-F238E27FC236}">
                  <a16:creationId xmlns:a16="http://schemas.microsoft.com/office/drawing/2014/main" id="{849137E2-63E9-2B6B-BFF3-3C48E1358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76279" y="1789442"/>
              <a:ext cx="2624113" cy="760412"/>
              <a:chOff x="2771800" y="5260801"/>
              <a:chExt cx="2624113" cy="760412"/>
            </a:xfrm>
          </p:grpSpPr>
          <p:sp>
            <p:nvSpPr>
              <p:cNvPr id="56372" name="Text Box 21">
                <a:extLst>
                  <a:ext uri="{FF2B5EF4-FFF2-40B4-BE49-F238E27FC236}">
                    <a16:creationId xmlns:a16="http://schemas.microsoft.com/office/drawing/2014/main" id="{A4EF4DEF-842E-7D66-7CC8-C94AE9A71C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1800" y="5476701"/>
                <a:ext cx="360338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= </a:t>
                </a:r>
              </a:p>
            </p:txBody>
          </p:sp>
          <p:sp>
            <p:nvSpPr>
              <p:cNvPr id="56373" name="Text Box 22">
                <a:extLst>
                  <a:ext uri="{FF2B5EF4-FFF2-40B4-BE49-F238E27FC236}">
                    <a16:creationId xmlns:a16="http://schemas.microsoft.com/office/drawing/2014/main" id="{45459E87-DE89-C63E-1789-7C6B077AA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22663" y="5654501"/>
                <a:ext cx="1441450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Time taken</a:t>
                </a:r>
              </a:p>
            </p:txBody>
          </p:sp>
          <p:sp>
            <p:nvSpPr>
              <p:cNvPr id="56374" name="Text Box 23">
                <a:extLst>
                  <a:ext uri="{FF2B5EF4-FFF2-40B4-BE49-F238E27FC236}">
                    <a16:creationId xmlns:a16="http://schemas.microsoft.com/office/drawing/2014/main" id="{532252E0-4BC8-195D-9782-9D860CFB4E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90863" y="5260801"/>
                <a:ext cx="2305050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9900"/>
                    </a:solidFill>
                  </a:rPr>
                  <a:t>Energy consumed</a:t>
                </a:r>
              </a:p>
            </p:txBody>
          </p:sp>
          <p:sp>
            <p:nvSpPr>
              <p:cNvPr id="56375" name="Line 26">
                <a:extLst>
                  <a:ext uri="{FF2B5EF4-FFF2-40B4-BE49-F238E27FC236}">
                    <a16:creationId xmlns:a16="http://schemas.microsoft.com/office/drawing/2014/main" id="{C9012E41-F4CB-DC7A-D1FA-8351E657C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2451" y="5662438"/>
                <a:ext cx="2232025" cy="0"/>
              </a:xfrm>
              <a:prstGeom prst="line">
                <a:avLst/>
              </a:prstGeom>
              <a:noFill/>
              <a:ln w="9525">
                <a:solidFill>
                  <a:srgbClr val="FF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40">
            <a:extLst>
              <a:ext uri="{FF2B5EF4-FFF2-40B4-BE49-F238E27FC236}">
                <a16:creationId xmlns:a16="http://schemas.microsoft.com/office/drawing/2014/main" id="{8E3B5EAF-830F-FB16-2B2B-CCF33829CBD5}"/>
              </a:ext>
            </a:extLst>
          </p:cNvPr>
          <p:cNvGrpSpPr>
            <a:grpSpLocks/>
          </p:cNvGrpSpPr>
          <p:nvPr/>
        </p:nvGrpSpPr>
        <p:grpSpPr bwMode="auto">
          <a:xfrm>
            <a:off x="3148013" y="2636838"/>
            <a:ext cx="1924050" cy="719137"/>
            <a:chOff x="3147506" y="2636912"/>
            <a:chExt cx="1925044" cy="719138"/>
          </a:xfrm>
        </p:grpSpPr>
        <p:grpSp>
          <p:nvGrpSpPr>
            <p:cNvPr id="56358" name="Group 39">
              <a:extLst>
                <a:ext uri="{FF2B5EF4-FFF2-40B4-BE49-F238E27FC236}">
                  <a16:creationId xmlns:a16="http://schemas.microsoft.com/office/drawing/2014/main" id="{5FB8C3A0-6553-0F87-9BF9-29BCB5AB1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2044" y="2636912"/>
              <a:ext cx="1699996" cy="719138"/>
              <a:chOff x="3232044" y="2636912"/>
              <a:chExt cx="1699996" cy="719138"/>
            </a:xfrm>
          </p:grpSpPr>
          <p:grpSp>
            <p:nvGrpSpPr>
              <p:cNvPr id="56360" name="Group 29">
                <a:extLst>
                  <a:ext uri="{FF2B5EF4-FFF2-40B4-BE49-F238E27FC236}">
                    <a16:creationId xmlns:a16="http://schemas.microsoft.com/office/drawing/2014/main" id="{5E19112F-48EF-242A-D2F2-4DCB6BA1A0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8790" y="2651200"/>
                <a:ext cx="603250" cy="704850"/>
                <a:chOff x="882" y="1933"/>
                <a:chExt cx="380" cy="444"/>
              </a:xfrm>
            </p:grpSpPr>
            <p:sp>
              <p:nvSpPr>
                <p:cNvPr id="56366" name="Text Box 30">
                  <a:extLst>
                    <a:ext uri="{FF2B5EF4-FFF2-40B4-BE49-F238E27FC236}">
                      <a16:creationId xmlns:a16="http://schemas.microsoft.com/office/drawing/2014/main" id="{83B1B855-2E9B-723B-BC2D-0C689E3747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82" y="2039"/>
                  <a:ext cx="19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=</a:t>
                  </a:r>
                </a:p>
              </p:txBody>
            </p:sp>
            <p:sp>
              <p:nvSpPr>
                <p:cNvPr id="56367" name="Text Box 31">
                  <a:extLst>
                    <a:ext uri="{FF2B5EF4-FFF2-40B4-BE49-F238E27FC236}">
                      <a16:creationId xmlns:a16="http://schemas.microsoft.com/office/drawing/2014/main" id="{7D15AE92-A1CF-3BB0-3FE3-4C37E79F53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56" y="1933"/>
                  <a:ext cx="18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E</a:t>
                  </a:r>
                </a:p>
              </p:txBody>
            </p:sp>
            <p:sp>
              <p:nvSpPr>
                <p:cNvPr id="56368" name="Text Box 32">
                  <a:extLst>
                    <a:ext uri="{FF2B5EF4-FFF2-40B4-BE49-F238E27FC236}">
                      <a16:creationId xmlns:a16="http://schemas.microsoft.com/office/drawing/2014/main" id="{5592D99C-CEB3-90D0-3D91-B3F4715C09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80" y="2146"/>
                  <a:ext cx="18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t</a:t>
                  </a:r>
                </a:p>
              </p:txBody>
            </p:sp>
            <p:sp>
              <p:nvSpPr>
                <p:cNvPr id="56369" name="Line 33">
                  <a:extLst>
                    <a:ext uri="{FF2B5EF4-FFF2-40B4-BE49-F238E27FC236}">
                      <a16:creationId xmlns:a16="http://schemas.microsoft.com/office/drawing/2014/main" id="{DC1397D9-60FC-BDDA-A6F2-CE417A7F27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61" y="2156"/>
                  <a:ext cx="181" cy="0"/>
                </a:xfrm>
                <a:prstGeom prst="line">
                  <a:avLst/>
                </a:prstGeom>
                <a:noFill/>
                <a:ln w="9525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6361" name="Group 35">
                <a:extLst>
                  <a:ext uri="{FF2B5EF4-FFF2-40B4-BE49-F238E27FC236}">
                    <a16:creationId xmlns:a16="http://schemas.microsoft.com/office/drawing/2014/main" id="{B34672A3-22FD-B774-99EA-321C970035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2044" y="2636912"/>
                <a:ext cx="1101724" cy="704850"/>
                <a:chOff x="568" y="1933"/>
                <a:chExt cx="694" cy="444"/>
              </a:xfrm>
            </p:grpSpPr>
            <p:sp>
              <p:nvSpPr>
                <p:cNvPr id="56362" name="Text Box 13">
                  <a:extLst>
                    <a:ext uri="{FF2B5EF4-FFF2-40B4-BE49-F238E27FC236}">
                      <a16:creationId xmlns:a16="http://schemas.microsoft.com/office/drawing/2014/main" id="{41DA526F-A070-07D6-2EF6-5EC096F284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68" y="2039"/>
                  <a:ext cx="538" cy="2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P</a:t>
                  </a:r>
                  <a:r>
                    <a:rPr lang="en-US" altLang="en-US" b="1" baseline="-25000">
                      <a:solidFill>
                        <a:srgbClr val="CC00FF"/>
                      </a:solidFill>
                    </a:rPr>
                    <a:t>av</a:t>
                  </a:r>
                  <a:r>
                    <a:rPr lang="en-US" altLang="en-US" b="1">
                      <a:solidFill>
                        <a:srgbClr val="CC00FF"/>
                      </a:solidFill>
                    </a:rPr>
                    <a:t> =</a:t>
                  </a:r>
                </a:p>
              </p:txBody>
            </p:sp>
            <p:sp>
              <p:nvSpPr>
                <p:cNvPr id="56363" name="Text Box 14">
                  <a:extLst>
                    <a:ext uri="{FF2B5EF4-FFF2-40B4-BE49-F238E27FC236}">
                      <a16:creationId xmlns:a16="http://schemas.microsoft.com/office/drawing/2014/main" id="{3B765F30-3361-3D84-1F43-405C3BB94C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36" y="1933"/>
                  <a:ext cx="18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W</a:t>
                  </a:r>
                </a:p>
              </p:txBody>
            </p:sp>
            <p:sp>
              <p:nvSpPr>
                <p:cNvPr id="56364" name="Text Box 15">
                  <a:extLst>
                    <a:ext uri="{FF2B5EF4-FFF2-40B4-BE49-F238E27FC236}">
                      <a16:creationId xmlns:a16="http://schemas.microsoft.com/office/drawing/2014/main" id="{B43D108D-1655-58A5-27A5-AD4C509295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80" y="2146"/>
                  <a:ext cx="182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CC00FF"/>
                      </a:solidFill>
                    </a:rPr>
                    <a:t>t</a:t>
                  </a:r>
                </a:p>
              </p:txBody>
            </p:sp>
            <p:sp>
              <p:nvSpPr>
                <p:cNvPr id="56365" name="Line 16">
                  <a:extLst>
                    <a:ext uri="{FF2B5EF4-FFF2-40B4-BE49-F238E27FC236}">
                      <a16:creationId xmlns:a16="http://schemas.microsoft.com/office/drawing/2014/main" id="{ECF74D88-8616-714F-1A87-560649845E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61" y="2156"/>
                  <a:ext cx="181" cy="0"/>
                </a:xfrm>
                <a:prstGeom prst="line">
                  <a:avLst/>
                </a:prstGeom>
                <a:noFill/>
                <a:ln w="9525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24E92DA6-A9F3-20C4-5532-F4924FE5F5AA}"/>
                </a:ext>
              </a:extLst>
            </p:cNvPr>
            <p:cNvSpPr/>
            <p:nvPr/>
          </p:nvSpPr>
          <p:spPr bwMode="auto">
            <a:xfrm>
              <a:off x="3147506" y="2644849"/>
              <a:ext cx="1925044" cy="690564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CC00FF"/>
                </a:solidFill>
              </a:endParaRPr>
            </a:p>
          </p:txBody>
        </p:sp>
      </p:grpSp>
      <p:sp>
        <p:nvSpPr>
          <p:cNvPr id="29" name="Rectangle 5">
            <a:extLst>
              <a:ext uri="{FF2B5EF4-FFF2-40B4-BE49-F238E27FC236}">
                <a16:creationId xmlns:a16="http://schemas.microsoft.com/office/drawing/2014/main" id="{176AAA59-27F5-65BD-5005-EC708A741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3429000"/>
            <a:ext cx="792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CCFF"/>
                </a:solidFill>
              </a:rPr>
              <a:t>The instantaneous power is defined as the limiting value of the average power as time interval approaches zero.</a:t>
            </a:r>
            <a:endParaRPr lang="en-US" altLang="en-US" b="1">
              <a:solidFill>
                <a:srgbClr val="66FF66"/>
              </a:solidFill>
            </a:endParaRPr>
          </a:p>
        </p:txBody>
      </p:sp>
      <p:grpSp>
        <p:nvGrpSpPr>
          <p:cNvPr id="11" name="Group 36">
            <a:extLst>
              <a:ext uri="{FF2B5EF4-FFF2-40B4-BE49-F238E27FC236}">
                <a16:creationId xmlns:a16="http://schemas.microsoft.com/office/drawing/2014/main" id="{3B65B20D-5AA7-84E5-24C1-D63AEE2CA934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4164013"/>
            <a:ext cx="1195387" cy="708025"/>
            <a:chOff x="3131840" y="4164310"/>
            <a:chExt cx="1195301" cy="708025"/>
          </a:xfrm>
        </p:grpSpPr>
        <p:grpSp>
          <p:nvGrpSpPr>
            <p:cNvPr id="56352" name="Group 35">
              <a:extLst>
                <a:ext uri="{FF2B5EF4-FFF2-40B4-BE49-F238E27FC236}">
                  <a16:creationId xmlns:a16="http://schemas.microsoft.com/office/drawing/2014/main" id="{51DA48C7-60AB-49F6-03D5-93CEC7C0E1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4353" y="4164310"/>
              <a:ext cx="1063626" cy="708025"/>
              <a:chOff x="548" y="1933"/>
              <a:chExt cx="670" cy="446"/>
            </a:xfrm>
          </p:grpSpPr>
          <p:sp>
            <p:nvSpPr>
              <p:cNvPr id="56354" name="Text Box 13">
                <a:extLst>
                  <a:ext uri="{FF2B5EF4-FFF2-40B4-BE49-F238E27FC236}">
                    <a16:creationId xmlns:a16="http://schemas.microsoft.com/office/drawing/2014/main" id="{4BE5CCE3-E02C-F806-AF75-345B10A796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8" y="2039"/>
                <a:ext cx="538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</a:rPr>
                  <a:t>P =</a:t>
                </a:r>
              </a:p>
            </p:txBody>
          </p:sp>
          <p:sp>
            <p:nvSpPr>
              <p:cNvPr id="56355" name="Text Box 14">
                <a:extLst>
                  <a:ext uri="{FF2B5EF4-FFF2-40B4-BE49-F238E27FC236}">
                    <a16:creationId xmlns:a16="http://schemas.microsoft.com/office/drawing/2014/main" id="{6C7D9491-F207-8A2F-18DE-72333980AB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4" y="1933"/>
                <a:ext cx="38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</a:rPr>
                  <a:t>dW</a:t>
                </a:r>
              </a:p>
            </p:txBody>
          </p:sp>
          <p:sp>
            <p:nvSpPr>
              <p:cNvPr id="56356" name="Text Box 15">
                <a:extLst>
                  <a:ext uri="{FF2B5EF4-FFF2-40B4-BE49-F238E27FC236}">
                    <a16:creationId xmlns:a16="http://schemas.microsoft.com/office/drawing/2014/main" id="{6A8CC3E0-FF0B-BD65-EBC6-4A1583D28B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5" y="2146"/>
                <a:ext cx="320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FF6600"/>
                    </a:solidFill>
                  </a:rPr>
                  <a:t>dt</a:t>
                </a:r>
              </a:p>
            </p:txBody>
          </p:sp>
          <p:sp>
            <p:nvSpPr>
              <p:cNvPr id="56357" name="Line 16">
                <a:extLst>
                  <a:ext uri="{FF2B5EF4-FFF2-40B4-BE49-F238E27FC236}">
                    <a16:creationId xmlns:a16="http://schemas.microsoft.com/office/drawing/2014/main" id="{D018AED7-0BF6-41AE-D64A-DBA904205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9" y="2156"/>
                <a:ext cx="265" cy="0"/>
              </a:xfrm>
              <a:prstGeom prst="line">
                <a:avLst/>
              </a:prstGeom>
              <a:noFill/>
              <a:ln w="9525">
                <a:solidFill>
                  <a:srgbClr val="FF66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8A4A23C5-C3DF-3C62-8765-E3750E183E4A}"/>
                </a:ext>
              </a:extLst>
            </p:cNvPr>
            <p:cNvSpPr/>
            <p:nvPr/>
          </p:nvSpPr>
          <p:spPr bwMode="auto">
            <a:xfrm>
              <a:off x="3131840" y="4172247"/>
              <a:ext cx="1195301" cy="690563"/>
            </a:xfrm>
            <a:prstGeom prst="roundRect">
              <a:avLst/>
            </a:prstGeom>
            <a:noFill/>
            <a:ln>
              <a:solidFill>
                <a:srgbClr val="FF00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99FF"/>
                </a:solidFill>
              </a:endParaRPr>
            </a:p>
          </p:txBody>
        </p:sp>
      </p:grpSp>
      <p:grpSp>
        <p:nvGrpSpPr>
          <p:cNvPr id="13" name="Group 45">
            <a:extLst>
              <a:ext uri="{FF2B5EF4-FFF2-40B4-BE49-F238E27FC236}">
                <a16:creationId xmlns:a16="http://schemas.microsoft.com/office/drawing/2014/main" id="{E654CAE9-E159-AEF8-40E9-0E87151E5068}"/>
              </a:ext>
            </a:extLst>
          </p:cNvPr>
          <p:cNvGrpSpPr>
            <a:grpSpLocks/>
          </p:cNvGrpSpPr>
          <p:nvPr/>
        </p:nvGrpSpPr>
        <p:grpSpPr bwMode="auto">
          <a:xfrm>
            <a:off x="376238" y="4943475"/>
            <a:ext cx="7921625" cy="368300"/>
            <a:chOff x="376536" y="4942909"/>
            <a:chExt cx="7921625" cy="369332"/>
          </a:xfrm>
        </p:grpSpPr>
        <p:sp>
          <p:nvSpPr>
            <p:cNvPr id="56348" name="Rectangle 5">
              <a:extLst>
                <a:ext uri="{FF2B5EF4-FFF2-40B4-BE49-F238E27FC236}">
                  <a16:creationId xmlns:a16="http://schemas.microsoft.com/office/drawing/2014/main" id="{29216417-9F76-7F7D-0307-18E2443E3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36" y="4942909"/>
              <a:ext cx="79216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FFFF99"/>
                  </a:solidFill>
                </a:rPr>
                <a:t>The work done by a force F for a displacement dr  is   dW = F . dr</a:t>
              </a:r>
            </a:p>
          </p:txBody>
        </p: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07C50833-B7B2-0AC6-27CA-0D36DD2319D5}"/>
                </a:ext>
              </a:extLst>
            </p:cNvPr>
            <p:cNvCxnSpPr/>
            <p:nvPr/>
          </p:nvCxnSpPr>
          <p:spPr bwMode="auto">
            <a:xfrm>
              <a:off x="5691486" y="5004995"/>
              <a:ext cx="19050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B3B18098-3F49-1CA6-0F7A-D7DC8A30AE64}"/>
                </a:ext>
              </a:extLst>
            </p:cNvPr>
            <p:cNvCxnSpPr/>
            <p:nvPr/>
          </p:nvCxnSpPr>
          <p:spPr bwMode="auto">
            <a:xfrm>
              <a:off x="6901161" y="4985892"/>
              <a:ext cx="19050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26D51F0A-6FBA-2F11-197E-8DBC4483DCA4}"/>
                </a:ext>
              </a:extLst>
            </p:cNvPr>
            <p:cNvCxnSpPr/>
            <p:nvPr/>
          </p:nvCxnSpPr>
          <p:spPr bwMode="auto">
            <a:xfrm>
              <a:off x="7359948" y="5019323"/>
              <a:ext cx="19050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329" name="Rectangle 5">
            <a:extLst>
              <a:ext uri="{FF2B5EF4-FFF2-40B4-BE49-F238E27FC236}">
                <a16:creationId xmlns:a16="http://schemas.microsoft.com/office/drawing/2014/main" id="{AB5738A3-E5F3-3F57-C487-DDDF7F93B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0" y="5373688"/>
            <a:ext cx="58594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CC33"/>
                </a:solidFill>
              </a:rPr>
              <a:t>The instantaneous power can also be expressed as </a:t>
            </a:r>
          </a:p>
        </p:txBody>
      </p:sp>
      <p:grpSp>
        <p:nvGrpSpPr>
          <p:cNvPr id="14" name="Group 60">
            <a:extLst>
              <a:ext uri="{FF2B5EF4-FFF2-40B4-BE49-F238E27FC236}">
                <a16:creationId xmlns:a16="http://schemas.microsoft.com/office/drawing/2014/main" id="{406457E2-623F-D7D1-ED4F-A54160017B25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5843588"/>
            <a:ext cx="1227137" cy="681037"/>
            <a:chOff x="3059832" y="5843822"/>
            <a:chExt cx="1227197" cy="681522"/>
          </a:xfrm>
        </p:grpSpPr>
        <p:sp>
          <p:nvSpPr>
            <p:cNvPr id="56342" name="Text Box 13">
              <a:extLst>
                <a:ext uri="{FF2B5EF4-FFF2-40B4-BE49-F238E27FC236}">
                  <a16:creationId xmlns:a16="http://schemas.microsoft.com/office/drawing/2014/main" id="{A6F8811B-9EF3-59A9-7107-A371CC307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9832" y="5966491"/>
              <a:ext cx="8456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P = F. </a:t>
              </a:r>
            </a:p>
          </p:txBody>
        </p:sp>
        <p:sp>
          <p:nvSpPr>
            <p:cNvPr id="56343" name="Text Box 14">
              <a:extLst>
                <a:ext uri="{FF2B5EF4-FFF2-40B4-BE49-F238E27FC236}">
                  <a16:creationId xmlns:a16="http://schemas.microsoft.com/office/drawing/2014/main" id="{6D609935-9D95-F38C-1E6C-90F2B3D69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0778" y="5843822"/>
              <a:ext cx="47625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dr</a:t>
              </a:r>
            </a:p>
          </p:txBody>
        </p:sp>
        <p:sp>
          <p:nvSpPr>
            <p:cNvPr id="56344" name="Text Box 15">
              <a:extLst>
                <a:ext uri="{FF2B5EF4-FFF2-40B4-BE49-F238E27FC236}">
                  <a16:creationId xmlns:a16="http://schemas.microsoft.com/office/drawing/2014/main" id="{183B5162-C43A-A0D6-A8E7-A5920F8AD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0235" y="6155456"/>
              <a:ext cx="427038" cy="369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6600"/>
                  </a:solidFill>
                </a:rPr>
                <a:t>dt</a:t>
              </a:r>
            </a:p>
          </p:txBody>
        </p:sp>
        <p:sp>
          <p:nvSpPr>
            <p:cNvPr id="56345" name="Line 16">
              <a:extLst>
                <a:ext uri="{FF2B5EF4-FFF2-40B4-BE49-F238E27FC236}">
                  <a16:creationId xmlns:a16="http://schemas.microsoft.com/office/drawing/2014/main" id="{828BC925-DBE3-8A3B-0D64-4FDF66FBE2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668" y="6197835"/>
              <a:ext cx="420688" cy="0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EA14E278-8580-B43B-6914-E8235604833B}"/>
                </a:ext>
              </a:extLst>
            </p:cNvPr>
            <p:cNvCxnSpPr/>
            <p:nvPr/>
          </p:nvCxnSpPr>
          <p:spPr bwMode="auto">
            <a:xfrm>
              <a:off x="3564682" y="6007450"/>
              <a:ext cx="188921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29B3F370-A191-D729-357A-5E9D52403BAC}"/>
                </a:ext>
              </a:extLst>
            </p:cNvPr>
            <p:cNvCxnSpPr/>
            <p:nvPr/>
          </p:nvCxnSpPr>
          <p:spPr bwMode="auto">
            <a:xfrm>
              <a:off x="4004440" y="5916899"/>
              <a:ext cx="190509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72">
            <a:extLst>
              <a:ext uri="{FF2B5EF4-FFF2-40B4-BE49-F238E27FC236}">
                <a16:creationId xmlns:a16="http://schemas.microsoft.com/office/drawing/2014/main" id="{654B0416-AD9A-95F4-3F0E-F9115147E29C}"/>
              </a:ext>
            </a:extLst>
          </p:cNvPr>
          <p:cNvGrpSpPr>
            <a:grpSpLocks/>
          </p:cNvGrpSpPr>
          <p:nvPr/>
        </p:nvGrpSpPr>
        <p:grpSpPr bwMode="auto">
          <a:xfrm>
            <a:off x="4635500" y="5886450"/>
            <a:ext cx="1736725" cy="479425"/>
            <a:chOff x="4634717" y="5886551"/>
            <a:chExt cx="1737483" cy="480379"/>
          </a:xfrm>
        </p:grpSpPr>
        <p:sp>
          <p:nvSpPr>
            <p:cNvPr id="56335" name="Rectangle 61">
              <a:extLst>
                <a:ext uri="{FF2B5EF4-FFF2-40B4-BE49-F238E27FC236}">
                  <a16:creationId xmlns:a16="http://schemas.microsoft.com/office/drawing/2014/main" id="{1928DB37-D68E-6E8E-01C2-09958045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4717" y="5956822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00CCFF"/>
                  </a:solidFill>
                </a:rPr>
                <a:t>or</a:t>
              </a:r>
              <a:endParaRPr lang="en-IN" altLang="en-US"/>
            </a:p>
          </p:txBody>
        </p:sp>
        <p:grpSp>
          <p:nvGrpSpPr>
            <p:cNvPr id="56336" name="Group 71">
              <a:extLst>
                <a:ext uri="{FF2B5EF4-FFF2-40B4-BE49-F238E27FC236}">
                  <a16:creationId xmlns:a16="http://schemas.microsoft.com/office/drawing/2014/main" id="{991DC2D4-0920-F90A-5E6C-113D9B000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29091" y="5886551"/>
              <a:ext cx="1143109" cy="480379"/>
              <a:chOff x="5157083" y="5886551"/>
              <a:chExt cx="1143109" cy="480379"/>
            </a:xfrm>
          </p:grpSpPr>
          <p:sp>
            <p:nvSpPr>
              <p:cNvPr id="54" name="Rounded Rectangle 53">
                <a:extLst>
                  <a:ext uri="{FF2B5EF4-FFF2-40B4-BE49-F238E27FC236}">
                    <a16:creationId xmlns:a16="http://schemas.microsoft.com/office/drawing/2014/main" id="{7E94533D-B7D0-FFAD-0E4C-7B4B1C5BC6FD}"/>
                  </a:ext>
                </a:extLst>
              </p:cNvPr>
              <p:cNvSpPr/>
              <p:nvPr/>
            </p:nvSpPr>
            <p:spPr bwMode="auto">
              <a:xfrm>
                <a:off x="5158282" y="5886551"/>
                <a:ext cx="1068854" cy="480379"/>
              </a:xfrm>
              <a:prstGeom prst="roundRect">
                <a:avLst/>
              </a:prstGeom>
              <a:noFill/>
              <a:ln>
                <a:solidFill>
                  <a:srgbClr val="FF006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IN">
                  <a:solidFill>
                    <a:srgbClr val="FF99FF"/>
                  </a:solidFill>
                </a:endParaRPr>
              </a:p>
            </p:txBody>
          </p:sp>
          <p:grpSp>
            <p:nvGrpSpPr>
              <p:cNvPr id="56338" name="Group 70">
                <a:extLst>
                  <a:ext uri="{FF2B5EF4-FFF2-40B4-BE49-F238E27FC236}">
                    <a16:creationId xmlns:a16="http://schemas.microsoft.com/office/drawing/2014/main" id="{99570F32-2128-740C-08B7-4B3CB8413B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57083" y="5970250"/>
                <a:ext cx="1143109" cy="369332"/>
                <a:chOff x="5769833" y="5942344"/>
                <a:chExt cx="1143109" cy="369332"/>
              </a:xfrm>
            </p:grpSpPr>
            <p:sp>
              <p:nvSpPr>
                <p:cNvPr id="56339" name="Text Box 13">
                  <a:extLst>
                    <a:ext uri="{FF2B5EF4-FFF2-40B4-BE49-F238E27FC236}">
                      <a16:creationId xmlns:a16="http://schemas.microsoft.com/office/drawing/2014/main" id="{C229DB87-D1DC-5C4E-6824-07FE8E3CDD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69833" y="5942344"/>
                  <a:ext cx="114310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US" altLang="en-US" b="1">
                      <a:solidFill>
                        <a:srgbClr val="FF6600"/>
                      </a:solidFill>
                    </a:rPr>
                    <a:t>P = F . v</a:t>
                  </a:r>
                </a:p>
              </p:txBody>
            </p:sp>
            <p:cxnSp>
              <p:nvCxnSpPr>
                <p:cNvPr id="68" name="Straight Arrow Connector 67">
                  <a:extLst>
                    <a:ext uri="{FF2B5EF4-FFF2-40B4-BE49-F238E27FC236}">
                      <a16:creationId xmlns:a16="http://schemas.microsoft.com/office/drawing/2014/main" id="{711CEC6F-0A50-2EC5-4D07-1559EA00890D}"/>
                    </a:ext>
                  </a:extLst>
                </p:cNvPr>
                <p:cNvCxnSpPr/>
                <p:nvPr/>
              </p:nvCxnSpPr>
              <p:spPr bwMode="auto">
                <a:xfrm>
                  <a:off x="6272901" y="5984307"/>
                  <a:ext cx="19058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Straight Arrow Connector 69">
                  <a:extLst>
                    <a:ext uri="{FF2B5EF4-FFF2-40B4-BE49-F238E27FC236}">
                      <a16:creationId xmlns:a16="http://schemas.microsoft.com/office/drawing/2014/main" id="{A16AB5F5-9CCF-2C43-DADF-843EF0B95625}"/>
                    </a:ext>
                  </a:extLst>
                </p:cNvPr>
                <p:cNvCxnSpPr/>
                <p:nvPr/>
              </p:nvCxnSpPr>
              <p:spPr bwMode="auto">
                <a:xfrm>
                  <a:off x="6568305" y="6022483"/>
                  <a:ext cx="190583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56332" name="TextBox 47">
            <a:extLst>
              <a:ext uri="{FF2B5EF4-FFF2-40B4-BE49-F238E27FC236}">
                <a16:creationId xmlns:a16="http://schemas.microsoft.com/office/drawing/2014/main" id="{92DA4CD9-FE4D-9286-DD33-C7755D0EC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6333" name="TextBox 49">
            <a:extLst>
              <a:ext uri="{FF2B5EF4-FFF2-40B4-BE49-F238E27FC236}">
                <a16:creationId xmlns:a16="http://schemas.microsoft.com/office/drawing/2014/main" id="{DC32ABE4-3593-D85D-DFC2-DD8B509EB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6334" name="TextBox 52">
            <a:extLst>
              <a:ext uri="{FF2B5EF4-FFF2-40B4-BE49-F238E27FC236}">
                <a16:creationId xmlns:a16="http://schemas.microsoft.com/office/drawing/2014/main" id="{E039BEC9-A31D-7C03-78C9-B66AEF06E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6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9" grpId="0"/>
      <p:bldP spid="56329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4">
            <a:extLst>
              <a:ext uri="{FF2B5EF4-FFF2-40B4-BE49-F238E27FC236}">
                <a16:creationId xmlns:a16="http://schemas.microsoft.com/office/drawing/2014/main" id="{8DB4585C-E5D6-3507-7A8C-A962431E0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3" y="44450"/>
            <a:ext cx="8497887" cy="4630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66FF"/>
                </a:solidFill>
              </a:rPr>
              <a:t>Note: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00FFCC"/>
                </a:solidFill>
              </a:rPr>
              <a:t>Power is a scalar quantity.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6600"/>
                </a:solidFill>
              </a:rPr>
              <a:t>SI unit of power is ‘watt’.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00FF00"/>
                </a:solidFill>
              </a:rPr>
              <a:t>1 watt = 1 joule per second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3399FF"/>
                </a:solidFill>
              </a:rPr>
              <a:t>1 watt is the power when 1 joule of work is done in 1 second or 1 watt is the power when 1 joule of energy is consumed in 1 second.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0066"/>
                </a:solidFill>
              </a:rPr>
              <a:t>1 kilowatt = 1000 watt              or   1 kW = 1000 W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FF7C80"/>
                </a:solidFill>
              </a:rPr>
              <a:t>1 megawatt = 1,000,000 watt    or  1 MW = 10</a:t>
            </a:r>
            <a:r>
              <a:rPr lang="en-US" altLang="en-US" b="1" baseline="36000">
                <a:solidFill>
                  <a:srgbClr val="FF7C80"/>
                </a:solidFill>
              </a:rPr>
              <a:t>6</a:t>
            </a:r>
            <a:r>
              <a:rPr lang="en-US" altLang="en-US" b="1">
                <a:solidFill>
                  <a:srgbClr val="FF7C80"/>
                </a:solidFill>
              </a:rPr>
              <a:t> W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00CCFF"/>
                </a:solidFill>
              </a:rPr>
              <a:t>Another unit of power is called ‘horse power’ or ‘hp’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66FFCC"/>
                </a:solidFill>
              </a:rPr>
              <a:t>1 hp = 746 W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CC9900"/>
                </a:solidFill>
              </a:rPr>
              <a:t>The power of engines of cars and other vehicles is measured by unit called ‘brake horse power’ which is equal to 1 horse power.</a:t>
            </a:r>
          </a:p>
        </p:txBody>
      </p:sp>
      <p:sp>
        <p:nvSpPr>
          <p:cNvPr id="28" name="Rectangle 5">
            <a:extLst>
              <a:ext uri="{FF2B5EF4-FFF2-40B4-BE49-F238E27FC236}">
                <a16:creationId xmlns:a16="http://schemas.microsoft.com/office/drawing/2014/main" id="{ACAEC253-6101-6B86-4ECA-07DD6332C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3" y="4652963"/>
            <a:ext cx="424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3399FF"/>
                </a:solidFill>
              </a:rPr>
              <a:t>COMMERCIAL UNIT OF ENERGY</a:t>
            </a:r>
          </a:p>
        </p:txBody>
      </p:sp>
      <p:sp>
        <p:nvSpPr>
          <p:cNvPr id="29" name="Rectangle 6">
            <a:extLst>
              <a:ext uri="{FF2B5EF4-FFF2-40B4-BE49-F238E27FC236}">
                <a16:creationId xmlns:a16="http://schemas.microsoft.com/office/drawing/2014/main" id="{11DB1930-6DB2-A72C-0EA4-5F81E5837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013325"/>
            <a:ext cx="8964612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99FF"/>
                </a:solidFill>
              </a:rPr>
              <a:t>The commercial unit or trade unit of energy is kilowatt-hour (kWh).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33"/>
                </a:solidFill>
              </a:rPr>
              <a:t>1 kWh is the amount of electrical energy consumed when an electrical appliance having a power rating of 1 kilowatt is used for  1 hour.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00FF"/>
                </a:solidFill>
              </a:rPr>
              <a:t>1 kilowatt-hour = 1000 watt x 3600 seconds  =  3,600,000 Ws  =  3.6 x 10</a:t>
            </a:r>
            <a:r>
              <a:rPr lang="en-US" altLang="en-US" b="1" baseline="36000">
                <a:solidFill>
                  <a:srgbClr val="CC00FF"/>
                </a:solidFill>
              </a:rPr>
              <a:t>6</a:t>
            </a:r>
            <a:r>
              <a:rPr lang="en-US" altLang="en-US" b="1">
                <a:solidFill>
                  <a:srgbClr val="CC00FF"/>
                </a:solidFill>
              </a:rPr>
              <a:t> Joule</a:t>
            </a:r>
          </a:p>
        </p:txBody>
      </p:sp>
      <p:sp>
        <p:nvSpPr>
          <p:cNvPr id="57349" name="TextBox 47">
            <a:extLst>
              <a:ext uri="{FF2B5EF4-FFF2-40B4-BE49-F238E27FC236}">
                <a16:creationId xmlns:a16="http://schemas.microsoft.com/office/drawing/2014/main" id="{5A501DAE-7C10-92C8-E851-1FD5D288A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7350" name="TextBox 49">
            <a:extLst>
              <a:ext uri="{FF2B5EF4-FFF2-40B4-BE49-F238E27FC236}">
                <a16:creationId xmlns:a16="http://schemas.microsoft.com/office/drawing/2014/main" id="{FA42B59A-8967-E466-661B-0A7729011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7351" name="TextBox 52">
            <a:extLst>
              <a:ext uri="{FF2B5EF4-FFF2-40B4-BE49-F238E27FC236}">
                <a16:creationId xmlns:a16="http://schemas.microsoft.com/office/drawing/2014/main" id="{14E9F6D1-F69E-C00B-993B-CCFF0EF27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0E2F4A7-5D33-84D7-1181-FFE3DE79D9CF}"/>
              </a:ext>
            </a:extLst>
          </p:cNvPr>
          <p:cNvGrpSpPr>
            <a:grpSpLocks/>
          </p:cNvGrpSpPr>
          <p:nvPr/>
        </p:nvGrpSpPr>
        <p:grpSpPr bwMode="auto">
          <a:xfrm>
            <a:off x="1258888" y="1125538"/>
            <a:ext cx="6192837" cy="944562"/>
            <a:chOff x="1258888" y="1125538"/>
            <a:chExt cx="6192837" cy="944007"/>
          </a:xfrm>
        </p:grpSpPr>
        <p:sp>
          <p:nvSpPr>
            <p:cNvPr id="58376" name="Text Box 4">
              <a:extLst>
                <a:ext uri="{FF2B5EF4-FFF2-40B4-BE49-F238E27FC236}">
                  <a16:creationId xmlns:a16="http://schemas.microsoft.com/office/drawing/2014/main" id="{FDAFE067-2474-027C-38DE-A74B4BDA2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9113" y="1125538"/>
              <a:ext cx="24479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2400" b="1">
                  <a:solidFill>
                    <a:srgbClr val="0099FF"/>
                  </a:solidFill>
                  <a:latin typeface="Monotype Corsiva" panose="03010101010201010101" pitchFamily="66" charset="0"/>
                </a:rPr>
                <a:t>Acknowledgement</a:t>
              </a:r>
            </a:p>
          </p:txBody>
        </p:sp>
        <p:sp>
          <p:nvSpPr>
            <p:cNvPr id="58377" name="Text Box 5">
              <a:extLst>
                <a:ext uri="{FF2B5EF4-FFF2-40B4-BE49-F238E27FC236}">
                  <a16:creationId xmlns:a16="http://schemas.microsoft.com/office/drawing/2014/main" id="{E1FECA54-9E93-AF5B-95C6-5BCE227C37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888" y="1700213"/>
              <a:ext cx="619283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9999FF"/>
                  </a:solidFill>
                </a:rPr>
                <a:t>     1.  Physics Part I for Class XI by NCERT</a:t>
              </a:r>
            </a:p>
          </p:txBody>
        </p:sp>
      </p:grpSp>
      <p:sp>
        <p:nvSpPr>
          <p:cNvPr id="58371" name="Rectangle 5">
            <a:extLst>
              <a:ext uri="{FF2B5EF4-FFF2-40B4-BE49-F238E27FC236}">
                <a16:creationId xmlns:a16="http://schemas.microsoft.com/office/drawing/2014/main" id="{CFC0A050-D975-9B66-3F8A-577346F3D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58372" name="Rectangle 6">
            <a:extLst>
              <a:ext uri="{FF2B5EF4-FFF2-40B4-BE49-F238E27FC236}">
                <a16:creationId xmlns:a16="http://schemas.microsoft.com/office/drawing/2014/main" id="{9E6D6946-2A22-D909-5BA1-F8744293B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333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200">
                <a:solidFill>
                  <a:srgbClr val="333333"/>
                </a:solidFill>
                <a:latin typeface="Georgia Serif" charset="0"/>
                <a:cs typeface="Times New Roman" panose="02020603050405020304" pitchFamily="18" charset="0"/>
              </a:rPr>
              <a:t>]</a:t>
            </a:r>
            <a:r>
              <a:rPr lang="en-US" altLang="en-US" sz="800"/>
              <a:t> </a:t>
            </a:r>
            <a:endParaRPr lang="en-US" altLang="en-US"/>
          </a:p>
        </p:txBody>
      </p:sp>
      <p:sp>
        <p:nvSpPr>
          <p:cNvPr id="58373" name="TextBox 2">
            <a:extLst>
              <a:ext uri="{FF2B5EF4-FFF2-40B4-BE49-F238E27FC236}">
                <a16:creationId xmlns:a16="http://schemas.microsoft.com/office/drawing/2014/main" id="{5D07A71F-448C-28C0-55BB-8EFDA823E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464300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58374" name="TextBox 11">
            <a:extLst>
              <a:ext uri="{FF2B5EF4-FFF2-40B4-BE49-F238E27FC236}">
                <a16:creationId xmlns:a16="http://schemas.microsoft.com/office/drawing/2014/main" id="{E345A4EB-DA49-EB99-9A8F-8CDF1EEE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459538"/>
            <a:ext cx="57626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FF0000"/>
                </a:solidFill>
                <a:cs typeface="Arial" panose="020B0604020202020204" pitchFamily="34" charset="0"/>
              </a:rPr>
              <a:t>End</a:t>
            </a:r>
            <a:endParaRPr lang="en-IN" altLang="en-US" sz="1200" b="1"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  <p:sp>
        <p:nvSpPr>
          <p:cNvPr id="58375" name="TextBox 12">
            <a:extLst>
              <a:ext uri="{FF2B5EF4-FFF2-40B4-BE49-F238E27FC236}">
                <a16:creationId xmlns:a16="http://schemas.microsoft.com/office/drawing/2014/main" id="{57500068-CE06-A825-61E2-03482CE98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464300"/>
            <a:ext cx="8636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0">
            <a:extLst>
              <a:ext uri="{FF2B5EF4-FFF2-40B4-BE49-F238E27FC236}">
                <a16:creationId xmlns:a16="http://schemas.microsoft.com/office/drawing/2014/main" id="{B6846E77-4D53-938F-EB7B-CFF3179EF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2138" y="2984500"/>
            <a:ext cx="5040312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99FF"/>
                </a:solidFill>
              </a:rPr>
              <a:t>     A body dropped from a height falls towards the earth.  It indicates that the earth exerts a force of attraction (called gravity) on the body.  The gravitational force does work in pulling the body towards it.</a:t>
            </a:r>
          </a:p>
        </p:txBody>
      </p:sp>
      <p:sp>
        <p:nvSpPr>
          <p:cNvPr id="3" name="Oval 81">
            <a:extLst>
              <a:ext uri="{FF2B5EF4-FFF2-40B4-BE49-F238E27FC236}">
                <a16:creationId xmlns:a16="http://schemas.microsoft.com/office/drawing/2014/main" id="{8051226D-02BF-16B1-3CF4-B30C7C644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6575" y="1773238"/>
            <a:ext cx="215900" cy="217487"/>
          </a:xfrm>
          <a:prstGeom prst="ellipse">
            <a:avLst/>
          </a:prstGeom>
          <a:gradFill rotWithShape="1">
            <a:gsLst>
              <a:gs pos="0">
                <a:srgbClr val="CCCCFF"/>
              </a:gs>
              <a:gs pos="100000">
                <a:srgbClr val="6600FF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pic>
        <p:nvPicPr>
          <p:cNvPr id="4" name="Picture 82" descr="Globe">
            <a:extLst>
              <a:ext uri="{FF2B5EF4-FFF2-40B4-BE49-F238E27FC236}">
                <a16:creationId xmlns:a16="http://schemas.microsoft.com/office/drawing/2014/main" id="{EECA7946-309F-25A6-46DE-7B0E40253A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5562600"/>
            <a:ext cx="12954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224">
            <a:extLst>
              <a:ext uri="{FF2B5EF4-FFF2-40B4-BE49-F238E27FC236}">
                <a16:creationId xmlns:a16="http://schemas.microsoft.com/office/drawing/2014/main" id="{7B3EF1E6-8C85-96A6-0844-C69D2C3F413A}"/>
              </a:ext>
            </a:extLst>
          </p:cNvPr>
          <p:cNvGrpSpPr>
            <a:grpSpLocks/>
          </p:cNvGrpSpPr>
          <p:nvPr/>
        </p:nvGrpSpPr>
        <p:grpSpPr bwMode="auto">
          <a:xfrm>
            <a:off x="-38100" y="538163"/>
            <a:ext cx="9290050" cy="792162"/>
            <a:chOff x="68" y="1525"/>
            <a:chExt cx="5716" cy="499"/>
          </a:xfrm>
        </p:grpSpPr>
        <p:sp>
          <p:nvSpPr>
            <p:cNvPr id="1083" name="Rectangle 225">
              <a:extLst>
                <a:ext uri="{FF2B5EF4-FFF2-40B4-BE49-F238E27FC236}">
                  <a16:creationId xmlns:a16="http://schemas.microsoft.com/office/drawing/2014/main" id="{E3E94B7E-1427-70A8-0E39-2B772098B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" y="1525"/>
              <a:ext cx="5716" cy="499"/>
            </a:xfrm>
            <a:prstGeom prst="rect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084" name="Line 226">
              <a:extLst>
                <a:ext uri="{FF2B5EF4-FFF2-40B4-BE49-F238E27FC236}">
                  <a16:creationId xmlns:a16="http://schemas.microsoft.com/office/drawing/2014/main" id="{867FDDE8-61B9-C7FE-C63C-2F8F4317D5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" y="1787"/>
              <a:ext cx="5670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lg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8" name="Object 227">
            <a:extLst>
              <a:ext uri="{FF2B5EF4-FFF2-40B4-BE49-F238E27FC236}">
                <a16:creationId xmlns:a16="http://schemas.microsoft.com/office/drawing/2014/main" id="{F4AFCB07-5CAB-3171-C67A-B558AB8132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-73025" y="331788"/>
          <a:ext cx="1908175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" name="Clip" r:id="rId4" imgW="6545263" imgH="1706563" progId="MS_ClipArt_Gallery.2">
                  <p:embed/>
                </p:oleObj>
              </mc:Choice>
              <mc:Fallback>
                <p:oleObj name="Clip" r:id="rId4" imgW="6545263" imgH="1706563" progId="MS_ClipArt_Gallery.2">
                  <p:embed/>
                  <p:pic>
                    <p:nvPicPr>
                      <p:cNvPr id="8" name="Object 227">
                        <a:extLst>
                          <a:ext uri="{FF2B5EF4-FFF2-40B4-BE49-F238E27FC236}">
                            <a16:creationId xmlns:a16="http://schemas.microsoft.com/office/drawing/2014/main" id="{F4AFCB07-5CAB-3171-C67A-B558AB81323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73025" y="331788"/>
                        <a:ext cx="1908175" cy="539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228">
            <a:extLst>
              <a:ext uri="{FF2B5EF4-FFF2-40B4-BE49-F238E27FC236}">
                <a16:creationId xmlns:a16="http://schemas.microsoft.com/office/drawing/2014/main" id="{B152AE3F-9047-A483-92D8-CFC0C5AC27DE}"/>
              </a:ext>
            </a:extLst>
          </p:cNvPr>
          <p:cNvGrpSpPr>
            <a:grpSpLocks/>
          </p:cNvGrpSpPr>
          <p:nvPr/>
        </p:nvGrpSpPr>
        <p:grpSpPr bwMode="auto">
          <a:xfrm>
            <a:off x="103188" y="571500"/>
            <a:ext cx="290512" cy="288925"/>
            <a:chOff x="793" y="2160"/>
            <a:chExt cx="636" cy="635"/>
          </a:xfrm>
        </p:grpSpPr>
        <p:sp>
          <p:nvSpPr>
            <p:cNvPr id="1074" name="Oval 229">
              <a:extLst>
                <a:ext uri="{FF2B5EF4-FFF2-40B4-BE49-F238E27FC236}">
                  <a16:creationId xmlns:a16="http://schemas.microsoft.com/office/drawing/2014/main" id="{3CEBFC06-D580-3694-C33A-E2CB11AB1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2160"/>
              <a:ext cx="636" cy="635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075" name="Oval 230">
              <a:extLst>
                <a:ext uri="{FF2B5EF4-FFF2-40B4-BE49-F238E27FC236}">
                  <a16:creationId xmlns:a16="http://schemas.microsoft.com/office/drawing/2014/main" id="{1BBC514D-F7FB-8126-3EBA-46771B554C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884" y="2256"/>
              <a:ext cx="453" cy="454"/>
            </a:xfrm>
            <a:prstGeom prst="ellipse">
              <a:avLst/>
            </a:prstGeom>
            <a:solidFill>
              <a:srgbClr val="DDDDD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076" name="Group 231">
              <a:extLst>
                <a:ext uri="{FF2B5EF4-FFF2-40B4-BE49-F238E27FC236}">
                  <a16:creationId xmlns:a16="http://schemas.microsoft.com/office/drawing/2014/main" id="{B2763FD4-45FF-132F-359A-72C67B396EE5}"/>
                </a:ext>
              </a:extLst>
            </p:cNvPr>
            <p:cNvGrpSpPr>
              <a:grpSpLocks/>
            </p:cNvGrpSpPr>
            <p:nvPr/>
          </p:nvGrpSpPr>
          <p:grpSpPr bwMode="auto">
            <a:xfrm rot="3130161">
              <a:off x="1065" y="2256"/>
              <a:ext cx="91" cy="454"/>
              <a:chOff x="1882" y="1706"/>
              <a:chExt cx="91" cy="454"/>
            </a:xfrm>
          </p:grpSpPr>
          <p:sp>
            <p:nvSpPr>
              <p:cNvPr id="1081" name="AutoShape 232">
                <a:extLst>
                  <a:ext uri="{FF2B5EF4-FFF2-40B4-BE49-F238E27FC236}">
                    <a16:creationId xmlns:a16="http://schemas.microsoft.com/office/drawing/2014/main" id="{FE07056C-6580-ADCA-1544-25570442E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82" name="AutoShape 233">
                <a:extLst>
                  <a:ext uri="{FF2B5EF4-FFF2-40B4-BE49-F238E27FC236}">
                    <a16:creationId xmlns:a16="http://schemas.microsoft.com/office/drawing/2014/main" id="{D4B67F6C-5C07-3299-6D8C-AC22F0A65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1077" name="Group 234">
              <a:extLst>
                <a:ext uri="{FF2B5EF4-FFF2-40B4-BE49-F238E27FC236}">
                  <a16:creationId xmlns:a16="http://schemas.microsoft.com/office/drawing/2014/main" id="{5FDCAEE2-A82C-0083-3081-22E16F6F99AB}"/>
                </a:ext>
              </a:extLst>
            </p:cNvPr>
            <p:cNvGrpSpPr>
              <a:grpSpLocks/>
            </p:cNvGrpSpPr>
            <p:nvPr/>
          </p:nvGrpSpPr>
          <p:grpSpPr bwMode="auto">
            <a:xfrm rot="8530161">
              <a:off x="1064" y="2256"/>
              <a:ext cx="91" cy="454"/>
              <a:chOff x="1882" y="1706"/>
              <a:chExt cx="91" cy="454"/>
            </a:xfrm>
          </p:grpSpPr>
          <p:sp>
            <p:nvSpPr>
              <p:cNvPr id="1079" name="AutoShape 235">
                <a:extLst>
                  <a:ext uri="{FF2B5EF4-FFF2-40B4-BE49-F238E27FC236}">
                    <a16:creationId xmlns:a16="http://schemas.microsoft.com/office/drawing/2014/main" id="{6E82C921-3EE5-675F-5D9B-40832CFBB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80" name="AutoShape 236">
                <a:extLst>
                  <a:ext uri="{FF2B5EF4-FFF2-40B4-BE49-F238E27FC236}">
                    <a16:creationId xmlns:a16="http://schemas.microsoft.com/office/drawing/2014/main" id="{2C85D4A3-F9FA-88EE-53E8-076CFFDE0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1078" name="Oval 237">
              <a:extLst>
                <a:ext uri="{FF2B5EF4-FFF2-40B4-BE49-F238E27FC236}">
                  <a16:creationId xmlns:a16="http://schemas.microsoft.com/office/drawing/2014/main" id="{7F3CB7F3-1D0E-5F16-E5DB-3BD68FE637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1064" y="2437"/>
              <a:ext cx="91" cy="91"/>
            </a:xfrm>
            <a:prstGeom prst="ellipse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0" name="Group 238">
            <a:extLst>
              <a:ext uri="{FF2B5EF4-FFF2-40B4-BE49-F238E27FC236}">
                <a16:creationId xmlns:a16="http://schemas.microsoft.com/office/drawing/2014/main" id="{AD17E5CE-8FF1-E478-D3EE-B431B69DD3B7}"/>
              </a:ext>
            </a:extLst>
          </p:cNvPr>
          <p:cNvGrpSpPr>
            <a:grpSpLocks/>
          </p:cNvGrpSpPr>
          <p:nvPr/>
        </p:nvGrpSpPr>
        <p:grpSpPr bwMode="auto">
          <a:xfrm>
            <a:off x="1258888" y="563563"/>
            <a:ext cx="288925" cy="287337"/>
            <a:chOff x="793" y="2160"/>
            <a:chExt cx="636" cy="635"/>
          </a:xfrm>
        </p:grpSpPr>
        <p:sp>
          <p:nvSpPr>
            <p:cNvPr id="1065" name="Oval 239">
              <a:extLst>
                <a:ext uri="{FF2B5EF4-FFF2-40B4-BE49-F238E27FC236}">
                  <a16:creationId xmlns:a16="http://schemas.microsoft.com/office/drawing/2014/main" id="{D869EBF7-58D5-4BD8-CD7B-B8279391F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2160"/>
              <a:ext cx="636" cy="635"/>
            </a:xfrm>
            <a:prstGeom prst="ellipse">
              <a:avLst/>
            </a:prstGeom>
            <a:solidFill>
              <a:srgbClr val="333333"/>
            </a:solidFill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066" name="Oval 240">
              <a:extLst>
                <a:ext uri="{FF2B5EF4-FFF2-40B4-BE49-F238E27FC236}">
                  <a16:creationId xmlns:a16="http://schemas.microsoft.com/office/drawing/2014/main" id="{5BE22008-EA04-D942-602A-D25AD02489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884" y="2256"/>
              <a:ext cx="453" cy="454"/>
            </a:xfrm>
            <a:prstGeom prst="ellipse">
              <a:avLst/>
            </a:prstGeom>
            <a:solidFill>
              <a:srgbClr val="DDDDD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067" name="Group 241">
              <a:extLst>
                <a:ext uri="{FF2B5EF4-FFF2-40B4-BE49-F238E27FC236}">
                  <a16:creationId xmlns:a16="http://schemas.microsoft.com/office/drawing/2014/main" id="{5C559927-8AB6-6CAB-62C8-6006ED0DE2CC}"/>
                </a:ext>
              </a:extLst>
            </p:cNvPr>
            <p:cNvGrpSpPr>
              <a:grpSpLocks/>
            </p:cNvGrpSpPr>
            <p:nvPr/>
          </p:nvGrpSpPr>
          <p:grpSpPr bwMode="auto">
            <a:xfrm rot="3130161">
              <a:off x="1065" y="2256"/>
              <a:ext cx="91" cy="454"/>
              <a:chOff x="1882" y="1706"/>
              <a:chExt cx="91" cy="454"/>
            </a:xfrm>
          </p:grpSpPr>
          <p:sp>
            <p:nvSpPr>
              <p:cNvPr id="1072" name="AutoShape 242">
                <a:extLst>
                  <a:ext uri="{FF2B5EF4-FFF2-40B4-BE49-F238E27FC236}">
                    <a16:creationId xmlns:a16="http://schemas.microsoft.com/office/drawing/2014/main" id="{0CDBAB9A-91AF-48E1-417B-1E1CEE3E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73" name="AutoShape 243">
                <a:extLst>
                  <a:ext uri="{FF2B5EF4-FFF2-40B4-BE49-F238E27FC236}">
                    <a16:creationId xmlns:a16="http://schemas.microsoft.com/office/drawing/2014/main" id="{7F786533-ADC4-EF29-D7DB-97A066BAA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1068" name="Group 244">
              <a:extLst>
                <a:ext uri="{FF2B5EF4-FFF2-40B4-BE49-F238E27FC236}">
                  <a16:creationId xmlns:a16="http://schemas.microsoft.com/office/drawing/2014/main" id="{A46CD4F2-533C-BDAF-F6C1-58B1015F85D8}"/>
                </a:ext>
              </a:extLst>
            </p:cNvPr>
            <p:cNvGrpSpPr>
              <a:grpSpLocks/>
            </p:cNvGrpSpPr>
            <p:nvPr/>
          </p:nvGrpSpPr>
          <p:grpSpPr bwMode="auto">
            <a:xfrm rot="8530161">
              <a:off x="1064" y="2256"/>
              <a:ext cx="91" cy="454"/>
              <a:chOff x="1882" y="1706"/>
              <a:chExt cx="91" cy="454"/>
            </a:xfrm>
          </p:grpSpPr>
          <p:sp>
            <p:nvSpPr>
              <p:cNvPr id="1070" name="AutoShape 245">
                <a:extLst>
                  <a:ext uri="{FF2B5EF4-FFF2-40B4-BE49-F238E27FC236}">
                    <a16:creationId xmlns:a16="http://schemas.microsoft.com/office/drawing/2014/main" id="{E3712057-2C82-64BE-2F46-9A6CE6F7D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71" name="AutoShape 246">
                <a:extLst>
                  <a:ext uri="{FF2B5EF4-FFF2-40B4-BE49-F238E27FC236}">
                    <a16:creationId xmlns:a16="http://schemas.microsoft.com/office/drawing/2014/main" id="{62B1DFB0-5EE3-919B-A82A-C7873C0F2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1069" name="Oval 247">
              <a:extLst>
                <a:ext uri="{FF2B5EF4-FFF2-40B4-BE49-F238E27FC236}">
                  <a16:creationId xmlns:a16="http://schemas.microsoft.com/office/drawing/2014/main" id="{3EB3F8DC-9B4D-F15C-C23B-59B8453AFF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1064" y="2437"/>
              <a:ext cx="91" cy="91"/>
            </a:xfrm>
            <a:prstGeom prst="ellipse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aphicFrame>
        <p:nvGraphicFramePr>
          <p:cNvPr id="29" name="Object 248">
            <a:extLst>
              <a:ext uri="{FF2B5EF4-FFF2-40B4-BE49-F238E27FC236}">
                <a16:creationId xmlns:a16="http://schemas.microsoft.com/office/drawing/2014/main" id="{05D6C5E4-6890-5F30-F5CB-04FE676710F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75238" y="331788"/>
          <a:ext cx="1908175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Clip" r:id="rId6" imgW="6545263" imgH="1706563" progId="MS_ClipArt_Gallery.2">
                  <p:embed/>
                </p:oleObj>
              </mc:Choice>
              <mc:Fallback>
                <p:oleObj name="Clip" r:id="rId6" imgW="6545263" imgH="1706563" progId="MS_ClipArt_Gallery.2">
                  <p:embed/>
                  <p:pic>
                    <p:nvPicPr>
                      <p:cNvPr id="29" name="Object 248">
                        <a:extLst>
                          <a:ext uri="{FF2B5EF4-FFF2-40B4-BE49-F238E27FC236}">
                            <a16:creationId xmlns:a16="http://schemas.microsoft.com/office/drawing/2014/main" id="{05D6C5E4-6890-5F30-F5CB-04FE676710F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5238" y="331788"/>
                        <a:ext cx="1908175" cy="539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249">
            <a:extLst>
              <a:ext uri="{FF2B5EF4-FFF2-40B4-BE49-F238E27FC236}">
                <a16:creationId xmlns:a16="http://schemas.microsoft.com/office/drawing/2014/main" id="{D2F817AB-6DFE-4DC9-CDBD-06E363B032BE}"/>
              </a:ext>
            </a:extLst>
          </p:cNvPr>
          <p:cNvGrpSpPr>
            <a:grpSpLocks/>
          </p:cNvGrpSpPr>
          <p:nvPr/>
        </p:nvGrpSpPr>
        <p:grpSpPr bwMode="auto">
          <a:xfrm>
            <a:off x="5251450" y="571500"/>
            <a:ext cx="290513" cy="288925"/>
            <a:chOff x="793" y="2160"/>
            <a:chExt cx="636" cy="635"/>
          </a:xfrm>
        </p:grpSpPr>
        <p:sp>
          <p:nvSpPr>
            <p:cNvPr id="1056" name="Oval 250">
              <a:extLst>
                <a:ext uri="{FF2B5EF4-FFF2-40B4-BE49-F238E27FC236}">
                  <a16:creationId xmlns:a16="http://schemas.microsoft.com/office/drawing/2014/main" id="{A47FCDA7-F6BE-9AB1-FCE2-9A59A4EE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2160"/>
              <a:ext cx="636" cy="635"/>
            </a:xfrm>
            <a:prstGeom prst="ellipse">
              <a:avLst/>
            </a:prstGeom>
            <a:solidFill>
              <a:schemeClr val="bg2"/>
            </a:solidFill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057" name="Oval 251">
              <a:extLst>
                <a:ext uri="{FF2B5EF4-FFF2-40B4-BE49-F238E27FC236}">
                  <a16:creationId xmlns:a16="http://schemas.microsoft.com/office/drawing/2014/main" id="{2A1971BF-4E59-5A6C-AB6B-6D760C9323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884" y="2256"/>
              <a:ext cx="453" cy="454"/>
            </a:xfrm>
            <a:prstGeom prst="ellipse">
              <a:avLst/>
            </a:prstGeom>
            <a:solidFill>
              <a:srgbClr val="DDDDD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058" name="Group 252">
              <a:extLst>
                <a:ext uri="{FF2B5EF4-FFF2-40B4-BE49-F238E27FC236}">
                  <a16:creationId xmlns:a16="http://schemas.microsoft.com/office/drawing/2014/main" id="{E9830D94-26D7-DA4B-5EA7-06B61A8AA324}"/>
                </a:ext>
              </a:extLst>
            </p:cNvPr>
            <p:cNvGrpSpPr>
              <a:grpSpLocks/>
            </p:cNvGrpSpPr>
            <p:nvPr/>
          </p:nvGrpSpPr>
          <p:grpSpPr bwMode="auto">
            <a:xfrm rot="3130161">
              <a:off x="1065" y="2256"/>
              <a:ext cx="91" cy="454"/>
              <a:chOff x="1882" y="1706"/>
              <a:chExt cx="91" cy="454"/>
            </a:xfrm>
          </p:grpSpPr>
          <p:sp>
            <p:nvSpPr>
              <p:cNvPr id="1063" name="AutoShape 253">
                <a:extLst>
                  <a:ext uri="{FF2B5EF4-FFF2-40B4-BE49-F238E27FC236}">
                    <a16:creationId xmlns:a16="http://schemas.microsoft.com/office/drawing/2014/main" id="{7D5580CA-0939-E102-0196-44CF4F77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64" name="AutoShape 254">
                <a:extLst>
                  <a:ext uri="{FF2B5EF4-FFF2-40B4-BE49-F238E27FC236}">
                    <a16:creationId xmlns:a16="http://schemas.microsoft.com/office/drawing/2014/main" id="{E50BB204-56B4-7368-3E2F-FA9310D83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1059" name="Group 255">
              <a:extLst>
                <a:ext uri="{FF2B5EF4-FFF2-40B4-BE49-F238E27FC236}">
                  <a16:creationId xmlns:a16="http://schemas.microsoft.com/office/drawing/2014/main" id="{E1BAA8F8-336D-CC4E-09C5-63317E3A9E9A}"/>
                </a:ext>
              </a:extLst>
            </p:cNvPr>
            <p:cNvGrpSpPr>
              <a:grpSpLocks/>
            </p:cNvGrpSpPr>
            <p:nvPr/>
          </p:nvGrpSpPr>
          <p:grpSpPr bwMode="auto">
            <a:xfrm rot="8530161">
              <a:off x="1064" y="2256"/>
              <a:ext cx="91" cy="454"/>
              <a:chOff x="1882" y="1706"/>
              <a:chExt cx="91" cy="454"/>
            </a:xfrm>
          </p:grpSpPr>
          <p:sp>
            <p:nvSpPr>
              <p:cNvPr id="1061" name="AutoShape 256">
                <a:extLst>
                  <a:ext uri="{FF2B5EF4-FFF2-40B4-BE49-F238E27FC236}">
                    <a16:creationId xmlns:a16="http://schemas.microsoft.com/office/drawing/2014/main" id="{EDC17458-77DF-5980-0B64-B5F952B70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62" name="AutoShape 257">
                <a:extLst>
                  <a:ext uri="{FF2B5EF4-FFF2-40B4-BE49-F238E27FC236}">
                    <a16:creationId xmlns:a16="http://schemas.microsoft.com/office/drawing/2014/main" id="{48A8A177-099C-22DC-D054-AA966B41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1060" name="Oval 258">
              <a:extLst>
                <a:ext uri="{FF2B5EF4-FFF2-40B4-BE49-F238E27FC236}">
                  <a16:creationId xmlns:a16="http://schemas.microsoft.com/office/drawing/2014/main" id="{4368373D-91D3-9ED6-55B9-82EF79EE44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1064" y="2437"/>
              <a:ext cx="91" cy="91"/>
            </a:xfrm>
            <a:prstGeom prst="ellipse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16" name="Group 259">
            <a:extLst>
              <a:ext uri="{FF2B5EF4-FFF2-40B4-BE49-F238E27FC236}">
                <a16:creationId xmlns:a16="http://schemas.microsoft.com/office/drawing/2014/main" id="{EB1D68CE-31BF-73D0-9948-48758E476586}"/>
              </a:ext>
            </a:extLst>
          </p:cNvPr>
          <p:cNvGrpSpPr>
            <a:grpSpLocks/>
          </p:cNvGrpSpPr>
          <p:nvPr/>
        </p:nvGrpSpPr>
        <p:grpSpPr bwMode="auto">
          <a:xfrm>
            <a:off x="6407150" y="563563"/>
            <a:ext cx="288925" cy="287337"/>
            <a:chOff x="793" y="2160"/>
            <a:chExt cx="636" cy="635"/>
          </a:xfrm>
        </p:grpSpPr>
        <p:sp>
          <p:nvSpPr>
            <p:cNvPr id="1047" name="Oval 260">
              <a:extLst>
                <a:ext uri="{FF2B5EF4-FFF2-40B4-BE49-F238E27FC236}">
                  <a16:creationId xmlns:a16="http://schemas.microsoft.com/office/drawing/2014/main" id="{4558BA48-1C77-6091-B7A9-8AD56339D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" y="2160"/>
              <a:ext cx="636" cy="635"/>
            </a:xfrm>
            <a:prstGeom prst="ellipse">
              <a:avLst/>
            </a:prstGeom>
            <a:solidFill>
              <a:srgbClr val="333333"/>
            </a:solidFill>
            <a:ln w="762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1048" name="Oval 261">
              <a:extLst>
                <a:ext uri="{FF2B5EF4-FFF2-40B4-BE49-F238E27FC236}">
                  <a16:creationId xmlns:a16="http://schemas.microsoft.com/office/drawing/2014/main" id="{D96223A4-FE70-42CA-5248-9F680FD3A1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884" y="2256"/>
              <a:ext cx="453" cy="454"/>
            </a:xfrm>
            <a:prstGeom prst="ellipse">
              <a:avLst/>
            </a:prstGeom>
            <a:solidFill>
              <a:srgbClr val="DDDDD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049" name="Group 262">
              <a:extLst>
                <a:ext uri="{FF2B5EF4-FFF2-40B4-BE49-F238E27FC236}">
                  <a16:creationId xmlns:a16="http://schemas.microsoft.com/office/drawing/2014/main" id="{EC2FA777-C842-783B-246C-B0FD5A60C288}"/>
                </a:ext>
              </a:extLst>
            </p:cNvPr>
            <p:cNvGrpSpPr>
              <a:grpSpLocks/>
            </p:cNvGrpSpPr>
            <p:nvPr/>
          </p:nvGrpSpPr>
          <p:grpSpPr bwMode="auto">
            <a:xfrm rot="3130161">
              <a:off x="1065" y="2256"/>
              <a:ext cx="91" cy="454"/>
              <a:chOff x="1882" y="1706"/>
              <a:chExt cx="91" cy="454"/>
            </a:xfrm>
          </p:grpSpPr>
          <p:sp>
            <p:nvSpPr>
              <p:cNvPr id="1054" name="AutoShape 263">
                <a:extLst>
                  <a:ext uri="{FF2B5EF4-FFF2-40B4-BE49-F238E27FC236}">
                    <a16:creationId xmlns:a16="http://schemas.microsoft.com/office/drawing/2014/main" id="{66A5B7B0-9B05-0DF4-E1F6-134A55BC3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55" name="AutoShape 264">
                <a:extLst>
                  <a:ext uri="{FF2B5EF4-FFF2-40B4-BE49-F238E27FC236}">
                    <a16:creationId xmlns:a16="http://schemas.microsoft.com/office/drawing/2014/main" id="{047819BA-599E-6093-AD99-F8695E146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1050" name="Group 265">
              <a:extLst>
                <a:ext uri="{FF2B5EF4-FFF2-40B4-BE49-F238E27FC236}">
                  <a16:creationId xmlns:a16="http://schemas.microsoft.com/office/drawing/2014/main" id="{5C718316-A0EE-A2AA-D18B-03BB229E898A}"/>
                </a:ext>
              </a:extLst>
            </p:cNvPr>
            <p:cNvGrpSpPr>
              <a:grpSpLocks/>
            </p:cNvGrpSpPr>
            <p:nvPr/>
          </p:nvGrpSpPr>
          <p:grpSpPr bwMode="auto">
            <a:xfrm rot="8530161">
              <a:off x="1064" y="2256"/>
              <a:ext cx="91" cy="454"/>
              <a:chOff x="1882" y="1706"/>
              <a:chExt cx="91" cy="454"/>
            </a:xfrm>
          </p:grpSpPr>
          <p:sp>
            <p:nvSpPr>
              <p:cNvPr id="1052" name="AutoShape 266">
                <a:extLst>
                  <a:ext uri="{FF2B5EF4-FFF2-40B4-BE49-F238E27FC236}">
                    <a16:creationId xmlns:a16="http://schemas.microsoft.com/office/drawing/2014/main" id="{C5DFB5C0-5745-14AD-1F89-E9281A795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" y="1933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53" name="AutoShape 267">
                <a:extLst>
                  <a:ext uri="{FF2B5EF4-FFF2-40B4-BE49-F238E27FC236}">
                    <a16:creationId xmlns:a16="http://schemas.microsoft.com/office/drawing/2014/main" id="{92A2B848-9109-7DC6-241C-D5B11FE6E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2" y="1706"/>
                <a:ext cx="91" cy="227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sp>
          <p:nvSpPr>
            <p:cNvPr id="1051" name="Oval 268">
              <a:extLst>
                <a:ext uri="{FF2B5EF4-FFF2-40B4-BE49-F238E27FC236}">
                  <a16:creationId xmlns:a16="http://schemas.microsoft.com/office/drawing/2014/main" id="{ED9AFC53-4C17-3BF4-ABB8-93AFD9BB88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30161">
              <a:off x="1064" y="2437"/>
              <a:ext cx="91" cy="91"/>
            </a:xfrm>
            <a:prstGeom prst="ellipse">
              <a:avLst/>
            </a:pr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50" name="Rectangle 269">
            <a:extLst>
              <a:ext uri="{FF2B5EF4-FFF2-40B4-BE49-F238E27FC236}">
                <a16:creationId xmlns:a16="http://schemas.microsoft.com/office/drawing/2014/main" id="{5CA2654E-672B-62AE-B74B-E4AAA250C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5" y="15494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00CCFF"/>
                </a:solidFill>
              </a:rPr>
              <a:t>An engine of a moving vehicle does work.</a:t>
            </a:r>
          </a:p>
        </p:txBody>
      </p:sp>
      <p:sp>
        <p:nvSpPr>
          <p:cNvPr id="51" name="Line 270">
            <a:extLst>
              <a:ext uri="{FF2B5EF4-FFF2-40B4-BE49-F238E27FC236}">
                <a16:creationId xmlns:a16="http://schemas.microsoft.com/office/drawing/2014/main" id="{C0D78276-149A-B5E0-5233-96AC2E947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9763" y="1844675"/>
            <a:ext cx="0" cy="3529013"/>
          </a:xfrm>
          <a:prstGeom prst="line">
            <a:avLst/>
          </a:prstGeom>
          <a:noFill/>
          <a:ln w="9525">
            <a:solidFill>
              <a:srgbClr val="00CC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38" name="Group 62">
            <a:extLst>
              <a:ext uri="{FF2B5EF4-FFF2-40B4-BE49-F238E27FC236}">
                <a16:creationId xmlns:a16="http://schemas.microsoft.com/office/drawing/2014/main" id="{18BDE13C-ECD2-5F8F-5BF8-154E471137C0}"/>
              </a:ext>
            </a:extLst>
          </p:cNvPr>
          <p:cNvGrpSpPr>
            <a:grpSpLocks/>
          </p:cNvGrpSpPr>
          <p:nvPr/>
        </p:nvGrpSpPr>
        <p:grpSpPr bwMode="auto">
          <a:xfrm>
            <a:off x="252413" y="5732463"/>
            <a:ext cx="5540375" cy="647700"/>
            <a:chOff x="252928" y="5951021"/>
            <a:chExt cx="5539853" cy="646331"/>
          </a:xfrm>
        </p:grpSpPr>
        <p:sp>
          <p:nvSpPr>
            <p:cNvPr id="1042" name="Rectangle 203">
              <a:extLst>
                <a:ext uri="{FF2B5EF4-FFF2-40B4-BE49-F238E27FC236}">
                  <a16:creationId xmlns:a16="http://schemas.microsoft.com/office/drawing/2014/main" id="{3963997D-B8E2-788D-660D-2ACF06A1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44" y="5951021"/>
              <a:ext cx="532523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CCFF66"/>
                  </a:solidFill>
                </a:rPr>
                <a:t>Work is said to be done scientifically when a force applied on a body produces motion in it.</a:t>
              </a:r>
            </a:p>
          </p:txBody>
        </p:sp>
        <p:grpSp>
          <p:nvGrpSpPr>
            <p:cNvPr id="1043" name="Group 73">
              <a:extLst>
                <a:ext uri="{FF2B5EF4-FFF2-40B4-BE49-F238E27FC236}">
                  <a16:creationId xmlns:a16="http://schemas.microsoft.com/office/drawing/2014/main" id="{AC1F8B4A-B77C-845A-D332-46A922362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28" y="6071177"/>
              <a:ext cx="152315" cy="152375"/>
              <a:chOff x="3168" y="1392"/>
              <a:chExt cx="144" cy="144"/>
            </a:xfrm>
          </p:grpSpPr>
          <p:sp>
            <p:nvSpPr>
              <p:cNvPr id="1044" name="Oval 74">
                <a:extLst>
                  <a:ext uri="{FF2B5EF4-FFF2-40B4-BE49-F238E27FC236}">
                    <a16:creationId xmlns:a16="http://schemas.microsoft.com/office/drawing/2014/main" id="{A73D1C75-D9BA-D4C8-52A3-8B2D26633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1045" name="Oval 75">
                <a:extLst>
                  <a:ext uri="{FF2B5EF4-FFF2-40B4-BE49-F238E27FC236}">
                    <a16:creationId xmlns:a16="http://schemas.microsoft.com/office/drawing/2014/main" id="{725E6E4D-406B-944C-A3D8-D9C68682F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88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1046" name="Oval 76">
                <a:extLst>
                  <a:ext uri="{FF2B5EF4-FFF2-40B4-BE49-F238E27FC236}">
                    <a16:creationId xmlns:a16="http://schemas.microsoft.com/office/drawing/2014/main" id="{7E6ABE59-3EEC-FCC9-38DC-E8A93EBD4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392"/>
                <a:ext cx="48" cy="48"/>
              </a:xfrm>
              <a:prstGeom prst="ellipse">
                <a:avLst/>
              </a:prstGeom>
              <a:solidFill>
                <a:srgbClr val="FF9900"/>
              </a:solidFill>
              <a:ln w="9525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>
                  <a:solidFill>
                    <a:srgbClr val="FFFF00"/>
                  </a:solidFill>
                </a:endParaRPr>
              </a:p>
            </p:txBody>
          </p:sp>
        </p:grpSp>
      </p:grpSp>
      <p:sp>
        <p:nvSpPr>
          <p:cNvPr id="1039" name="TextBox 47">
            <a:extLst>
              <a:ext uri="{FF2B5EF4-FFF2-40B4-BE49-F238E27FC236}">
                <a16:creationId xmlns:a16="http://schemas.microsoft.com/office/drawing/2014/main" id="{012C1C3F-9AD7-E378-C167-8D49BE663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040" name="TextBox 49">
            <a:extLst>
              <a:ext uri="{FF2B5EF4-FFF2-40B4-BE49-F238E27FC236}">
                <a16:creationId xmlns:a16="http://schemas.microsoft.com/office/drawing/2014/main" id="{F462FF64-77BF-4B0E-9B51-BA2841A18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52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041" name="TextBox 52">
            <a:extLst>
              <a:ext uri="{FF2B5EF4-FFF2-40B4-BE49-F238E27FC236}">
                <a16:creationId xmlns:a16="http://schemas.microsoft.com/office/drawing/2014/main" id="{F3A25D23-567E-5F24-AD13-18E1B775A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70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0.00023 L 0.56319 -0.0030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247" y="-16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162 L 0.56319 -0.00069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177" y="4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E-6 -2.74623E-6 L 0.5632 -0.00046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160" y="-2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3" presetID="63" presetClass="path" presetSubtype="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0.00023 L 0.56319 -0.00302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247" y="-16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3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162 L 0.56319 -0.00069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177" y="46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63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E-6 -2.74623E-6 L 0.5632 -0.0004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160" y="-2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0" presetClass="path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2.59259E-6 L -3.05556E-6 0.525 " pathEditMode="relative" ptsTypes="AA">
                                      <p:cBhvr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07">
            <a:extLst>
              <a:ext uri="{FF2B5EF4-FFF2-40B4-BE49-F238E27FC236}">
                <a16:creationId xmlns:a16="http://schemas.microsoft.com/office/drawing/2014/main" id="{A0D4BCE0-128A-5432-BD33-065D409F1D56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4765675"/>
            <a:ext cx="5397500" cy="2016125"/>
            <a:chOff x="1565" y="845"/>
            <a:chExt cx="3400" cy="1270"/>
          </a:xfrm>
        </p:grpSpPr>
        <p:sp>
          <p:nvSpPr>
            <p:cNvPr id="8377" name="Rectangle 108">
              <a:extLst>
                <a:ext uri="{FF2B5EF4-FFF2-40B4-BE49-F238E27FC236}">
                  <a16:creationId xmlns:a16="http://schemas.microsoft.com/office/drawing/2014/main" id="{53194045-F74E-2013-5C09-6FF990057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936"/>
              <a:ext cx="59" cy="952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78" name="Rectangle 109">
              <a:extLst>
                <a:ext uri="{FF2B5EF4-FFF2-40B4-BE49-F238E27FC236}">
                  <a16:creationId xmlns:a16="http://schemas.microsoft.com/office/drawing/2014/main" id="{C7722215-8F3C-F631-E485-B5B693CDD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1162"/>
              <a:ext cx="58" cy="95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79" name="Rectangle 110">
              <a:extLst>
                <a:ext uri="{FF2B5EF4-FFF2-40B4-BE49-F238E27FC236}">
                  <a16:creationId xmlns:a16="http://schemas.microsoft.com/office/drawing/2014/main" id="{64EDACF8-5F1D-F977-B14A-6D51D9819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845"/>
              <a:ext cx="58" cy="104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80" name="Rectangle 111">
              <a:extLst>
                <a:ext uri="{FF2B5EF4-FFF2-40B4-BE49-F238E27FC236}">
                  <a16:creationId xmlns:a16="http://schemas.microsoft.com/office/drawing/2014/main" id="{4401381D-3009-9161-7449-08F8B0385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162"/>
              <a:ext cx="58" cy="95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81" name="Rectangle 112">
              <a:extLst>
                <a:ext uri="{FF2B5EF4-FFF2-40B4-BE49-F238E27FC236}">
                  <a16:creationId xmlns:a16="http://schemas.microsoft.com/office/drawing/2014/main" id="{E3F8E44C-EFB0-582A-01F3-8A004F519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1117"/>
              <a:ext cx="3400" cy="45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50000">
                  <a:srgbClr val="FF9933"/>
                </a:gs>
                <a:gs pos="100000">
                  <a:srgbClr val="CC6600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PerspectiveTop"/>
              <a:lightRig rig="legacyFlat2" dir="t"/>
            </a:scene3d>
            <a:sp3d extrusionH="101330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52A0F20C-DE1D-E769-29DF-45B902A0072E}"/>
              </a:ext>
            </a:extLst>
          </p:cNvPr>
          <p:cNvGrpSpPr>
            <a:grpSpLocks/>
          </p:cNvGrpSpPr>
          <p:nvPr/>
        </p:nvGrpSpPr>
        <p:grpSpPr bwMode="auto">
          <a:xfrm>
            <a:off x="3154363" y="4475163"/>
            <a:ext cx="1874837" cy="674687"/>
            <a:chOff x="3129459" y="4513263"/>
            <a:chExt cx="1874341" cy="674070"/>
          </a:xfrm>
        </p:grpSpPr>
        <p:grpSp>
          <p:nvGrpSpPr>
            <p:cNvPr id="8336" name="Group 116">
              <a:extLst>
                <a:ext uri="{FF2B5EF4-FFF2-40B4-BE49-F238E27FC236}">
                  <a16:creationId xmlns:a16="http://schemas.microsoft.com/office/drawing/2014/main" id="{7A7BBAB4-2ACD-0223-71AE-E866BD1B78D4}"/>
                </a:ext>
              </a:extLst>
            </p:cNvPr>
            <p:cNvGrpSpPr>
              <a:grpSpLocks/>
            </p:cNvGrpSpPr>
            <p:nvPr/>
          </p:nvGrpSpPr>
          <p:grpSpPr bwMode="auto">
            <a:xfrm rot="-1335249">
              <a:off x="3180799" y="4513263"/>
              <a:ext cx="1823001" cy="402458"/>
              <a:chOff x="566" y="667"/>
              <a:chExt cx="1148" cy="254"/>
            </a:xfrm>
          </p:grpSpPr>
          <p:grpSp>
            <p:nvGrpSpPr>
              <p:cNvPr id="8338" name="Group 117">
                <a:extLst>
                  <a:ext uri="{FF2B5EF4-FFF2-40B4-BE49-F238E27FC236}">
                    <a16:creationId xmlns:a16="http://schemas.microsoft.com/office/drawing/2014/main" id="{974A6735-9BB2-DF75-3C43-D6848A390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88" y="856"/>
                <a:ext cx="191" cy="45"/>
                <a:chOff x="3224" y="1489"/>
                <a:chExt cx="191" cy="45"/>
              </a:xfrm>
            </p:grpSpPr>
            <p:sp>
              <p:nvSpPr>
                <p:cNvPr id="8375" name="AutoShape 118">
                  <a:extLst>
                    <a:ext uri="{FF2B5EF4-FFF2-40B4-BE49-F238E27FC236}">
                      <a16:creationId xmlns:a16="http://schemas.microsoft.com/office/drawing/2014/main" id="{4994D6A3-F16A-9A99-708C-5FE4037B4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3297" y="1416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76" name="Oval 119">
                  <a:extLst>
                    <a:ext uri="{FF2B5EF4-FFF2-40B4-BE49-F238E27FC236}">
                      <a16:creationId xmlns:a16="http://schemas.microsoft.com/office/drawing/2014/main" id="{9B686302-3400-5334-D21A-91E7087753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229" y="1492"/>
                  <a:ext cx="45" cy="37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339" name="Group 120">
                <a:extLst>
                  <a:ext uri="{FF2B5EF4-FFF2-40B4-BE49-F238E27FC236}">
                    <a16:creationId xmlns:a16="http://schemas.microsoft.com/office/drawing/2014/main" id="{CCA4B2B9-6945-2DE9-96FE-E8A0905F75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98185" flipH="1" flipV="1">
                <a:off x="1015" y="749"/>
                <a:ext cx="246" cy="46"/>
                <a:chOff x="411" y="1026"/>
                <a:chExt cx="246" cy="46"/>
              </a:xfrm>
            </p:grpSpPr>
            <p:sp>
              <p:nvSpPr>
                <p:cNvPr id="8373" name="AutoShape 121">
                  <a:extLst>
                    <a:ext uri="{FF2B5EF4-FFF2-40B4-BE49-F238E27FC236}">
                      <a16:creationId xmlns:a16="http://schemas.microsoft.com/office/drawing/2014/main" id="{F0760A73-107B-04FD-8011-2DB9ACEEFA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511" y="926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74" name="Oval 122">
                  <a:extLst>
                    <a:ext uri="{FF2B5EF4-FFF2-40B4-BE49-F238E27FC236}">
                      <a16:creationId xmlns:a16="http://schemas.microsoft.com/office/drawing/2014/main" id="{1E80FD13-19B8-4988-20ED-C5A35855B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411" y="1026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340" name="Group 123">
                <a:extLst>
                  <a:ext uri="{FF2B5EF4-FFF2-40B4-BE49-F238E27FC236}">
                    <a16:creationId xmlns:a16="http://schemas.microsoft.com/office/drawing/2014/main" id="{02BEE56D-F1D0-6D83-92F1-6B0DA723EA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97" y="820"/>
                <a:ext cx="272" cy="46"/>
                <a:chOff x="385" y="935"/>
                <a:chExt cx="272" cy="46"/>
              </a:xfrm>
            </p:grpSpPr>
            <p:sp>
              <p:nvSpPr>
                <p:cNvPr id="8371" name="AutoShape 124">
                  <a:extLst>
                    <a:ext uri="{FF2B5EF4-FFF2-40B4-BE49-F238E27FC236}">
                      <a16:creationId xmlns:a16="http://schemas.microsoft.com/office/drawing/2014/main" id="{D951D585-5E67-4FEA-3124-BB067F471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98" y="822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72" name="Oval 125">
                  <a:extLst>
                    <a:ext uri="{FF2B5EF4-FFF2-40B4-BE49-F238E27FC236}">
                      <a16:creationId xmlns:a16="http://schemas.microsoft.com/office/drawing/2014/main" id="{8F98870F-0FB5-2080-3BCF-23741BB030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85" y="935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341" name="Group 126">
                <a:extLst>
                  <a:ext uri="{FF2B5EF4-FFF2-40B4-BE49-F238E27FC236}">
                    <a16:creationId xmlns:a16="http://schemas.microsoft.com/office/drawing/2014/main" id="{544A4C3A-ABC1-A331-7F75-6F49F69EA6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1006" y="784"/>
                <a:ext cx="290" cy="46"/>
                <a:chOff x="2163" y="981"/>
                <a:chExt cx="290" cy="46"/>
              </a:xfrm>
            </p:grpSpPr>
            <p:sp>
              <p:nvSpPr>
                <p:cNvPr id="8369" name="AutoShape 127">
                  <a:extLst>
                    <a:ext uri="{FF2B5EF4-FFF2-40B4-BE49-F238E27FC236}">
                      <a16:creationId xmlns:a16="http://schemas.microsoft.com/office/drawing/2014/main" id="{623F2C0E-7E61-7B29-76FB-1D31040B04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2285" y="859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70" name="Oval 128">
                  <a:extLst>
                    <a:ext uri="{FF2B5EF4-FFF2-40B4-BE49-F238E27FC236}">
                      <a16:creationId xmlns:a16="http://schemas.microsoft.com/office/drawing/2014/main" id="{4F8DA072-FC2D-069D-F369-26FAE79A6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2164" y="981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8342" name="AutoShape 129">
                <a:extLst>
                  <a:ext uri="{FF2B5EF4-FFF2-40B4-BE49-F238E27FC236}">
                    <a16:creationId xmlns:a16="http://schemas.microsoft.com/office/drawing/2014/main" id="{6AB20EE7-1CC6-2F67-DE0C-911131AA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08460" flipH="1">
                <a:off x="847" y="810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43" name="Rectangle 130">
                <a:extLst>
                  <a:ext uri="{FF2B5EF4-FFF2-40B4-BE49-F238E27FC236}">
                    <a16:creationId xmlns:a16="http://schemas.microsoft.com/office/drawing/2014/main" id="{038FF5C1-453B-76FC-158A-8FB470320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543913" flipH="1">
                <a:off x="662" y="712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44" name="Rectangle 131">
                <a:extLst>
                  <a:ext uri="{FF2B5EF4-FFF2-40B4-BE49-F238E27FC236}">
                    <a16:creationId xmlns:a16="http://schemas.microsoft.com/office/drawing/2014/main" id="{DCF8BE0E-BCC2-F961-B317-51986595E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625" y="749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45" name="AutoShape 132">
                <a:extLst>
                  <a:ext uri="{FF2B5EF4-FFF2-40B4-BE49-F238E27FC236}">
                    <a16:creationId xmlns:a16="http://schemas.microsoft.com/office/drawing/2014/main" id="{11FE96F7-55D5-0EEB-1E71-74B1F82D8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H="1" flipV="1">
                <a:off x="903" y="710"/>
                <a:ext cx="81" cy="181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46" name="Rectangle 133">
                <a:extLst>
                  <a:ext uri="{FF2B5EF4-FFF2-40B4-BE49-F238E27FC236}">
                    <a16:creationId xmlns:a16="http://schemas.microsoft.com/office/drawing/2014/main" id="{E8254398-0525-9A31-1F6B-7B64463DA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4850" flipH="1">
                <a:off x="670" y="775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grpSp>
            <p:nvGrpSpPr>
              <p:cNvPr id="8347" name="Group 134">
                <a:extLst>
                  <a:ext uri="{FF2B5EF4-FFF2-40B4-BE49-F238E27FC236}">
                    <a16:creationId xmlns:a16="http://schemas.microsoft.com/office/drawing/2014/main" id="{A2107E41-F617-6269-C66A-EC3F2EC06F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66" y="667"/>
                <a:ext cx="557" cy="91"/>
                <a:chOff x="1681" y="799"/>
                <a:chExt cx="594" cy="91"/>
              </a:xfrm>
            </p:grpSpPr>
            <p:sp>
              <p:nvSpPr>
                <p:cNvPr id="8356" name="Freeform 135">
                  <a:extLst>
                    <a:ext uri="{FF2B5EF4-FFF2-40B4-BE49-F238E27FC236}">
                      <a16:creationId xmlns:a16="http://schemas.microsoft.com/office/drawing/2014/main" id="{DF7CA541-7DB2-0060-D0AB-E451711533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3 w 635"/>
                    <a:gd name="T7" fmla="*/ 0 h 121"/>
                    <a:gd name="T8" fmla="*/ 4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57" name="Group 136">
                  <a:extLst>
                    <a:ext uri="{FF2B5EF4-FFF2-40B4-BE49-F238E27FC236}">
                      <a16:creationId xmlns:a16="http://schemas.microsoft.com/office/drawing/2014/main" id="{8EF507B1-4E1B-E6B6-1612-FE00F01362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8360" name="Group 137">
                    <a:extLst>
                      <a:ext uri="{FF2B5EF4-FFF2-40B4-BE49-F238E27FC236}">
                        <a16:creationId xmlns:a16="http://schemas.microsoft.com/office/drawing/2014/main" id="{649B52E3-53BD-204D-EEBB-F6D200A891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8363" name="AutoShape 138">
                      <a:extLst>
                        <a:ext uri="{FF2B5EF4-FFF2-40B4-BE49-F238E27FC236}">
                          <a16:creationId xmlns:a16="http://schemas.microsoft.com/office/drawing/2014/main" id="{DFB9A37D-6D63-3AE0-0CB2-19FAC9EAEB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64" name="Oval 139">
                      <a:extLst>
                        <a:ext uri="{FF2B5EF4-FFF2-40B4-BE49-F238E27FC236}">
                          <a16:creationId xmlns:a16="http://schemas.microsoft.com/office/drawing/2014/main" id="{6DED5ABA-EB0D-D005-8984-85842A1580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65" name="Freeform 140">
                      <a:extLst>
                        <a:ext uri="{FF2B5EF4-FFF2-40B4-BE49-F238E27FC236}">
                          <a16:creationId xmlns:a16="http://schemas.microsoft.com/office/drawing/2014/main" id="{C5208D71-B8DC-E0A9-4A00-C5EBB1FE73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66" name="Freeform 141">
                      <a:extLst>
                        <a:ext uri="{FF2B5EF4-FFF2-40B4-BE49-F238E27FC236}">
                          <a16:creationId xmlns:a16="http://schemas.microsoft.com/office/drawing/2014/main" id="{B60CF9E2-BA9E-7688-D202-5FF08301E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67" name="Oval 142">
                      <a:extLst>
                        <a:ext uri="{FF2B5EF4-FFF2-40B4-BE49-F238E27FC236}">
                          <a16:creationId xmlns:a16="http://schemas.microsoft.com/office/drawing/2014/main" id="{211DD62D-6F89-EF1F-CFF8-F9B0E47FEF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68" name="AutoShape 143">
                      <a:extLst>
                        <a:ext uri="{FF2B5EF4-FFF2-40B4-BE49-F238E27FC236}">
                          <a16:creationId xmlns:a16="http://schemas.microsoft.com/office/drawing/2014/main" id="{CAD4A52E-D069-9CA7-F619-1A5925B5C4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8361" name="AutoShape 144">
                    <a:extLst>
                      <a:ext uri="{FF2B5EF4-FFF2-40B4-BE49-F238E27FC236}">
                        <a16:creationId xmlns:a16="http://schemas.microsoft.com/office/drawing/2014/main" id="{584CD203-4DDA-E587-F485-37FF547E5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362" name="AutoShape 145">
                    <a:extLst>
                      <a:ext uri="{FF2B5EF4-FFF2-40B4-BE49-F238E27FC236}">
                        <a16:creationId xmlns:a16="http://schemas.microsoft.com/office/drawing/2014/main" id="{F5CC001D-19E7-269E-E66F-0FCC97066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8358" name="AutoShape 146">
                  <a:extLst>
                    <a:ext uri="{FF2B5EF4-FFF2-40B4-BE49-F238E27FC236}">
                      <a16:creationId xmlns:a16="http://schemas.microsoft.com/office/drawing/2014/main" id="{B514FA24-FC9D-EAC6-92A1-62A4227460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59" name="Line 147">
                  <a:extLst>
                    <a:ext uri="{FF2B5EF4-FFF2-40B4-BE49-F238E27FC236}">
                      <a16:creationId xmlns:a16="http://schemas.microsoft.com/office/drawing/2014/main" id="{A49122B1-CDEC-CAAD-8D53-4D893CDB2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348" name="Oval 148">
                <a:extLst>
                  <a:ext uri="{FF2B5EF4-FFF2-40B4-BE49-F238E27FC236}">
                    <a16:creationId xmlns:a16="http://schemas.microsoft.com/office/drawing/2014/main" id="{06D86AEC-94AB-0EF2-9D01-C0CA0EF8C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43" y="685"/>
                <a:ext cx="136" cy="9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49" name="Oval 149">
                <a:extLst>
                  <a:ext uri="{FF2B5EF4-FFF2-40B4-BE49-F238E27FC236}">
                    <a16:creationId xmlns:a16="http://schemas.microsoft.com/office/drawing/2014/main" id="{A803EDFB-C2DC-0DCB-90DE-7DCBE1FA5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63" y="810"/>
                <a:ext cx="181" cy="10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50" name="Line 150">
                <a:extLst>
                  <a:ext uri="{FF2B5EF4-FFF2-40B4-BE49-F238E27FC236}">
                    <a16:creationId xmlns:a16="http://schemas.microsoft.com/office/drawing/2014/main" id="{1CD9A1FD-D963-9EE4-CE1E-9B6FBB294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19" y="675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1" name="Freeform 151">
                <a:extLst>
                  <a:ext uri="{FF2B5EF4-FFF2-40B4-BE49-F238E27FC236}">
                    <a16:creationId xmlns:a16="http://schemas.microsoft.com/office/drawing/2014/main" id="{2AF1FB01-4FCC-EC61-6F9E-1FEF7B9FC59A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40763" flipH="1">
                <a:off x="570" y="815"/>
                <a:ext cx="545" cy="106"/>
              </a:xfrm>
              <a:custGeom>
                <a:avLst/>
                <a:gdLst>
                  <a:gd name="T0" fmla="*/ 0 w 635"/>
                  <a:gd name="T1" fmla="*/ 7 h 121"/>
                  <a:gd name="T2" fmla="*/ 9 w 635"/>
                  <a:gd name="T3" fmla="*/ 7 h 121"/>
                  <a:gd name="T4" fmla="*/ 15 w 635"/>
                  <a:gd name="T5" fmla="*/ 4 h 121"/>
                  <a:gd name="T6" fmla="*/ 25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2" name="Arc 152">
                <a:extLst>
                  <a:ext uri="{FF2B5EF4-FFF2-40B4-BE49-F238E27FC236}">
                    <a16:creationId xmlns:a16="http://schemas.microsoft.com/office/drawing/2014/main" id="{B047B82B-CFA5-DCD0-6694-B9812FA24D60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54" y="599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53" name="Arc 153">
                <a:extLst>
                  <a:ext uri="{FF2B5EF4-FFF2-40B4-BE49-F238E27FC236}">
                    <a16:creationId xmlns:a16="http://schemas.microsoft.com/office/drawing/2014/main" id="{74A9EA9A-DCFD-0C89-8885-9005EACFE369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93" y="56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54" name="Arc 154">
                <a:extLst>
                  <a:ext uri="{FF2B5EF4-FFF2-40B4-BE49-F238E27FC236}">
                    <a16:creationId xmlns:a16="http://schemas.microsoft.com/office/drawing/2014/main" id="{DC058660-DA29-2A7D-19B0-B1006E8143B3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10" y="517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55" name="Arc 155">
                <a:extLst>
                  <a:ext uri="{FF2B5EF4-FFF2-40B4-BE49-F238E27FC236}">
                    <a16:creationId xmlns:a16="http://schemas.microsoft.com/office/drawing/2014/main" id="{11FC7587-86F3-C1B1-4097-00946B61D39A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00" y="48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6405F326-4017-48D9-D540-F9B7696C80FC}"/>
                </a:ext>
              </a:extLst>
            </p:cNvPr>
            <p:cNvSpPr/>
            <p:nvPr/>
          </p:nvSpPr>
          <p:spPr>
            <a:xfrm rot="20051934">
              <a:off x="3129459" y="4866951"/>
              <a:ext cx="530085" cy="320382"/>
            </a:xfrm>
            <a:prstGeom prst="roundRect">
              <a:avLst>
                <a:gd name="adj" fmla="val 19132"/>
              </a:avLst>
            </a:prstGeom>
            <a:solidFill>
              <a:srgbClr val="33CCFF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/>
            </a:p>
          </p:txBody>
        </p:sp>
      </p:grpSp>
      <p:sp>
        <p:nvSpPr>
          <p:cNvPr id="2" name="Rectangle 101">
            <a:extLst>
              <a:ext uri="{FF2B5EF4-FFF2-40B4-BE49-F238E27FC236}">
                <a16:creationId xmlns:a16="http://schemas.microsoft.com/office/drawing/2014/main" id="{509C9236-FAA9-B951-55C9-0622DF641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44450"/>
            <a:ext cx="87820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 i="1">
                <a:solidFill>
                  <a:srgbClr val="FF99FF"/>
                </a:solidFill>
              </a:rPr>
              <a:t>Work done by the force is defined to be the product of component of the force in the direction of the displacement and the magnitude of this displacement.</a:t>
            </a:r>
          </a:p>
        </p:txBody>
      </p:sp>
      <p:sp>
        <p:nvSpPr>
          <p:cNvPr id="5" name="Rectangle 104">
            <a:extLst>
              <a:ext uri="{FF2B5EF4-FFF2-40B4-BE49-F238E27FC236}">
                <a16:creationId xmlns:a16="http://schemas.microsoft.com/office/drawing/2014/main" id="{19E3E2F5-229E-EBF0-02E4-58DED775F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665163"/>
            <a:ext cx="56165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CCCC00"/>
                </a:solidFill>
              </a:rPr>
              <a:t>Work done = Component of Force x Displacement</a:t>
            </a:r>
          </a:p>
        </p:txBody>
      </p:sp>
      <p:sp>
        <p:nvSpPr>
          <p:cNvPr id="6" name="Rectangle 105">
            <a:extLst>
              <a:ext uri="{FF2B5EF4-FFF2-40B4-BE49-F238E27FC236}">
                <a16:creationId xmlns:a16="http://schemas.microsoft.com/office/drawing/2014/main" id="{60E1245E-535B-0FB1-04C5-2299771D9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7025" y="1042988"/>
            <a:ext cx="3133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rgbClr val="3399FF"/>
                </a:solidFill>
              </a:rPr>
              <a:t>W</a:t>
            </a:r>
            <a:r>
              <a:rPr lang="en-US" altLang="en-US" b="1">
                <a:solidFill>
                  <a:srgbClr val="3399FF"/>
                </a:solidFill>
              </a:rPr>
              <a:t> = (</a:t>
            </a:r>
            <a:r>
              <a:rPr lang="en-US" altLang="en-US">
                <a:solidFill>
                  <a:srgbClr val="3399FF"/>
                </a:solidFill>
              </a:rPr>
              <a:t>F </a:t>
            </a:r>
            <a:r>
              <a:rPr lang="en-US" altLang="en-US" b="1">
                <a:solidFill>
                  <a:srgbClr val="FF6699"/>
                </a:solidFill>
              </a:rPr>
              <a:t>cos </a:t>
            </a:r>
            <a:r>
              <a:rPr lang="el-GR" altLang="en-US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θ</a:t>
            </a:r>
            <a:r>
              <a:rPr lang="en-US" altLang="en-US" b="1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)</a:t>
            </a:r>
            <a:r>
              <a:rPr lang="en-US" altLang="en-US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n-US" altLang="en-US">
                <a:solidFill>
                  <a:srgbClr val="3399FF"/>
                </a:solidFill>
              </a:rPr>
              <a:t>s </a:t>
            </a:r>
            <a:r>
              <a:rPr lang="en-US" altLang="en-US" b="1">
                <a:solidFill>
                  <a:srgbClr val="3399FF"/>
                </a:solidFill>
              </a:rPr>
              <a:t>= </a:t>
            </a:r>
            <a:r>
              <a:rPr lang="en-US" altLang="en-US">
                <a:solidFill>
                  <a:srgbClr val="3399FF"/>
                </a:solidFill>
              </a:rPr>
              <a:t>F s </a:t>
            </a:r>
            <a:r>
              <a:rPr lang="en-US" altLang="en-US" b="1">
                <a:solidFill>
                  <a:srgbClr val="FF6699"/>
                </a:solidFill>
              </a:rPr>
              <a:t>cos </a:t>
            </a:r>
            <a:r>
              <a:rPr lang="el-GR" altLang="en-US">
                <a:solidFill>
                  <a:srgbClr val="FF6699"/>
                </a:solidFill>
                <a:cs typeface="Times New Roman" panose="02020603050405020304" pitchFamily="18" charset="0"/>
              </a:rPr>
              <a:t>θ</a:t>
            </a:r>
            <a:endParaRPr lang="en-US" altLang="en-US">
              <a:solidFill>
                <a:srgbClr val="3399FF"/>
              </a:solidFill>
            </a:endParaRPr>
          </a:p>
        </p:txBody>
      </p:sp>
      <p:grpSp>
        <p:nvGrpSpPr>
          <p:cNvPr id="17" name="Group 107">
            <a:extLst>
              <a:ext uri="{FF2B5EF4-FFF2-40B4-BE49-F238E27FC236}">
                <a16:creationId xmlns:a16="http://schemas.microsoft.com/office/drawing/2014/main" id="{37FCB055-9705-4BA8-04F6-E726023EC4E9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1812925"/>
            <a:ext cx="5397500" cy="2016125"/>
            <a:chOff x="1565" y="845"/>
            <a:chExt cx="3400" cy="1270"/>
          </a:xfrm>
        </p:grpSpPr>
        <p:sp>
          <p:nvSpPr>
            <p:cNvPr id="8331" name="Rectangle 108">
              <a:extLst>
                <a:ext uri="{FF2B5EF4-FFF2-40B4-BE49-F238E27FC236}">
                  <a16:creationId xmlns:a16="http://schemas.microsoft.com/office/drawing/2014/main" id="{0BA4DD06-73F6-157A-129B-F0D2E537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936"/>
              <a:ext cx="59" cy="952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32" name="Rectangle 109">
              <a:extLst>
                <a:ext uri="{FF2B5EF4-FFF2-40B4-BE49-F238E27FC236}">
                  <a16:creationId xmlns:a16="http://schemas.microsoft.com/office/drawing/2014/main" id="{1CB1310D-981D-AB4F-DF9F-562EC2206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" y="1162"/>
              <a:ext cx="58" cy="95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33" name="Rectangle 110">
              <a:extLst>
                <a:ext uri="{FF2B5EF4-FFF2-40B4-BE49-F238E27FC236}">
                  <a16:creationId xmlns:a16="http://schemas.microsoft.com/office/drawing/2014/main" id="{9FB1599B-7457-976F-1443-39AC08779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845"/>
              <a:ext cx="58" cy="104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34" name="Rectangle 111">
              <a:extLst>
                <a:ext uri="{FF2B5EF4-FFF2-40B4-BE49-F238E27FC236}">
                  <a16:creationId xmlns:a16="http://schemas.microsoft.com/office/drawing/2014/main" id="{C2329F44-D0B2-CE48-5341-22F37D09B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162"/>
              <a:ext cx="58" cy="953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100000">
                  <a:srgbClr val="FF9933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2" dir="t"/>
            </a:scene3d>
            <a:sp3d extrusionH="1635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8335" name="Rectangle 112">
              <a:extLst>
                <a:ext uri="{FF2B5EF4-FFF2-40B4-BE49-F238E27FC236}">
                  <a16:creationId xmlns:a16="http://schemas.microsoft.com/office/drawing/2014/main" id="{76ED85A0-EE24-B114-2EA6-E1D1E9B04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1117"/>
              <a:ext cx="3400" cy="45"/>
            </a:xfrm>
            <a:prstGeom prst="rect">
              <a:avLst/>
            </a:prstGeom>
            <a:gradFill rotWithShape="1">
              <a:gsLst>
                <a:gs pos="0">
                  <a:srgbClr val="CC6600"/>
                </a:gs>
                <a:gs pos="50000">
                  <a:srgbClr val="FF9933"/>
                </a:gs>
                <a:gs pos="100000">
                  <a:srgbClr val="CC6600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PerspectiveTop"/>
              <a:lightRig rig="legacyFlat2" dir="t"/>
            </a:scene3d>
            <a:sp3d extrusionH="10133000" prstMaterial="legacyMatte">
              <a:bevelT w="13500" h="13500" prst="angle"/>
              <a:bevelB w="13500" h="13500" prst="angle"/>
              <a:extrusionClr>
                <a:srgbClr val="CC6600"/>
              </a:extrusionClr>
              <a:contourClr>
                <a:srgbClr val="CC66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3" name="Rectangle 114">
            <a:extLst>
              <a:ext uri="{FF2B5EF4-FFF2-40B4-BE49-F238E27FC236}">
                <a16:creationId xmlns:a16="http://schemas.microsoft.com/office/drawing/2014/main" id="{8962261A-E8EF-EB64-8735-1C5074D1F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1789113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Wirefram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8" name="Group 115">
            <a:extLst>
              <a:ext uri="{FF2B5EF4-FFF2-40B4-BE49-F238E27FC236}">
                <a16:creationId xmlns:a16="http://schemas.microsoft.com/office/drawing/2014/main" id="{88B522FA-1822-C37F-EC27-E0DB0CCBCD0D}"/>
              </a:ext>
            </a:extLst>
          </p:cNvPr>
          <p:cNvGrpSpPr>
            <a:grpSpLocks/>
          </p:cNvGrpSpPr>
          <p:nvPr/>
        </p:nvGrpSpPr>
        <p:grpSpPr bwMode="auto">
          <a:xfrm>
            <a:off x="3929063" y="1700213"/>
            <a:ext cx="1893887" cy="403225"/>
            <a:chOff x="521" y="667"/>
            <a:chExt cx="1193" cy="254"/>
          </a:xfrm>
        </p:grpSpPr>
        <p:grpSp>
          <p:nvGrpSpPr>
            <p:cNvPr id="8290" name="Group 116">
              <a:extLst>
                <a:ext uri="{FF2B5EF4-FFF2-40B4-BE49-F238E27FC236}">
                  <a16:creationId xmlns:a16="http://schemas.microsoft.com/office/drawing/2014/main" id="{0509B44C-62D9-8B31-7B94-A212996D0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6" y="667"/>
              <a:ext cx="1148" cy="254"/>
              <a:chOff x="566" y="667"/>
              <a:chExt cx="1148" cy="254"/>
            </a:xfrm>
          </p:grpSpPr>
          <p:grpSp>
            <p:nvGrpSpPr>
              <p:cNvPr id="8292" name="Group 117">
                <a:extLst>
                  <a:ext uri="{FF2B5EF4-FFF2-40B4-BE49-F238E27FC236}">
                    <a16:creationId xmlns:a16="http://schemas.microsoft.com/office/drawing/2014/main" id="{622AE632-1BEE-A81B-7FA8-872A84F389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88" y="856"/>
                <a:ext cx="191" cy="45"/>
                <a:chOff x="3224" y="1489"/>
                <a:chExt cx="191" cy="45"/>
              </a:xfrm>
            </p:grpSpPr>
            <p:sp>
              <p:nvSpPr>
                <p:cNvPr id="8329" name="AutoShape 118">
                  <a:extLst>
                    <a:ext uri="{FF2B5EF4-FFF2-40B4-BE49-F238E27FC236}">
                      <a16:creationId xmlns:a16="http://schemas.microsoft.com/office/drawing/2014/main" id="{0C64F69A-B5A9-4501-2276-94FE05FA9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3297" y="1416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30" name="Oval 119">
                  <a:extLst>
                    <a:ext uri="{FF2B5EF4-FFF2-40B4-BE49-F238E27FC236}">
                      <a16:creationId xmlns:a16="http://schemas.microsoft.com/office/drawing/2014/main" id="{B0317B67-CEBE-7139-3AAA-077B48FCB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229" y="1492"/>
                  <a:ext cx="45" cy="37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93" name="Group 120">
                <a:extLst>
                  <a:ext uri="{FF2B5EF4-FFF2-40B4-BE49-F238E27FC236}">
                    <a16:creationId xmlns:a16="http://schemas.microsoft.com/office/drawing/2014/main" id="{B80202A4-BB5F-485C-F784-C4B5C57DBC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98185" flipH="1" flipV="1">
                <a:off x="1015" y="749"/>
                <a:ext cx="246" cy="46"/>
                <a:chOff x="411" y="1026"/>
                <a:chExt cx="246" cy="46"/>
              </a:xfrm>
            </p:grpSpPr>
            <p:sp>
              <p:nvSpPr>
                <p:cNvPr id="8327" name="AutoShape 121">
                  <a:extLst>
                    <a:ext uri="{FF2B5EF4-FFF2-40B4-BE49-F238E27FC236}">
                      <a16:creationId xmlns:a16="http://schemas.microsoft.com/office/drawing/2014/main" id="{F15F7EB3-499B-8ACB-9A19-CCC612B8C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511" y="926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28" name="Oval 122">
                  <a:extLst>
                    <a:ext uri="{FF2B5EF4-FFF2-40B4-BE49-F238E27FC236}">
                      <a16:creationId xmlns:a16="http://schemas.microsoft.com/office/drawing/2014/main" id="{02535BB2-69B7-7024-4360-2949762B8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411" y="1026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94" name="Group 123">
                <a:extLst>
                  <a:ext uri="{FF2B5EF4-FFF2-40B4-BE49-F238E27FC236}">
                    <a16:creationId xmlns:a16="http://schemas.microsoft.com/office/drawing/2014/main" id="{1A45FF56-6479-651C-1273-EC689FE6E4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97" y="820"/>
                <a:ext cx="272" cy="46"/>
                <a:chOff x="385" y="935"/>
                <a:chExt cx="272" cy="46"/>
              </a:xfrm>
            </p:grpSpPr>
            <p:sp>
              <p:nvSpPr>
                <p:cNvPr id="8325" name="AutoShape 124">
                  <a:extLst>
                    <a:ext uri="{FF2B5EF4-FFF2-40B4-BE49-F238E27FC236}">
                      <a16:creationId xmlns:a16="http://schemas.microsoft.com/office/drawing/2014/main" id="{9AA721DB-67E7-CCA7-BD0B-5CA79FA06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98" y="822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26" name="Oval 125">
                  <a:extLst>
                    <a:ext uri="{FF2B5EF4-FFF2-40B4-BE49-F238E27FC236}">
                      <a16:creationId xmlns:a16="http://schemas.microsoft.com/office/drawing/2014/main" id="{AD1A1D50-12E2-276F-0BE0-1D4256866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85" y="935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95" name="Group 126">
                <a:extLst>
                  <a:ext uri="{FF2B5EF4-FFF2-40B4-BE49-F238E27FC236}">
                    <a16:creationId xmlns:a16="http://schemas.microsoft.com/office/drawing/2014/main" id="{0B31C60C-F030-B9B1-4FBD-BAC0C46915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1006" y="784"/>
                <a:ext cx="290" cy="46"/>
                <a:chOff x="2163" y="981"/>
                <a:chExt cx="290" cy="46"/>
              </a:xfrm>
            </p:grpSpPr>
            <p:sp>
              <p:nvSpPr>
                <p:cNvPr id="8323" name="AutoShape 127">
                  <a:extLst>
                    <a:ext uri="{FF2B5EF4-FFF2-40B4-BE49-F238E27FC236}">
                      <a16:creationId xmlns:a16="http://schemas.microsoft.com/office/drawing/2014/main" id="{9260AE88-DB58-4637-2BB8-833CCB906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2285" y="859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24" name="Oval 128">
                  <a:extLst>
                    <a:ext uri="{FF2B5EF4-FFF2-40B4-BE49-F238E27FC236}">
                      <a16:creationId xmlns:a16="http://schemas.microsoft.com/office/drawing/2014/main" id="{151451AA-9D3C-D5E6-6AC8-BBD5FFE77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2164" y="981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8296" name="AutoShape 129">
                <a:extLst>
                  <a:ext uri="{FF2B5EF4-FFF2-40B4-BE49-F238E27FC236}">
                    <a16:creationId xmlns:a16="http://schemas.microsoft.com/office/drawing/2014/main" id="{868A3DB5-FD6C-A61C-FDAC-567C8D95C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08460" flipH="1">
                <a:off x="847" y="810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97" name="Rectangle 130">
                <a:extLst>
                  <a:ext uri="{FF2B5EF4-FFF2-40B4-BE49-F238E27FC236}">
                    <a16:creationId xmlns:a16="http://schemas.microsoft.com/office/drawing/2014/main" id="{A1C9512D-DE06-72D6-AE91-11343D8AC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543913" flipH="1">
                <a:off x="662" y="712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98" name="Rectangle 131">
                <a:extLst>
                  <a:ext uri="{FF2B5EF4-FFF2-40B4-BE49-F238E27FC236}">
                    <a16:creationId xmlns:a16="http://schemas.microsoft.com/office/drawing/2014/main" id="{89C2616F-E23B-DE67-34BF-C5B38C168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625" y="749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99" name="AutoShape 132">
                <a:extLst>
                  <a:ext uri="{FF2B5EF4-FFF2-40B4-BE49-F238E27FC236}">
                    <a16:creationId xmlns:a16="http://schemas.microsoft.com/office/drawing/2014/main" id="{63472656-45DC-0834-FE06-BE3C80A8D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H="1" flipV="1">
                <a:off x="903" y="710"/>
                <a:ext cx="81" cy="181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00" name="Rectangle 133">
                <a:extLst>
                  <a:ext uri="{FF2B5EF4-FFF2-40B4-BE49-F238E27FC236}">
                    <a16:creationId xmlns:a16="http://schemas.microsoft.com/office/drawing/2014/main" id="{1181151C-15AA-1EC3-AB66-FBD4AF27E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4850" flipH="1">
                <a:off x="670" y="775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grpSp>
            <p:nvGrpSpPr>
              <p:cNvPr id="8301" name="Group 134">
                <a:extLst>
                  <a:ext uri="{FF2B5EF4-FFF2-40B4-BE49-F238E27FC236}">
                    <a16:creationId xmlns:a16="http://schemas.microsoft.com/office/drawing/2014/main" id="{6163F0AF-4597-0A9A-BF9B-79A9533C6B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66" y="667"/>
                <a:ext cx="557" cy="91"/>
                <a:chOff x="1681" y="799"/>
                <a:chExt cx="594" cy="91"/>
              </a:xfrm>
            </p:grpSpPr>
            <p:sp>
              <p:nvSpPr>
                <p:cNvPr id="8310" name="Freeform 135">
                  <a:extLst>
                    <a:ext uri="{FF2B5EF4-FFF2-40B4-BE49-F238E27FC236}">
                      <a16:creationId xmlns:a16="http://schemas.microsoft.com/office/drawing/2014/main" id="{A3025CD6-89B5-2C8E-CCD5-A6598F220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3 w 635"/>
                    <a:gd name="T7" fmla="*/ 0 h 121"/>
                    <a:gd name="T8" fmla="*/ 4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11" name="Group 136">
                  <a:extLst>
                    <a:ext uri="{FF2B5EF4-FFF2-40B4-BE49-F238E27FC236}">
                      <a16:creationId xmlns:a16="http://schemas.microsoft.com/office/drawing/2014/main" id="{C207E8A9-B09F-3EAD-BEEB-40EC47ACAD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8314" name="Group 137">
                    <a:extLst>
                      <a:ext uri="{FF2B5EF4-FFF2-40B4-BE49-F238E27FC236}">
                        <a16:creationId xmlns:a16="http://schemas.microsoft.com/office/drawing/2014/main" id="{3C8C097C-A2B1-AC30-80C8-2538D10C2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8317" name="AutoShape 138">
                      <a:extLst>
                        <a:ext uri="{FF2B5EF4-FFF2-40B4-BE49-F238E27FC236}">
                          <a16:creationId xmlns:a16="http://schemas.microsoft.com/office/drawing/2014/main" id="{0E851C06-A9ED-7DF9-C4D5-FBBF5F49B0F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18" name="Oval 139">
                      <a:extLst>
                        <a:ext uri="{FF2B5EF4-FFF2-40B4-BE49-F238E27FC236}">
                          <a16:creationId xmlns:a16="http://schemas.microsoft.com/office/drawing/2014/main" id="{9BFB2395-314A-CDF2-652B-38E1E64F054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19" name="Freeform 140">
                      <a:extLst>
                        <a:ext uri="{FF2B5EF4-FFF2-40B4-BE49-F238E27FC236}">
                          <a16:creationId xmlns:a16="http://schemas.microsoft.com/office/drawing/2014/main" id="{5C01AAF8-56E4-592A-95D7-B2573C7DC2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20" name="Freeform 141">
                      <a:extLst>
                        <a:ext uri="{FF2B5EF4-FFF2-40B4-BE49-F238E27FC236}">
                          <a16:creationId xmlns:a16="http://schemas.microsoft.com/office/drawing/2014/main" id="{0456CA3D-2C29-3970-417D-A164F06B38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21" name="Oval 142">
                      <a:extLst>
                        <a:ext uri="{FF2B5EF4-FFF2-40B4-BE49-F238E27FC236}">
                          <a16:creationId xmlns:a16="http://schemas.microsoft.com/office/drawing/2014/main" id="{CECAD8BD-A05E-E4E1-C0B6-E262204CA5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322" name="AutoShape 143">
                      <a:extLst>
                        <a:ext uri="{FF2B5EF4-FFF2-40B4-BE49-F238E27FC236}">
                          <a16:creationId xmlns:a16="http://schemas.microsoft.com/office/drawing/2014/main" id="{40495CE8-BE38-2D25-4F8D-1F02623457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8315" name="AutoShape 144">
                    <a:extLst>
                      <a:ext uri="{FF2B5EF4-FFF2-40B4-BE49-F238E27FC236}">
                        <a16:creationId xmlns:a16="http://schemas.microsoft.com/office/drawing/2014/main" id="{C7BA88F9-2A4E-B7E7-24FF-129BDE1674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316" name="AutoShape 145">
                    <a:extLst>
                      <a:ext uri="{FF2B5EF4-FFF2-40B4-BE49-F238E27FC236}">
                        <a16:creationId xmlns:a16="http://schemas.microsoft.com/office/drawing/2014/main" id="{2EB740BC-9878-FE6C-9FEB-E21D04119F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8312" name="AutoShape 146">
                  <a:extLst>
                    <a:ext uri="{FF2B5EF4-FFF2-40B4-BE49-F238E27FC236}">
                      <a16:creationId xmlns:a16="http://schemas.microsoft.com/office/drawing/2014/main" id="{0AB2D4B5-50C5-9551-5409-75452EB1A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313" name="Line 147">
                  <a:extLst>
                    <a:ext uri="{FF2B5EF4-FFF2-40B4-BE49-F238E27FC236}">
                      <a16:creationId xmlns:a16="http://schemas.microsoft.com/office/drawing/2014/main" id="{1DB1D484-7235-66FF-E264-9F7A3723B7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302" name="Oval 148">
                <a:extLst>
                  <a:ext uri="{FF2B5EF4-FFF2-40B4-BE49-F238E27FC236}">
                    <a16:creationId xmlns:a16="http://schemas.microsoft.com/office/drawing/2014/main" id="{7EBB663D-A60B-EDF5-4506-D25A066E3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43" y="685"/>
                <a:ext cx="136" cy="9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03" name="Oval 149">
                <a:extLst>
                  <a:ext uri="{FF2B5EF4-FFF2-40B4-BE49-F238E27FC236}">
                    <a16:creationId xmlns:a16="http://schemas.microsoft.com/office/drawing/2014/main" id="{AF81A47E-5926-07D6-2D59-DB0D4AC8B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63" y="810"/>
                <a:ext cx="181" cy="10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304" name="Line 150">
                <a:extLst>
                  <a:ext uri="{FF2B5EF4-FFF2-40B4-BE49-F238E27FC236}">
                    <a16:creationId xmlns:a16="http://schemas.microsoft.com/office/drawing/2014/main" id="{CAA1A63E-70C8-E50E-F638-9E2534FDA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19" y="675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" name="Freeform 151">
                <a:extLst>
                  <a:ext uri="{FF2B5EF4-FFF2-40B4-BE49-F238E27FC236}">
                    <a16:creationId xmlns:a16="http://schemas.microsoft.com/office/drawing/2014/main" id="{86051683-786C-56E2-4EBB-B58A3F9150EB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40763" flipH="1">
                <a:off x="570" y="815"/>
                <a:ext cx="545" cy="106"/>
              </a:xfrm>
              <a:custGeom>
                <a:avLst/>
                <a:gdLst>
                  <a:gd name="T0" fmla="*/ 0 w 635"/>
                  <a:gd name="T1" fmla="*/ 7 h 121"/>
                  <a:gd name="T2" fmla="*/ 9 w 635"/>
                  <a:gd name="T3" fmla="*/ 7 h 121"/>
                  <a:gd name="T4" fmla="*/ 15 w 635"/>
                  <a:gd name="T5" fmla="*/ 4 h 121"/>
                  <a:gd name="T6" fmla="*/ 25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" name="Arc 152">
                <a:extLst>
                  <a:ext uri="{FF2B5EF4-FFF2-40B4-BE49-F238E27FC236}">
                    <a16:creationId xmlns:a16="http://schemas.microsoft.com/office/drawing/2014/main" id="{5C6E18C0-90AE-48DC-AFE7-467C76D6860B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54" y="599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07" name="Arc 153">
                <a:extLst>
                  <a:ext uri="{FF2B5EF4-FFF2-40B4-BE49-F238E27FC236}">
                    <a16:creationId xmlns:a16="http://schemas.microsoft.com/office/drawing/2014/main" id="{8C2A7A89-2B01-5B3A-8965-E686A5C6DB77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93" y="56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08" name="Arc 154">
                <a:extLst>
                  <a:ext uri="{FF2B5EF4-FFF2-40B4-BE49-F238E27FC236}">
                    <a16:creationId xmlns:a16="http://schemas.microsoft.com/office/drawing/2014/main" id="{B595F107-642F-5D6C-3527-5FB784839DCE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10" y="517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09" name="Arc 155">
                <a:extLst>
                  <a:ext uri="{FF2B5EF4-FFF2-40B4-BE49-F238E27FC236}">
                    <a16:creationId xmlns:a16="http://schemas.microsoft.com/office/drawing/2014/main" id="{9B35FFE6-A6ED-477F-EB41-0ACB968D95DC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00" y="48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291" name="Oval 156">
              <a:extLst>
                <a:ext uri="{FF2B5EF4-FFF2-40B4-BE49-F238E27FC236}">
                  <a16:creationId xmlns:a16="http://schemas.microsoft.com/office/drawing/2014/main" id="{AFFCCC34-D7D7-EEC6-AA44-5B8413D0B5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21" y="709"/>
              <a:ext cx="81" cy="163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20999970" lon="4500000" rev="0"/>
              </a:camera>
              <a:lightRig rig="legacyFlat3" dir="b"/>
            </a:scene3d>
            <a:sp3d extrusionH="3286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grpSp>
        <p:nvGrpSpPr>
          <p:cNvPr id="27" name="Group 159">
            <a:extLst>
              <a:ext uri="{FF2B5EF4-FFF2-40B4-BE49-F238E27FC236}">
                <a16:creationId xmlns:a16="http://schemas.microsoft.com/office/drawing/2014/main" id="{E5177DB5-F12F-E560-D414-519EB9827CFA}"/>
              </a:ext>
            </a:extLst>
          </p:cNvPr>
          <p:cNvGrpSpPr>
            <a:grpSpLocks/>
          </p:cNvGrpSpPr>
          <p:nvPr/>
        </p:nvGrpSpPr>
        <p:grpSpPr bwMode="auto">
          <a:xfrm>
            <a:off x="3922713" y="1704975"/>
            <a:ext cx="1893887" cy="403225"/>
            <a:chOff x="521" y="667"/>
            <a:chExt cx="1193" cy="254"/>
          </a:xfrm>
        </p:grpSpPr>
        <p:grpSp>
          <p:nvGrpSpPr>
            <p:cNvPr id="8249" name="Group 160">
              <a:extLst>
                <a:ext uri="{FF2B5EF4-FFF2-40B4-BE49-F238E27FC236}">
                  <a16:creationId xmlns:a16="http://schemas.microsoft.com/office/drawing/2014/main" id="{CA253EE1-BDA4-8964-D02F-F5ACF954D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6" y="667"/>
              <a:ext cx="1148" cy="254"/>
              <a:chOff x="566" y="667"/>
              <a:chExt cx="1148" cy="254"/>
            </a:xfrm>
          </p:grpSpPr>
          <p:grpSp>
            <p:nvGrpSpPr>
              <p:cNvPr id="8251" name="Group 161">
                <a:extLst>
                  <a:ext uri="{FF2B5EF4-FFF2-40B4-BE49-F238E27FC236}">
                    <a16:creationId xmlns:a16="http://schemas.microsoft.com/office/drawing/2014/main" id="{55B1DCDF-22E4-6431-59CB-C849B762B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88" y="856"/>
                <a:ext cx="191" cy="45"/>
                <a:chOff x="3224" y="1489"/>
                <a:chExt cx="191" cy="45"/>
              </a:xfrm>
            </p:grpSpPr>
            <p:sp>
              <p:nvSpPr>
                <p:cNvPr id="8288" name="AutoShape 162">
                  <a:extLst>
                    <a:ext uri="{FF2B5EF4-FFF2-40B4-BE49-F238E27FC236}">
                      <a16:creationId xmlns:a16="http://schemas.microsoft.com/office/drawing/2014/main" id="{9ABBE924-FF14-3990-CE24-33BE6D70F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3297" y="1416"/>
                  <a:ext cx="45" cy="191"/>
                </a:xfrm>
                <a:prstGeom prst="can">
                  <a:avLst>
                    <a:gd name="adj" fmla="val 106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289" name="Oval 163">
                  <a:extLst>
                    <a:ext uri="{FF2B5EF4-FFF2-40B4-BE49-F238E27FC236}">
                      <a16:creationId xmlns:a16="http://schemas.microsoft.com/office/drawing/2014/main" id="{3267A241-44ED-F25D-8330-BA13A5E0D4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229" y="1492"/>
                  <a:ext cx="45" cy="37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52" name="Group 164">
                <a:extLst>
                  <a:ext uri="{FF2B5EF4-FFF2-40B4-BE49-F238E27FC236}">
                    <a16:creationId xmlns:a16="http://schemas.microsoft.com/office/drawing/2014/main" id="{05E4C6F6-EE43-9D54-5090-CDBD67771B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98185" flipH="1" flipV="1">
                <a:off x="1015" y="749"/>
                <a:ext cx="246" cy="46"/>
                <a:chOff x="411" y="1026"/>
                <a:chExt cx="246" cy="46"/>
              </a:xfrm>
            </p:grpSpPr>
            <p:sp>
              <p:nvSpPr>
                <p:cNvPr id="8286" name="AutoShape 165">
                  <a:extLst>
                    <a:ext uri="{FF2B5EF4-FFF2-40B4-BE49-F238E27FC236}">
                      <a16:creationId xmlns:a16="http://schemas.microsoft.com/office/drawing/2014/main" id="{AEC8A7BE-7B2B-A9CF-37B8-588B6B8E7D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511" y="926"/>
                  <a:ext cx="46" cy="246"/>
                </a:xfrm>
                <a:prstGeom prst="can">
                  <a:avLst>
                    <a:gd name="adj" fmla="val 13369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287" name="Oval 166">
                  <a:extLst>
                    <a:ext uri="{FF2B5EF4-FFF2-40B4-BE49-F238E27FC236}">
                      <a16:creationId xmlns:a16="http://schemas.microsoft.com/office/drawing/2014/main" id="{0F64A8A8-C52C-C93C-A64E-4F24AF358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411" y="1026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53" name="Group 167">
                <a:extLst>
                  <a:ext uri="{FF2B5EF4-FFF2-40B4-BE49-F238E27FC236}">
                    <a16:creationId xmlns:a16="http://schemas.microsoft.com/office/drawing/2014/main" id="{78F3BF44-63C2-51E7-CD1E-0299B55406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997" y="820"/>
                <a:ext cx="272" cy="46"/>
                <a:chOff x="385" y="935"/>
                <a:chExt cx="272" cy="46"/>
              </a:xfrm>
            </p:grpSpPr>
            <p:sp>
              <p:nvSpPr>
                <p:cNvPr id="8284" name="AutoShape 168">
                  <a:extLst>
                    <a:ext uri="{FF2B5EF4-FFF2-40B4-BE49-F238E27FC236}">
                      <a16:creationId xmlns:a16="http://schemas.microsoft.com/office/drawing/2014/main" id="{127E3C4E-03E7-1DD6-15A6-5C2D57F7B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98" y="822"/>
                  <a:ext cx="46" cy="272"/>
                </a:xfrm>
                <a:prstGeom prst="can">
                  <a:avLst>
                    <a:gd name="adj" fmla="val 147826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285" name="Oval 169">
                  <a:extLst>
                    <a:ext uri="{FF2B5EF4-FFF2-40B4-BE49-F238E27FC236}">
                      <a16:creationId xmlns:a16="http://schemas.microsoft.com/office/drawing/2014/main" id="{25D6ABA9-01EA-E5D2-4B21-7679983BA4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385" y="935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8254" name="Group 170">
                <a:extLst>
                  <a:ext uri="{FF2B5EF4-FFF2-40B4-BE49-F238E27FC236}">
                    <a16:creationId xmlns:a16="http://schemas.microsoft.com/office/drawing/2014/main" id="{FEA7B0C3-1AE6-9E58-C852-B3BA340F48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1006" y="784"/>
                <a:ext cx="290" cy="46"/>
                <a:chOff x="2163" y="981"/>
                <a:chExt cx="290" cy="46"/>
              </a:xfrm>
            </p:grpSpPr>
            <p:sp>
              <p:nvSpPr>
                <p:cNvPr id="8282" name="AutoShape 171">
                  <a:extLst>
                    <a:ext uri="{FF2B5EF4-FFF2-40B4-BE49-F238E27FC236}">
                      <a16:creationId xmlns:a16="http://schemas.microsoft.com/office/drawing/2014/main" id="{3EA98C6F-8D0E-7806-5392-41D311674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2285" y="859"/>
                  <a:ext cx="45" cy="290"/>
                </a:xfrm>
                <a:prstGeom prst="can">
                  <a:avLst>
                    <a:gd name="adj" fmla="val 161111"/>
                  </a:avLst>
                </a:prstGeom>
                <a:solidFill>
                  <a:srgbClr val="FF7C80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283" name="Oval 172">
                  <a:extLst>
                    <a:ext uri="{FF2B5EF4-FFF2-40B4-BE49-F238E27FC236}">
                      <a16:creationId xmlns:a16="http://schemas.microsoft.com/office/drawing/2014/main" id="{DF1B58EC-3677-D4D8-51A9-1A7AE5096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 flipV="1">
                  <a:off x="2164" y="981"/>
                  <a:ext cx="73" cy="46"/>
                </a:xfrm>
                <a:prstGeom prst="ellipse">
                  <a:avLst/>
                </a:prstGeom>
                <a:solidFill>
                  <a:srgbClr val="FFCCCC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sp>
            <p:nvSpPr>
              <p:cNvPr id="8255" name="AutoShape 173">
                <a:extLst>
                  <a:ext uri="{FF2B5EF4-FFF2-40B4-BE49-F238E27FC236}">
                    <a16:creationId xmlns:a16="http://schemas.microsoft.com/office/drawing/2014/main" id="{61127E80-E7C3-E9ED-C97C-715770C42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0008460" flipH="1">
                <a:off x="847" y="810"/>
                <a:ext cx="46" cy="56"/>
              </a:xfrm>
              <a:prstGeom prst="can">
                <a:avLst>
                  <a:gd name="adj" fmla="val 30435"/>
                </a:avLst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56" name="Rectangle 174">
                <a:extLst>
                  <a:ext uri="{FF2B5EF4-FFF2-40B4-BE49-F238E27FC236}">
                    <a16:creationId xmlns:a16="http://schemas.microsoft.com/office/drawing/2014/main" id="{BE644B1C-3566-DA2C-A79D-045DB06A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543913" flipH="1">
                <a:off x="662" y="712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57" name="Rectangle 175">
                <a:extLst>
                  <a:ext uri="{FF2B5EF4-FFF2-40B4-BE49-F238E27FC236}">
                    <a16:creationId xmlns:a16="http://schemas.microsoft.com/office/drawing/2014/main" id="{57AA26B3-F9AB-6A6F-E181-34130F4C6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625" y="749"/>
                <a:ext cx="408" cy="45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58" name="AutoShape 176">
                <a:extLst>
                  <a:ext uri="{FF2B5EF4-FFF2-40B4-BE49-F238E27FC236}">
                    <a16:creationId xmlns:a16="http://schemas.microsoft.com/office/drawing/2014/main" id="{21616912-79CE-49D0-5314-E3F1BF84F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H="1" flipV="1">
                <a:off x="903" y="710"/>
                <a:ext cx="81" cy="181"/>
              </a:xfrm>
              <a:prstGeom prst="flowChartManualInpu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59" name="Rectangle 177">
                <a:extLst>
                  <a:ext uri="{FF2B5EF4-FFF2-40B4-BE49-F238E27FC236}">
                    <a16:creationId xmlns:a16="http://schemas.microsoft.com/office/drawing/2014/main" id="{73224E90-0DF6-FD0F-1D69-193C660BA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34850" flipH="1">
                <a:off x="670" y="775"/>
                <a:ext cx="227" cy="73"/>
              </a:xfrm>
              <a:prstGeom prst="rect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grpSp>
            <p:nvGrpSpPr>
              <p:cNvPr id="8260" name="Group 178">
                <a:extLst>
                  <a:ext uri="{FF2B5EF4-FFF2-40B4-BE49-F238E27FC236}">
                    <a16:creationId xmlns:a16="http://schemas.microsoft.com/office/drawing/2014/main" id="{F06EDEAA-E168-2072-70E8-E5490376B9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66" y="667"/>
                <a:ext cx="557" cy="91"/>
                <a:chOff x="1681" y="799"/>
                <a:chExt cx="594" cy="91"/>
              </a:xfrm>
            </p:grpSpPr>
            <p:sp>
              <p:nvSpPr>
                <p:cNvPr id="8269" name="Freeform 179">
                  <a:extLst>
                    <a:ext uri="{FF2B5EF4-FFF2-40B4-BE49-F238E27FC236}">
                      <a16:creationId xmlns:a16="http://schemas.microsoft.com/office/drawing/2014/main" id="{33FBC6BE-0435-A243-2D21-6074538CF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776" y="814"/>
                  <a:ext cx="499" cy="55"/>
                </a:xfrm>
                <a:custGeom>
                  <a:avLst/>
                  <a:gdLst>
                    <a:gd name="T0" fmla="*/ 0 w 635"/>
                    <a:gd name="T1" fmla="*/ 0 h 121"/>
                    <a:gd name="T2" fmla="*/ 2 w 635"/>
                    <a:gd name="T3" fmla="*/ 0 h 121"/>
                    <a:gd name="T4" fmla="*/ 2 w 635"/>
                    <a:gd name="T5" fmla="*/ 0 h 121"/>
                    <a:gd name="T6" fmla="*/ 3 w 635"/>
                    <a:gd name="T7" fmla="*/ 0 h 121"/>
                    <a:gd name="T8" fmla="*/ 4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noFill/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270" name="Group 180">
                  <a:extLst>
                    <a:ext uri="{FF2B5EF4-FFF2-40B4-BE49-F238E27FC236}">
                      <a16:creationId xmlns:a16="http://schemas.microsoft.com/office/drawing/2014/main" id="{F6640826-9C53-D931-DDFF-52B7C28064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681" y="799"/>
                  <a:ext cx="282" cy="91"/>
                  <a:chOff x="1701" y="572"/>
                  <a:chExt cx="358" cy="132"/>
                </a:xfrm>
              </p:grpSpPr>
              <p:grpSp>
                <p:nvGrpSpPr>
                  <p:cNvPr id="8273" name="Group 181">
                    <a:extLst>
                      <a:ext uri="{FF2B5EF4-FFF2-40B4-BE49-F238E27FC236}">
                        <a16:creationId xmlns:a16="http://schemas.microsoft.com/office/drawing/2014/main" id="{88E636D0-0A30-B29A-F48F-89E07C1B2DA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1" y="572"/>
                    <a:ext cx="358" cy="132"/>
                    <a:chOff x="1676" y="663"/>
                    <a:chExt cx="358" cy="132"/>
                  </a:xfrm>
                </p:grpSpPr>
                <p:sp>
                  <p:nvSpPr>
                    <p:cNvPr id="8276" name="AutoShape 182">
                      <a:extLst>
                        <a:ext uri="{FF2B5EF4-FFF2-40B4-BE49-F238E27FC236}">
                          <a16:creationId xmlns:a16="http://schemas.microsoft.com/office/drawing/2014/main" id="{CA0F627D-4515-C016-105F-30350EE3A2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467073">
                      <a:off x="1751" y="679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277" name="Oval 183">
                      <a:extLst>
                        <a:ext uri="{FF2B5EF4-FFF2-40B4-BE49-F238E27FC236}">
                          <a16:creationId xmlns:a16="http://schemas.microsoft.com/office/drawing/2014/main" id="{092E6BCC-257A-384A-D528-53CCA417B3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493914">
                      <a:off x="1701" y="709"/>
                      <a:ext cx="73" cy="46"/>
                    </a:xfrm>
                    <a:prstGeom prst="ellipse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278" name="Freeform 184">
                      <a:extLst>
                        <a:ext uri="{FF2B5EF4-FFF2-40B4-BE49-F238E27FC236}">
                          <a16:creationId xmlns:a16="http://schemas.microsoft.com/office/drawing/2014/main" id="{2CE9ED52-3D84-43C9-2161-9B74994C1B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21082863" flipV="1">
                      <a:off x="1761" y="663"/>
                      <a:ext cx="273" cy="95"/>
                    </a:xfrm>
                    <a:custGeom>
                      <a:avLst/>
                      <a:gdLst>
                        <a:gd name="T0" fmla="*/ 0 w 318"/>
                        <a:gd name="T1" fmla="*/ 10 h 106"/>
                        <a:gd name="T2" fmla="*/ 7 w 318"/>
                        <a:gd name="T3" fmla="*/ 10 h 106"/>
                        <a:gd name="T4" fmla="*/ 13 w 318"/>
                        <a:gd name="T5" fmla="*/ 0 h 106"/>
                        <a:gd name="T6" fmla="*/ 0 60000 65536"/>
                        <a:gd name="T7" fmla="*/ 0 60000 65536"/>
                        <a:gd name="T8" fmla="*/ 0 60000 65536"/>
                        <a:gd name="T9" fmla="*/ 0 w 318"/>
                        <a:gd name="T10" fmla="*/ 0 h 106"/>
                        <a:gd name="T11" fmla="*/ 318 w 318"/>
                        <a:gd name="T12" fmla="*/ 106 h 10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18" h="106">
                          <a:moveTo>
                            <a:pt x="0" y="91"/>
                          </a:moveTo>
                          <a:cubicBezTo>
                            <a:pt x="64" y="98"/>
                            <a:pt x="129" y="106"/>
                            <a:pt x="182" y="91"/>
                          </a:cubicBezTo>
                          <a:cubicBezTo>
                            <a:pt x="235" y="76"/>
                            <a:pt x="276" y="38"/>
                            <a:pt x="318" y="0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79" name="Freeform 185">
                      <a:extLst>
                        <a:ext uri="{FF2B5EF4-FFF2-40B4-BE49-F238E27FC236}">
                          <a16:creationId xmlns:a16="http://schemas.microsoft.com/office/drawing/2014/main" id="{6C9E59E2-EB6F-118D-087A-A1AE5B0709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-1287468">
                      <a:off x="1684" y="679"/>
                      <a:ext cx="235" cy="116"/>
                    </a:xfrm>
                    <a:custGeom>
                      <a:avLst/>
                      <a:gdLst>
                        <a:gd name="T0" fmla="*/ 99 w 235"/>
                        <a:gd name="T1" fmla="*/ 300 h 97"/>
                        <a:gd name="T2" fmla="*/ 8 w 235"/>
                        <a:gd name="T3" fmla="*/ 300 h 97"/>
                        <a:gd name="T4" fmla="*/ 53 w 235"/>
                        <a:gd name="T5" fmla="*/ 2212 h 97"/>
                        <a:gd name="T6" fmla="*/ 144 w 235"/>
                        <a:gd name="T7" fmla="*/ 2212 h 97"/>
                        <a:gd name="T8" fmla="*/ 235 w 235"/>
                        <a:gd name="T9" fmla="*/ 4181 h 9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35"/>
                        <a:gd name="T16" fmla="*/ 0 h 97"/>
                        <a:gd name="T17" fmla="*/ 235 w 235"/>
                        <a:gd name="T18" fmla="*/ 97 h 9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35" h="97">
                          <a:moveTo>
                            <a:pt x="99" y="7"/>
                          </a:moveTo>
                          <a:cubicBezTo>
                            <a:pt x="57" y="3"/>
                            <a:pt x="16" y="0"/>
                            <a:pt x="8" y="7"/>
                          </a:cubicBezTo>
                          <a:cubicBezTo>
                            <a:pt x="0" y="14"/>
                            <a:pt x="30" y="45"/>
                            <a:pt x="53" y="52"/>
                          </a:cubicBezTo>
                          <a:cubicBezTo>
                            <a:pt x="76" y="59"/>
                            <a:pt x="114" y="45"/>
                            <a:pt x="144" y="52"/>
                          </a:cubicBezTo>
                          <a:cubicBezTo>
                            <a:pt x="174" y="59"/>
                            <a:pt x="212" y="90"/>
                            <a:pt x="235" y="97"/>
                          </a:cubicBezTo>
                        </a:path>
                      </a:pathLst>
                    </a:custGeom>
                    <a:noFill/>
                    <a:ln w="28575" cmpd="sng">
                      <a:solidFill>
                        <a:srgbClr val="FF7C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80" name="Oval 186">
                      <a:extLst>
                        <a:ext uri="{FF2B5EF4-FFF2-40B4-BE49-F238E27FC236}">
                          <a16:creationId xmlns:a16="http://schemas.microsoft.com/office/drawing/2014/main" id="{A0861D25-E5C5-67BF-272F-C263D1D3A0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676" y="704"/>
                      <a:ext cx="80" cy="45"/>
                    </a:xfrm>
                    <a:prstGeom prst="ellipse">
                      <a:avLst/>
                    </a:prstGeom>
                    <a:solidFill>
                      <a:srgbClr val="FFCCCC"/>
                    </a:solidFill>
                    <a:ln w="9525">
                      <a:solidFill>
                        <a:srgbClr val="99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8281" name="AutoShape 187">
                      <a:extLst>
                        <a:ext uri="{FF2B5EF4-FFF2-40B4-BE49-F238E27FC236}">
                          <a16:creationId xmlns:a16="http://schemas.microsoft.com/office/drawing/2014/main" id="{374A8380-73EF-7071-E4BA-3081905F88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664131">
                      <a:off x="1867" y="694"/>
                      <a:ext cx="136" cy="60"/>
                    </a:xfrm>
                    <a:prstGeom prst="flowChartTerminator">
                      <a:avLst/>
                    </a:prstGeom>
                    <a:solidFill>
                      <a:srgbClr val="FF7C80"/>
                    </a:solidFill>
                    <a:ln w="9525">
                      <a:solidFill>
                        <a:srgbClr val="FF7C80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8274" name="AutoShape 188">
                    <a:extLst>
                      <a:ext uri="{FF2B5EF4-FFF2-40B4-BE49-F238E27FC236}">
                        <a16:creationId xmlns:a16="http://schemas.microsoft.com/office/drawing/2014/main" id="{F8212B13-C03C-0B6A-9355-2B248BCD6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912162">
                    <a:off x="1905" y="561"/>
                    <a:ext cx="45" cy="91"/>
                  </a:xfrm>
                  <a:prstGeom prst="can">
                    <a:avLst>
                      <a:gd name="adj" fmla="val 50556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8275" name="AutoShape 189">
                    <a:extLst>
                      <a:ext uri="{FF2B5EF4-FFF2-40B4-BE49-F238E27FC236}">
                        <a16:creationId xmlns:a16="http://schemas.microsoft.com/office/drawing/2014/main" id="{746AB3E6-C84C-4AB5-E2BC-366CCA9CCA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767" y="620"/>
                    <a:ext cx="45" cy="53"/>
                  </a:xfrm>
                  <a:prstGeom prst="can">
                    <a:avLst>
                      <a:gd name="adj" fmla="val 29444"/>
                    </a:avLst>
                  </a:prstGeom>
                  <a:solidFill>
                    <a:srgbClr val="FF7C8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8271" name="AutoShape 190">
                  <a:extLst>
                    <a:ext uri="{FF2B5EF4-FFF2-40B4-BE49-F238E27FC236}">
                      <a16:creationId xmlns:a16="http://schemas.microsoft.com/office/drawing/2014/main" id="{91A07251-B65E-62F7-C581-A60108A7D4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4411">
                  <a:off x="1897" y="829"/>
                  <a:ext cx="91" cy="46"/>
                </a:xfrm>
                <a:prstGeom prst="flowChartExtract">
                  <a:avLst/>
                </a:prstGeom>
                <a:solidFill>
                  <a:srgbClr val="FF7C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8272" name="Line 191">
                  <a:extLst>
                    <a:ext uri="{FF2B5EF4-FFF2-40B4-BE49-F238E27FC236}">
                      <a16:creationId xmlns:a16="http://schemas.microsoft.com/office/drawing/2014/main" id="{9AFBF244-C16C-678C-97C1-A065A05A42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7" y="870"/>
                  <a:ext cx="137" cy="0"/>
                </a:xfrm>
                <a:prstGeom prst="line">
                  <a:avLst/>
                </a:prstGeom>
                <a:noFill/>
                <a:ln w="9525">
                  <a:solidFill>
                    <a:srgbClr val="FF7C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261" name="Oval 192">
                <a:extLst>
                  <a:ext uri="{FF2B5EF4-FFF2-40B4-BE49-F238E27FC236}">
                    <a16:creationId xmlns:a16="http://schemas.microsoft.com/office/drawing/2014/main" id="{2A44AAF4-66FC-6BAC-8C30-34FEC58CF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43" y="685"/>
                <a:ext cx="136" cy="9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62" name="Oval 193">
                <a:extLst>
                  <a:ext uri="{FF2B5EF4-FFF2-40B4-BE49-F238E27FC236}">
                    <a16:creationId xmlns:a16="http://schemas.microsoft.com/office/drawing/2014/main" id="{0EE41F00-67FA-F419-3B6F-73EC60772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 flipV="1">
                <a:off x="863" y="810"/>
                <a:ext cx="181" cy="101"/>
              </a:xfrm>
              <a:prstGeom prst="ellipse">
                <a:avLst/>
              </a:prstGeom>
              <a:solidFill>
                <a:srgbClr val="FF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8263" name="Line 194">
                <a:extLst>
                  <a:ext uri="{FF2B5EF4-FFF2-40B4-BE49-F238E27FC236}">
                    <a16:creationId xmlns:a16="http://schemas.microsoft.com/office/drawing/2014/main" id="{76AAEE1A-50E1-9658-0D31-7004E4EA2F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019" y="675"/>
                <a:ext cx="0" cy="45"/>
              </a:xfrm>
              <a:prstGeom prst="line">
                <a:avLst/>
              </a:pr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4" name="Freeform 195">
                <a:extLst>
                  <a:ext uri="{FF2B5EF4-FFF2-40B4-BE49-F238E27FC236}">
                    <a16:creationId xmlns:a16="http://schemas.microsoft.com/office/drawing/2014/main" id="{4E19F462-1C0E-7046-2A81-302685D609E6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40763" flipH="1">
                <a:off x="570" y="815"/>
                <a:ext cx="545" cy="106"/>
              </a:xfrm>
              <a:custGeom>
                <a:avLst/>
                <a:gdLst>
                  <a:gd name="T0" fmla="*/ 0 w 635"/>
                  <a:gd name="T1" fmla="*/ 7 h 121"/>
                  <a:gd name="T2" fmla="*/ 9 w 635"/>
                  <a:gd name="T3" fmla="*/ 7 h 121"/>
                  <a:gd name="T4" fmla="*/ 15 w 635"/>
                  <a:gd name="T5" fmla="*/ 4 h 121"/>
                  <a:gd name="T6" fmla="*/ 25 w 635"/>
                  <a:gd name="T7" fmla="*/ 4 h 1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5"/>
                  <a:gd name="T13" fmla="*/ 0 h 121"/>
                  <a:gd name="T14" fmla="*/ 635 w 635"/>
                  <a:gd name="T15" fmla="*/ 121 h 1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5" h="121">
                    <a:moveTo>
                      <a:pt x="0" y="106"/>
                    </a:moveTo>
                    <a:cubicBezTo>
                      <a:pt x="83" y="113"/>
                      <a:pt x="167" y="121"/>
                      <a:pt x="227" y="106"/>
                    </a:cubicBezTo>
                    <a:cubicBezTo>
                      <a:pt x="287" y="91"/>
                      <a:pt x="295" y="30"/>
                      <a:pt x="363" y="15"/>
                    </a:cubicBezTo>
                    <a:cubicBezTo>
                      <a:pt x="431" y="0"/>
                      <a:pt x="533" y="7"/>
                      <a:pt x="635" y="15"/>
                    </a:cubicBezTo>
                  </a:path>
                </a:pathLst>
              </a:custGeom>
              <a:noFill/>
              <a:ln w="28575" cmpd="sng">
                <a:solidFill>
                  <a:srgbClr val="FF7C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5" name="Arc 196">
                <a:extLst>
                  <a:ext uri="{FF2B5EF4-FFF2-40B4-BE49-F238E27FC236}">
                    <a16:creationId xmlns:a16="http://schemas.microsoft.com/office/drawing/2014/main" id="{2312DD9B-8CF2-93D4-D010-DA7B410746B2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54" y="599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66" name="Arc 197">
                <a:extLst>
                  <a:ext uri="{FF2B5EF4-FFF2-40B4-BE49-F238E27FC236}">
                    <a16:creationId xmlns:a16="http://schemas.microsoft.com/office/drawing/2014/main" id="{C934647A-AEBB-E463-6F57-4C4FC65ABC4C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393" y="56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67" name="Arc 198">
                <a:extLst>
                  <a:ext uri="{FF2B5EF4-FFF2-40B4-BE49-F238E27FC236}">
                    <a16:creationId xmlns:a16="http://schemas.microsoft.com/office/drawing/2014/main" id="{8717F412-8EA3-9856-7A1E-2ED2EB329909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10" y="517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68" name="Arc 199">
                <a:extLst>
                  <a:ext uri="{FF2B5EF4-FFF2-40B4-BE49-F238E27FC236}">
                    <a16:creationId xmlns:a16="http://schemas.microsoft.com/office/drawing/2014/main" id="{B4311110-A061-6B09-F798-4284151FFFF3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 flipH="1" flipV="1">
                <a:off x="1400" y="483"/>
                <a:ext cx="31" cy="576"/>
              </a:xfrm>
              <a:custGeom>
                <a:avLst/>
                <a:gdLst>
                  <a:gd name="T0" fmla="*/ 0 w 1155"/>
                  <a:gd name="T1" fmla="*/ 0 h 21600"/>
                  <a:gd name="T2" fmla="*/ 0 w 1155"/>
                  <a:gd name="T3" fmla="*/ 0 h 21600"/>
                  <a:gd name="T4" fmla="*/ 0 w 115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55"/>
                  <a:gd name="T10" fmla="*/ 0 h 21600"/>
                  <a:gd name="T11" fmla="*/ 1155 w 115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55" h="21600" fill="none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</a:path>
                  <a:path w="1155" h="21600" stroke="0" extrusionOk="0">
                    <a:moveTo>
                      <a:pt x="-1" y="0"/>
                    </a:moveTo>
                    <a:cubicBezTo>
                      <a:pt x="385" y="0"/>
                      <a:pt x="770" y="10"/>
                      <a:pt x="1155" y="3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FF4F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250" name="Oval 200">
              <a:extLst>
                <a:ext uri="{FF2B5EF4-FFF2-40B4-BE49-F238E27FC236}">
                  <a16:creationId xmlns:a16="http://schemas.microsoft.com/office/drawing/2014/main" id="{C39C37CE-54F4-B9B1-2EA8-31AF66ADAA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521" y="709"/>
              <a:ext cx="81" cy="163"/>
            </a:xfrm>
            <a:prstGeom prst="ellipse">
              <a:avLst/>
            </a:prstGeom>
            <a:solidFill>
              <a:srgbClr val="00FFCC"/>
            </a:solidFill>
            <a:ln w="9525">
              <a:round/>
              <a:headEnd/>
              <a:tailEnd/>
            </a:ln>
            <a:scene3d>
              <a:camera prst="legacyObliqueTopRight">
                <a:rot lat="20999970" lon="4500000" rev="0"/>
              </a:camera>
              <a:lightRig rig="legacyFlat3" dir="b"/>
            </a:scene3d>
            <a:sp3d extrusionH="328600" prstMaterial="legacyMatte">
              <a:bevelT w="13500" h="13500" prst="angle"/>
              <a:bevelB w="13500" h="13500" prst="angle"/>
              <a:extrusionClr>
                <a:srgbClr val="00FFCC"/>
              </a:extrusionClr>
              <a:contourClr>
                <a:srgbClr val="00FFCC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</p:grpSp>
      <p:sp>
        <p:nvSpPr>
          <p:cNvPr id="100" name="Rectangle 201">
            <a:extLst>
              <a:ext uri="{FF2B5EF4-FFF2-40B4-BE49-F238E27FC236}">
                <a16:creationId xmlns:a16="http://schemas.microsoft.com/office/drawing/2014/main" id="{47DECBBD-4893-0054-9DEB-4E5EF7E6D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9038" y="1789113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Matt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01" name="Group 207">
            <a:extLst>
              <a:ext uri="{FF2B5EF4-FFF2-40B4-BE49-F238E27FC236}">
                <a16:creationId xmlns:a16="http://schemas.microsoft.com/office/drawing/2014/main" id="{FC8CF1C7-EC43-E3D7-C0AC-6F60ECD933CD}"/>
              </a:ext>
            </a:extLst>
          </p:cNvPr>
          <p:cNvGrpSpPr>
            <a:grpSpLocks/>
          </p:cNvGrpSpPr>
          <p:nvPr/>
        </p:nvGrpSpPr>
        <p:grpSpPr bwMode="auto">
          <a:xfrm>
            <a:off x="5008563" y="1727200"/>
            <a:ext cx="1292225" cy="366713"/>
            <a:chOff x="5008078" y="614015"/>
            <a:chExt cx="1292114" cy="366713"/>
          </a:xfrm>
        </p:grpSpPr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E46351F1-5F9A-168A-B918-7FEF70D8B5CD}"/>
                </a:ext>
              </a:extLst>
            </p:cNvPr>
            <p:cNvCxnSpPr/>
            <p:nvPr/>
          </p:nvCxnSpPr>
          <p:spPr>
            <a:xfrm flipV="1">
              <a:off x="5008078" y="807690"/>
              <a:ext cx="1049247" cy="4763"/>
            </a:xfrm>
            <a:prstGeom prst="straightConnector1">
              <a:avLst/>
            </a:prstGeom>
            <a:ln w="28575">
              <a:solidFill>
                <a:srgbClr val="00CC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246" name="Group 206">
              <a:extLst>
                <a:ext uri="{FF2B5EF4-FFF2-40B4-BE49-F238E27FC236}">
                  <a16:creationId xmlns:a16="http://schemas.microsoft.com/office/drawing/2014/main" id="{5281A988-3185-5613-2E97-6C4D67208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0630" y="614015"/>
              <a:ext cx="309562" cy="366713"/>
              <a:chOff x="5990630" y="614015"/>
              <a:chExt cx="309562" cy="366713"/>
            </a:xfrm>
          </p:grpSpPr>
          <p:sp>
            <p:nvSpPr>
              <p:cNvPr id="8247" name="Text Box 158">
                <a:extLst>
                  <a:ext uri="{FF2B5EF4-FFF2-40B4-BE49-F238E27FC236}">
                    <a16:creationId xmlns:a16="http://schemas.microsoft.com/office/drawing/2014/main" id="{09516E3F-B14B-A9D7-88BC-805D1C7C1A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90630" y="614015"/>
                <a:ext cx="309562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CCFF"/>
                    </a:solidFill>
                  </a:rPr>
                  <a:t>F</a:t>
                </a:r>
              </a:p>
            </p:txBody>
          </p:sp>
          <p:cxnSp>
            <p:nvCxnSpPr>
              <p:cNvPr id="206" name="Straight Arrow Connector 205">
                <a:extLst>
                  <a:ext uri="{FF2B5EF4-FFF2-40B4-BE49-F238E27FC236}">
                    <a16:creationId xmlns:a16="http://schemas.microsoft.com/office/drawing/2014/main" id="{106049A2-EB24-FCB2-D361-970FAB90BBEA}"/>
                  </a:ext>
                </a:extLst>
              </p:cNvPr>
              <p:cNvCxnSpPr/>
              <p:nvPr/>
            </p:nvCxnSpPr>
            <p:spPr bwMode="auto">
              <a:xfrm>
                <a:off x="6085898" y="652115"/>
                <a:ext cx="171435" cy="0"/>
              </a:xfrm>
              <a:prstGeom prst="straightConnector1">
                <a:avLst/>
              </a:prstGeom>
              <a:ln w="19050">
                <a:solidFill>
                  <a:srgbClr val="00CCFF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3" name="Group 209">
            <a:extLst>
              <a:ext uri="{FF2B5EF4-FFF2-40B4-BE49-F238E27FC236}">
                <a16:creationId xmlns:a16="http://schemas.microsoft.com/office/drawing/2014/main" id="{1E03A652-3D6B-AB78-DF8D-C88AA378765B}"/>
              </a:ext>
            </a:extLst>
          </p:cNvPr>
          <p:cNvGrpSpPr>
            <a:grpSpLocks/>
          </p:cNvGrpSpPr>
          <p:nvPr/>
        </p:nvGrpSpPr>
        <p:grpSpPr bwMode="auto">
          <a:xfrm>
            <a:off x="5003800" y="1898650"/>
            <a:ext cx="2303463" cy="366713"/>
            <a:chOff x="5003750" y="706512"/>
            <a:chExt cx="2303463" cy="366712"/>
          </a:xfrm>
        </p:grpSpPr>
        <p:grpSp>
          <p:nvGrpSpPr>
            <p:cNvPr id="8241" name="Group 204">
              <a:extLst>
                <a:ext uri="{FF2B5EF4-FFF2-40B4-BE49-F238E27FC236}">
                  <a16:creationId xmlns:a16="http://schemas.microsoft.com/office/drawing/2014/main" id="{9BF7A4DC-8708-6C1C-38A4-F6D2F0FE4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3750" y="706512"/>
              <a:ext cx="2303463" cy="366712"/>
              <a:chOff x="2450" y="989"/>
              <a:chExt cx="1451" cy="231"/>
            </a:xfrm>
          </p:grpSpPr>
          <p:sp>
            <p:nvSpPr>
              <p:cNvPr id="8243" name="Text Box 113">
                <a:extLst>
                  <a:ext uri="{FF2B5EF4-FFF2-40B4-BE49-F238E27FC236}">
                    <a16:creationId xmlns:a16="http://schemas.microsoft.com/office/drawing/2014/main" id="{B1E1076A-ABAC-D858-773F-D132BA494F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48" y="989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s</a:t>
                </a:r>
              </a:p>
            </p:txBody>
          </p:sp>
          <p:sp>
            <p:nvSpPr>
              <p:cNvPr id="8244" name="Line 202">
                <a:extLst>
                  <a:ext uri="{FF2B5EF4-FFF2-40B4-BE49-F238E27FC236}">
                    <a16:creationId xmlns:a16="http://schemas.microsoft.com/office/drawing/2014/main" id="{49ECB322-9C31-1CC5-BF24-7D3E250271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0" y="1192"/>
                <a:ext cx="145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09" name="Straight Arrow Connector 208">
              <a:extLst>
                <a:ext uri="{FF2B5EF4-FFF2-40B4-BE49-F238E27FC236}">
                  <a16:creationId xmlns:a16="http://schemas.microsoft.com/office/drawing/2014/main" id="{D5429812-1E36-9184-2B1E-37D56B29CB1B}"/>
                </a:ext>
              </a:extLst>
            </p:cNvPr>
            <p:cNvCxnSpPr/>
            <p:nvPr/>
          </p:nvCxnSpPr>
          <p:spPr bwMode="auto">
            <a:xfrm>
              <a:off x="6672213" y="809700"/>
              <a:ext cx="171450" cy="0"/>
            </a:xfrm>
            <a:prstGeom prst="straightConnector1">
              <a:avLst/>
            </a:prstGeom>
            <a:ln w="19050">
              <a:solidFill>
                <a:srgbClr val="00FF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1" name="Rectangle 114">
            <a:extLst>
              <a:ext uri="{FF2B5EF4-FFF2-40B4-BE49-F238E27FC236}">
                <a16:creationId xmlns:a16="http://schemas.microsoft.com/office/drawing/2014/main" id="{3CDDAFDB-0822-C1B1-FB42-F8D8E444C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6400" y="4505325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Wirefram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sp>
        <p:nvSpPr>
          <p:cNvPr id="212" name="Rectangle 201">
            <a:extLst>
              <a:ext uri="{FF2B5EF4-FFF2-40B4-BE49-F238E27FC236}">
                <a16:creationId xmlns:a16="http://schemas.microsoft.com/office/drawing/2014/main" id="{ED66A9E9-4AB6-60FC-31F6-0A2BD1F2F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4505325"/>
            <a:ext cx="720725" cy="431800"/>
          </a:xfrm>
          <a:prstGeom prst="rect">
            <a:avLst/>
          </a:prstGeom>
          <a:solidFill>
            <a:srgbClr val="FF66FF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r"/>
          </a:scene3d>
          <a:sp3d extrusionH="608000" prstMaterial="legacyMatte">
            <a:bevelT w="13500" h="13500" prst="angle"/>
            <a:bevelB w="13500" h="13500" prst="angle"/>
            <a:extrusionClr>
              <a:srgbClr val="FF66FF"/>
            </a:extrusionClr>
            <a:contourClr>
              <a:srgbClr val="FF66FF"/>
            </a:contourClr>
          </a:sp3d>
        </p:spPr>
        <p:txBody>
          <a:bodyPr wrap="none" anchor="ctr">
            <a:flatTx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IN" altLang="en-US"/>
          </a:p>
        </p:txBody>
      </p:sp>
      <p:grpSp>
        <p:nvGrpSpPr>
          <p:cNvPr id="105" name="Group 212">
            <a:extLst>
              <a:ext uri="{FF2B5EF4-FFF2-40B4-BE49-F238E27FC236}">
                <a16:creationId xmlns:a16="http://schemas.microsoft.com/office/drawing/2014/main" id="{B753E505-8FDD-0808-C7BD-55D4B6BA03CB}"/>
              </a:ext>
            </a:extLst>
          </p:cNvPr>
          <p:cNvGrpSpPr>
            <a:grpSpLocks/>
          </p:cNvGrpSpPr>
          <p:nvPr/>
        </p:nvGrpSpPr>
        <p:grpSpPr bwMode="auto">
          <a:xfrm rot="-1355470">
            <a:off x="4164013" y="4221163"/>
            <a:ext cx="1292225" cy="366712"/>
            <a:chOff x="5008078" y="614015"/>
            <a:chExt cx="1292114" cy="366713"/>
          </a:xfrm>
        </p:grpSpPr>
        <p:cxnSp>
          <p:nvCxnSpPr>
            <p:cNvPr id="214" name="Straight Arrow Connector 213">
              <a:extLst>
                <a:ext uri="{FF2B5EF4-FFF2-40B4-BE49-F238E27FC236}">
                  <a16:creationId xmlns:a16="http://schemas.microsoft.com/office/drawing/2014/main" id="{294410A0-3D33-4764-5E20-9208A171E618}"/>
                </a:ext>
              </a:extLst>
            </p:cNvPr>
            <p:cNvCxnSpPr/>
            <p:nvPr/>
          </p:nvCxnSpPr>
          <p:spPr>
            <a:xfrm flipV="1">
              <a:off x="5005702" y="805371"/>
              <a:ext cx="1049248" cy="4762"/>
            </a:xfrm>
            <a:prstGeom prst="straightConnector1">
              <a:avLst/>
            </a:prstGeom>
            <a:ln w="28575">
              <a:solidFill>
                <a:srgbClr val="00CC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238" name="Group 214">
              <a:extLst>
                <a:ext uri="{FF2B5EF4-FFF2-40B4-BE49-F238E27FC236}">
                  <a16:creationId xmlns:a16="http://schemas.microsoft.com/office/drawing/2014/main" id="{B1D074F7-8913-B3A8-38C2-FC1C398557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0630" y="614015"/>
              <a:ext cx="309562" cy="366713"/>
              <a:chOff x="5990630" y="614015"/>
              <a:chExt cx="309562" cy="366713"/>
            </a:xfrm>
          </p:grpSpPr>
          <p:sp>
            <p:nvSpPr>
              <p:cNvPr id="8239" name="Text Box 158">
                <a:extLst>
                  <a:ext uri="{FF2B5EF4-FFF2-40B4-BE49-F238E27FC236}">
                    <a16:creationId xmlns:a16="http://schemas.microsoft.com/office/drawing/2014/main" id="{0D6A67E9-322F-618D-18CE-7D67F3FD5D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90630" y="614015"/>
                <a:ext cx="309562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CCFF"/>
                    </a:solidFill>
                  </a:rPr>
                  <a:t>F</a:t>
                </a:r>
              </a:p>
            </p:txBody>
          </p:sp>
          <p:cxnSp>
            <p:nvCxnSpPr>
              <p:cNvPr id="217" name="Straight Arrow Connector 216">
                <a:extLst>
                  <a:ext uri="{FF2B5EF4-FFF2-40B4-BE49-F238E27FC236}">
                    <a16:creationId xmlns:a16="http://schemas.microsoft.com/office/drawing/2014/main" id="{E2C754C7-F2B5-DA92-4DC8-04EB9CA43B14}"/>
                  </a:ext>
                </a:extLst>
              </p:cNvPr>
              <p:cNvCxnSpPr/>
              <p:nvPr/>
            </p:nvCxnSpPr>
            <p:spPr bwMode="auto">
              <a:xfrm>
                <a:off x="6077676" y="594038"/>
                <a:ext cx="171435" cy="0"/>
              </a:xfrm>
              <a:prstGeom prst="straightConnector1">
                <a:avLst/>
              </a:prstGeom>
              <a:ln w="19050">
                <a:solidFill>
                  <a:srgbClr val="00CCFF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7" name="Group 217">
            <a:extLst>
              <a:ext uri="{FF2B5EF4-FFF2-40B4-BE49-F238E27FC236}">
                <a16:creationId xmlns:a16="http://schemas.microsoft.com/office/drawing/2014/main" id="{618616EF-9189-08F7-559B-13C7B3847077}"/>
              </a:ext>
            </a:extLst>
          </p:cNvPr>
          <p:cNvGrpSpPr>
            <a:grpSpLocks/>
          </p:cNvGrpSpPr>
          <p:nvPr/>
        </p:nvGrpSpPr>
        <p:grpSpPr bwMode="auto">
          <a:xfrm>
            <a:off x="4216400" y="4614863"/>
            <a:ext cx="2303463" cy="366712"/>
            <a:chOff x="5003750" y="706512"/>
            <a:chExt cx="2303463" cy="366712"/>
          </a:xfrm>
        </p:grpSpPr>
        <p:grpSp>
          <p:nvGrpSpPr>
            <p:cNvPr id="8233" name="Group 204">
              <a:extLst>
                <a:ext uri="{FF2B5EF4-FFF2-40B4-BE49-F238E27FC236}">
                  <a16:creationId xmlns:a16="http://schemas.microsoft.com/office/drawing/2014/main" id="{21B5375E-46BA-851B-46C6-7D0189D28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3750" y="706512"/>
              <a:ext cx="2303463" cy="366712"/>
              <a:chOff x="2450" y="989"/>
              <a:chExt cx="1451" cy="231"/>
            </a:xfrm>
          </p:grpSpPr>
          <p:sp>
            <p:nvSpPr>
              <p:cNvPr id="8235" name="Text Box 113">
                <a:extLst>
                  <a:ext uri="{FF2B5EF4-FFF2-40B4-BE49-F238E27FC236}">
                    <a16:creationId xmlns:a16="http://schemas.microsoft.com/office/drawing/2014/main" id="{D7747ED2-4D45-1E48-02B5-A11B31D667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48" y="989"/>
                <a:ext cx="272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FF00"/>
                    </a:solidFill>
                  </a:rPr>
                  <a:t>s</a:t>
                </a:r>
              </a:p>
            </p:txBody>
          </p:sp>
          <p:sp>
            <p:nvSpPr>
              <p:cNvPr id="8236" name="Line 202">
                <a:extLst>
                  <a:ext uri="{FF2B5EF4-FFF2-40B4-BE49-F238E27FC236}">
                    <a16:creationId xmlns:a16="http://schemas.microsoft.com/office/drawing/2014/main" id="{0A863A3F-F04D-5082-337D-2B5FD9A44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0" y="1192"/>
                <a:ext cx="1451" cy="1"/>
              </a:xfrm>
              <a:prstGeom prst="line">
                <a:avLst/>
              </a:prstGeom>
              <a:noFill/>
              <a:ln w="9525">
                <a:solidFill>
                  <a:srgbClr val="00FF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20" name="Straight Arrow Connector 219">
              <a:extLst>
                <a:ext uri="{FF2B5EF4-FFF2-40B4-BE49-F238E27FC236}">
                  <a16:creationId xmlns:a16="http://schemas.microsoft.com/office/drawing/2014/main" id="{35ECFBB0-B660-8448-E4C2-18EA8E449868}"/>
                </a:ext>
              </a:extLst>
            </p:cNvPr>
            <p:cNvCxnSpPr/>
            <p:nvPr/>
          </p:nvCxnSpPr>
          <p:spPr bwMode="auto">
            <a:xfrm>
              <a:off x="6672213" y="809699"/>
              <a:ext cx="171450" cy="0"/>
            </a:xfrm>
            <a:prstGeom prst="straightConnector1">
              <a:avLst/>
            </a:prstGeom>
            <a:ln w="19050">
              <a:solidFill>
                <a:srgbClr val="00FF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Group 222">
            <a:extLst>
              <a:ext uri="{FF2B5EF4-FFF2-40B4-BE49-F238E27FC236}">
                <a16:creationId xmlns:a16="http://schemas.microsoft.com/office/drawing/2014/main" id="{5755DBAD-2C82-3B7A-710B-FEC80B3F62BD}"/>
              </a:ext>
            </a:extLst>
          </p:cNvPr>
          <p:cNvGrpSpPr>
            <a:grpSpLocks/>
          </p:cNvGrpSpPr>
          <p:nvPr/>
        </p:nvGrpSpPr>
        <p:grpSpPr bwMode="auto">
          <a:xfrm rot="-1355470">
            <a:off x="4173538" y="4492625"/>
            <a:ext cx="1292225" cy="366713"/>
            <a:chOff x="5008078" y="614015"/>
            <a:chExt cx="1292114" cy="366713"/>
          </a:xfrm>
        </p:grpSpPr>
        <p:cxnSp>
          <p:nvCxnSpPr>
            <p:cNvPr id="224" name="Straight Arrow Connector 223">
              <a:extLst>
                <a:ext uri="{FF2B5EF4-FFF2-40B4-BE49-F238E27FC236}">
                  <a16:creationId xmlns:a16="http://schemas.microsoft.com/office/drawing/2014/main" id="{25D757BA-D436-F478-C9A6-0A96E20CFC82}"/>
                </a:ext>
              </a:extLst>
            </p:cNvPr>
            <p:cNvCxnSpPr/>
            <p:nvPr/>
          </p:nvCxnSpPr>
          <p:spPr>
            <a:xfrm flipV="1">
              <a:off x="5005702" y="805371"/>
              <a:ext cx="1049248" cy="4763"/>
            </a:xfrm>
            <a:prstGeom prst="straightConnector1">
              <a:avLst/>
            </a:prstGeom>
            <a:ln w="28575">
              <a:solidFill>
                <a:srgbClr val="00CC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230" name="Group 224">
              <a:extLst>
                <a:ext uri="{FF2B5EF4-FFF2-40B4-BE49-F238E27FC236}">
                  <a16:creationId xmlns:a16="http://schemas.microsoft.com/office/drawing/2014/main" id="{42999013-3F89-89F2-F6FB-E1BFC3C01E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0630" y="614015"/>
              <a:ext cx="309562" cy="366713"/>
              <a:chOff x="5990630" y="614015"/>
              <a:chExt cx="309562" cy="366713"/>
            </a:xfrm>
          </p:grpSpPr>
          <p:sp>
            <p:nvSpPr>
              <p:cNvPr id="8231" name="Text Box 158">
                <a:extLst>
                  <a:ext uri="{FF2B5EF4-FFF2-40B4-BE49-F238E27FC236}">
                    <a16:creationId xmlns:a16="http://schemas.microsoft.com/office/drawing/2014/main" id="{14B80D71-0A48-EAB2-E4D4-42695AD6D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90630" y="614015"/>
                <a:ext cx="309562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CCFF"/>
                    </a:solidFill>
                  </a:rPr>
                  <a:t>F</a:t>
                </a:r>
              </a:p>
            </p:txBody>
          </p: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6EEDE3FA-3AB3-619F-84F0-A36AAC1FF9C1}"/>
                  </a:ext>
                </a:extLst>
              </p:cNvPr>
              <p:cNvCxnSpPr/>
              <p:nvPr/>
            </p:nvCxnSpPr>
            <p:spPr bwMode="auto">
              <a:xfrm>
                <a:off x="6077677" y="594038"/>
                <a:ext cx="171435" cy="0"/>
              </a:xfrm>
              <a:prstGeom prst="straightConnector1">
                <a:avLst/>
              </a:prstGeom>
              <a:ln w="19050">
                <a:solidFill>
                  <a:srgbClr val="00CCFF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1" name="Group 229">
            <a:extLst>
              <a:ext uri="{FF2B5EF4-FFF2-40B4-BE49-F238E27FC236}">
                <a16:creationId xmlns:a16="http://schemas.microsoft.com/office/drawing/2014/main" id="{1E49C1E8-AF84-6B6E-1947-0755D1889A35}"/>
              </a:ext>
            </a:extLst>
          </p:cNvPr>
          <p:cNvGrpSpPr>
            <a:grpSpLocks/>
          </p:cNvGrpSpPr>
          <p:nvPr/>
        </p:nvGrpSpPr>
        <p:grpSpPr bwMode="auto">
          <a:xfrm>
            <a:off x="4595813" y="4645025"/>
            <a:ext cx="415925" cy="368300"/>
            <a:chOff x="4543239" y="3321196"/>
            <a:chExt cx="415305" cy="369332"/>
          </a:xfrm>
        </p:grpSpPr>
        <p:sp>
          <p:nvSpPr>
            <p:cNvPr id="8227" name="Arc 299">
              <a:extLst>
                <a:ext uri="{FF2B5EF4-FFF2-40B4-BE49-F238E27FC236}">
                  <a16:creationId xmlns:a16="http://schemas.microsoft.com/office/drawing/2014/main" id="{D81C34E3-B1FF-D6E3-11D9-3F1B15970EC5}"/>
                </a:ext>
              </a:extLst>
            </p:cNvPr>
            <p:cNvSpPr>
              <a:spLocks/>
            </p:cNvSpPr>
            <p:nvPr/>
          </p:nvSpPr>
          <p:spPr bwMode="auto">
            <a:xfrm rot="881616">
              <a:off x="4543239" y="3446341"/>
              <a:ext cx="186078" cy="232580"/>
            </a:xfrm>
            <a:custGeom>
              <a:avLst/>
              <a:gdLst>
                <a:gd name="T0" fmla="*/ 0 w 20030"/>
                <a:gd name="T1" fmla="*/ 0 h 21186"/>
                <a:gd name="T2" fmla="*/ 0 w 20030"/>
                <a:gd name="T3" fmla="*/ 0 h 21186"/>
                <a:gd name="T4" fmla="*/ 0 w 20030"/>
                <a:gd name="T5" fmla="*/ 0 h 21186"/>
                <a:gd name="T6" fmla="*/ 0 60000 65536"/>
                <a:gd name="T7" fmla="*/ 0 60000 65536"/>
                <a:gd name="T8" fmla="*/ 0 60000 65536"/>
                <a:gd name="T9" fmla="*/ 0 w 20030"/>
                <a:gd name="T10" fmla="*/ 0 h 21186"/>
                <a:gd name="T11" fmla="*/ 20030 w 20030"/>
                <a:gd name="T12" fmla="*/ 21186 h 21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30" h="21186" fill="none" extrusionOk="0">
                  <a:moveTo>
                    <a:pt x="4210" y="0"/>
                  </a:moveTo>
                  <a:cubicBezTo>
                    <a:pt x="11355" y="1420"/>
                    <a:pt x="17303" y="6346"/>
                    <a:pt x="20030" y="13101"/>
                  </a:cubicBezTo>
                </a:path>
                <a:path w="20030" h="21186" stroke="0" extrusionOk="0">
                  <a:moveTo>
                    <a:pt x="4210" y="0"/>
                  </a:moveTo>
                  <a:cubicBezTo>
                    <a:pt x="11355" y="1420"/>
                    <a:pt x="17303" y="6346"/>
                    <a:pt x="20030" y="13101"/>
                  </a:cubicBezTo>
                  <a:lnTo>
                    <a:pt x="0" y="21186"/>
                  </a:lnTo>
                  <a:lnTo>
                    <a:pt x="4210" y="0"/>
                  </a:lnTo>
                  <a:close/>
                </a:path>
              </a:pathLst>
            </a:custGeom>
            <a:noFill/>
            <a:ln w="28575">
              <a:solidFill>
                <a:srgbClr val="FFFF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28" name="Rectangle 228">
              <a:extLst>
                <a:ext uri="{FF2B5EF4-FFF2-40B4-BE49-F238E27FC236}">
                  <a16:creationId xmlns:a16="http://schemas.microsoft.com/office/drawing/2014/main" id="{E9A006B6-5D3A-8CFE-4224-9D7A2B198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844" y="3321196"/>
              <a:ext cx="3097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l-GR" altLang="en-US" b="1">
                  <a:solidFill>
                    <a:srgbClr val="FFFFCC"/>
                  </a:solidFill>
                </a:rPr>
                <a:t>θ</a:t>
              </a:r>
            </a:p>
          </p:txBody>
        </p:sp>
      </p:grpSp>
      <p:sp>
        <p:nvSpPr>
          <p:cNvPr id="232" name="Rectangle 105">
            <a:extLst>
              <a:ext uri="{FF2B5EF4-FFF2-40B4-BE49-F238E27FC236}">
                <a16:creationId xmlns:a16="http://schemas.microsoft.com/office/drawing/2014/main" id="{E7C88D84-46B0-90A2-0648-897444F31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4800" y="2660650"/>
            <a:ext cx="2087563" cy="12001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dirty="0">
                <a:solidFill>
                  <a:srgbClr val="3399FF"/>
                </a:solidFill>
              </a:rPr>
              <a:t>W </a:t>
            </a:r>
            <a:r>
              <a:rPr lang="en-US" b="1" dirty="0">
                <a:solidFill>
                  <a:srgbClr val="3399FF"/>
                </a:solidFill>
              </a:rPr>
              <a:t>=</a:t>
            </a:r>
            <a:r>
              <a:rPr lang="en-US" dirty="0">
                <a:solidFill>
                  <a:srgbClr val="3399FF"/>
                </a:solidFill>
              </a:rPr>
              <a:t> F s </a:t>
            </a:r>
            <a:r>
              <a:rPr lang="en-US" b="1" dirty="0" err="1">
                <a:solidFill>
                  <a:srgbClr val="FF6699"/>
                </a:solidFill>
              </a:rPr>
              <a:t>cos</a:t>
            </a:r>
            <a:r>
              <a:rPr lang="en-US" dirty="0">
                <a:solidFill>
                  <a:srgbClr val="FF6699"/>
                </a:solidFill>
              </a:rPr>
              <a:t> </a:t>
            </a:r>
            <a:r>
              <a:rPr lang="el-GR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θ</a:t>
            </a:r>
            <a:r>
              <a:rPr lang="en-US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 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     </a:t>
            </a:r>
            <a:r>
              <a:rPr lang="en-US" b="1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=</a:t>
            </a:r>
            <a:r>
              <a:rPr lang="en-US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 F s </a:t>
            </a:r>
            <a:r>
              <a:rPr lang="en-US" b="1" dirty="0" err="1">
                <a:solidFill>
                  <a:srgbClr val="FF6699"/>
                </a:solidFill>
                <a:ea typeface="Times New Roman" pitchFamily="18" charset="0"/>
                <a:cs typeface="Bookman-Demi"/>
              </a:rPr>
              <a:t>cos</a:t>
            </a:r>
            <a:r>
              <a:rPr lang="en-US" dirty="0">
                <a:solidFill>
                  <a:srgbClr val="FF6699"/>
                </a:solidFill>
                <a:ea typeface="Times New Roman" pitchFamily="18" charset="0"/>
                <a:cs typeface="Bookman-Demi"/>
              </a:rPr>
              <a:t> 0</a:t>
            </a:r>
            <a:r>
              <a:rPr lang="en-US" dirty="0">
                <a:solidFill>
                  <a:srgbClr val="FF6699"/>
                </a:solidFill>
                <a:latin typeface="+mn-lt"/>
                <a:ea typeface="Times New Roman" pitchFamily="18" charset="0"/>
                <a:cs typeface="Bookman-Demi"/>
              </a:rPr>
              <a:t>° </a:t>
            </a:r>
          </a:p>
          <a:p>
            <a:pPr eaLnBrk="0" hangingPunct="0">
              <a:spcBef>
                <a:spcPct val="50000"/>
              </a:spcBef>
              <a:defRPr/>
            </a:pPr>
            <a:r>
              <a:rPr lang="en-US" dirty="0">
                <a:solidFill>
                  <a:srgbClr val="FF6699"/>
                </a:solidFill>
                <a:latin typeface="+mn-lt"/>
                <a:ea typeface="Times New Roman" pitchFamily="18" charset="0"/>
                <a:cs typeface="Bookman-Demi"/>
              </a:rPr>
              <a:t>     </a:t>
            </a:r>
            <a:r>
              <a:rPr lang="en-US" b="1" dirty="0">
                <a:solidFill>
                  <a:srgbClr val="FF6699"/>
                </a:solidFill>
                <a:latin typeface="+mn-lt"/>
                <a:ea typeface="Times New Roman" pitchFamily="18" charset="0"/>
                <a:cs typeface="Bookman-Demi"/>
              </a:rPr>
              <a:t>=</a:t>
            </a:r>
            <a:r>
              <a:rPr lang="en-US" dirty="0">
                <a:solidFill>
                  <a:srgbClr val="FF6699"/>
                </a:solidFill>
                <a:latin typeface="+mn-lt"/>
                <a:ea typeface="Times New Roman" pitchFamily="18" charset="0"/>
                <a:cs typeface="Bookman-Demi"/>
              </a:rPr>
              <a:t> F s</a:t>
            </a:r>
            <a:endParaRPr lang="en-US" dirty="0">
              <a:solidFill>
                <a:srgbClr val="3399FF"/>
              </a:solidFill>
              <a:latin typeface="+mn-lt"/>
            </a:endParaRPr>
          </a:p>
        </p:txBody>
      </p:sp>
      <p:sp>
        <p:nvSpPr>
          <p:cNvPr id="233" name="Rectangle 105">
            <a:extLst>
              <a:ext uri="{FF2B5EF4-FFF2-40B4-BE49-F238E27FC236}">
                <a16:creationId xmlns:a16="http://schemas.microsoft.com/office/drawing/2014/main" id="{A456C7F8-75F3-1DD1-6518-9021EAA4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075" y="5595938"/>
            <a:ext cx="18891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rgbClr val="3399FF"/>
                </a:solidFill>
              </a:rPr>
              <a:t>W</a:t>
            </a:r>
            <a:r>
              <a:rPr lang="en-US" altLang="en-US" b="1">
                <a:solidFill>
                  <a:srgbClr val="3399FF"/>
                </a:solidFill>
              </a:rPr>
              <a:t> = (</a:t>
            </a:r>
            <a:r>
              <a:rPr lang="en-US" altLang="en-US">
                <a:solidFill>
                  <a:srgbClr val="3399FF"/>
                </a:solidFill>
              </a:rPr>
              <a:t>F </a:t>
            </a:r>
            <a:r>
              <a:rPr lang="en-US" altLang="en-US" b="1">
                <a:solidFill>
                  <a:srgbClr val="FF6699"/>
                </a:solidFill>
              </a:rPr>
              <a:t>cos </a:t>
            </a:r>
            <a:r>
              <a:rPr lang="el-GR" altLang="en-US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θ</a:t>
            </a:r>
            <a:r>
              <a:rPr lang="en-US" altLang="en-US" b="1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)</a:t>
            </a:r>
            <a:r>
              <a:rPr lang="en-US" altLang="en-US">
                <a:solidFill>
                  <a:srgbClr val="FF6699"/>
                </a:solidFill>
                <a:ea typeface="Times New Roman" panose="02020603050405020304" pitchFamily="18" charset="0"/>
                <a:cs typeface="Bookman-Demi"/>
              </a:rPr>
              <a:t> </a:t>
            </a:r>
            <a:r>
              <a:rPr lang="en-US" altLang="en-US">
                <a:solidFill>
                  <a:srgbClr val="3399FF"/>
                </a:solidFill>
              </a:rPr>
              <a:t>s</a:t>
            </a:r>
          </a:p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3399FF"/>
                </a:solidFill>
              </a:rPr>
              <a:t>     = </a:t>
            </a:r>
            <a:r>
              <a:rPr lang="en-US" altLang="en-US">
                <a:solidFill>
                  <a:srgbClr val="3399FF"/>
                </a:solidFill>
              </a:rPr>
              <a:t>F s </a:t>
            </a:r>
            <a:r>
              <a:rPr lang="en-US" altLang="en-US" b="1">
                <a:solidFill>
                  <a:srgbClr val="FF6699"/>
                </a:solidFill>
              </a:rPr>
              <a:t>cos </a:t>
            </a:r>
            <a:r>
              <a:rPr lang="el-GR" altLang="en-US">
                <a:solidFill>
                  <a:srgbClr val="FF6699"/>
                </a:solidFill>
                <a:cs typeface="Times New Roman" panose="02020603050405020304" pitchFamily="18" charset="0"/>
              </a:rPr>
              <a:t>θ</a:t>
            </a:r>
            <a:endParaRPr lang="en-US" altLang="en-US">
              <a:solidFill>
                <a:srgbClr val="3399FF"/>
              </a:solidFill>
            </a:endParaRPr>
          </a:p>
        </p:txBody>
      </p:sp>
      <p:sp>
        <p:nvSpPr>
          <p:cNvPr id="246" name="Text Box 6">
            <a:extLst>
              <a:ext uri="{FF2B5EF4-FFF2-40B4-BE49-F238E27FC236}">
                <a16:creationId xmlns:a16="http://schemas.microsoft.com/office/drawing/2014/main" id="{0C3E6260-6CE8-414F-2D6F-C52855656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" y="3938588"/>
            <a:ext cx="4064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99FF"/>
                </a:solidFill>
              </a:rPr>
              <a:t>Work done by an oblique force:</a:t>
            </a:r>
          </a:p>
        </p:txBody>
      </p:sp>
      <p:sp>
        <p:nvSpPr>
          <p:cNvPr id="247" name="Text Box 6">
            <a:extLst>
              <a:ext uri="{FF2B5EF4-FFF2-40B4-BE49-F238E27FC236}">
                <a16:creationId xmlns:a16="http://schemas.microsoft.com/office/drawing/2014/main" id="{C79A69FC-DD84-60C6-4895-152671152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" y="2266950"/>
            <a:ext cx="39893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0099FF"/>
                </a:solidFill>
              </a:rPr>
              <a:t>Work done by a parallel force:</a:t>
            </a:r>
          </a:p>
        </p:txBody>
      </p:sp>
      <p:grpSp>
        <p:nvGrpSpPr>
          <p:cNvPr id="112" name="Group 2">
            <a:extLst>
              <a:ext uri="{FF2B5EF4-FFF2-40B4-BE49-F238E27FC236}">
                <a16:creationId xmlns:a16="http://schemas.microsoft.com/office/drawing/2014/main" id="{51DF7A30-51EF-2411-0172-CB55AA1FC398}"/>
              </a:ext>
            </a:extLst>
          </p:cNvPr>
          <p:cNvGrpSpPr>
            <a:grpSpLocks/>
          </p:cNvGrpSpPr>
          <p:nvPr/>
        </p:nvGrpSpPr>
        <p:grpSpPr bwMode="auto">
          <a:xfrm>
            <a:off x="1585913" y="1498600"/>
            <a:ext cx="1198562" cy="452438"/>
            <a:chOff x="1585913" y="1497985"/>
            <a:chExt cx="1198562" cy="452438"/>
          </a:xfrm>
        </p:grpSpPr>
        <p:grpSp>
          <p:nvGrpSpPr>
            <p:cNvPr id="8220" name="Group 241">
              <a:extLst>
                <a:ext uri="{FF2B5EF4-FFF2-40B4-BE49-F238E27FC236}">
                  <a16:creationId xmlns:a16="http://schemas.microsoft.com/office/drawing/2014/main" id="{9343711A-F8A0-E1DB-C5B9-0EFE9E3C2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5913" y="1544638"/>
              <a:ext cx="1198562" cy="371475"/>
              <a:chOff x="179512" y="5840587"/>
              <a:chExt cx="1199648" cy="371403"/>
            </a:xfrm>
          </p:grpSpPr>
          <p:grpSp>
            <p:nvGrpSpPr>
              <p:cNvPr id="8222" name="Group 239">
                <a:extLst>
                  <a:ext uri="{FF2B5EF4-FFF2-40B4-BE49-F238E27FC236}">
                    <a16:creationId xmlns:a16="http://schemas.microsoft.com/office/drawing/2014/main" id="{CA6BCAE5-22B4-09AE-8F9C-0A1F432D5F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709" y="5840587"/>
                <a:ext cx="710451" cy="369332"/>
                <a:chOff x="668709" y="5840587"/>
                <a:chExt cx="710451" cy="369332"/>
              </a:xfrm>
            </p:grpSpPr>
            <p:sp>
              <p:nvSpPr>
                <p:cNvPr id="8224" name="Rectangle 7">
                  <a:extLst>
                    <a:ext uri="{FF2B5EF4-FFF2-40B4-BE49-F238E27FC236}">
                      <a16:creationId xmlns:a16="http://schemas.microsoft.com/office/drawing/2014/main" id="{C44020D7-80B7-CF98-B3FB-21FA11A37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8709" y="5840587"/>
                  <a:ext cx="710451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1">
                      <a:solidFill>
                        <a:srgbClr val="9933FF"/>
                      </a:solidFill>
                    </a:rPr>
                    <a:t>F . s </a:t>
                  </a:r>
                  <a:endParaRPr lang="en-IN" altLang="en-US" b="1">
                    <a:solidFill>
                      <a:srgbClr val="9933FF"/>
                    </a:solidFill>
                  </a:endParaRPr>
                </a:p>
              </p:txBody>
            </p: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564CAD99-6D98-6738-08D2-0D3215F3B445}"/>
                    </a:ext>
                  </a:extLst>
                </p:cNvPr>
                <p:cNvCxnSpPr/>
                <p:nvPr/>
              </p:nvCxnSpPr>
              <p:spPr bwMode="auto">
                <a:xfrm>
                  <a:off x="754708" y="5868542"/>
                  <a:ext cx="171605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Arrow Connector 237">
                  <a:extLst>
                    <a:ext uri="{FF2B5EF4-FFF2-40B4-BE49-F238E27FC236}">
                      <a16:creationId xmlns:a16="http://schemas.microsoft.com/office/drawing/2014/main" id="{B2190F4D-7A46-5510-D69F-6DF2958FC28A}"/>
                    </a:ext>
                  </a:extLst>
                </p:cNvPr>
                <p:cNvCxnSpPr/>
                <p:nvPr/>
              </p:nvCxnSpPr>
              <p:spPr bwMode="auto">
                <a:xfrm>
                  <a:off x="1099507" y="5920918"/>
                  <a:ext cx="171605" cy="0"/>
                </a:xfrm>
                <a:prstGeom prst="straightConnector1">
                  <a:avLst/>
                </a:prstGeom>
                <a:ln w="19050">
                  <a:solidFill>
                    <a:srgbClr val="FF9966"/>
                  </a:solidFill>
                  <a:headEnd type="none" w="med" len="med"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23" name="Rectangle 240">
                <a:extLst>
                  <a:ext uri="{FF2B5EF4-FFF2-40B4-BE49-F238E27FC236}">
                    <a16:creationId xmlns:a16="http://schemas.microsoft.com/office/drawing/2014/main" id="{3598146F-1E77-62EC-64EF-F5286D470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12" y="5842658"/>
                <a:ext cx="60144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3399FF"/>
                    </a:solidFill>
                  </a:rPr>
                  <a:t>W</a:t>
                </a:r>
                <a:r>
                  <a:rPr lang="en-US" altLang="en-US" b="1">
                    <a:solidFill>
                      <a:srgbClr val="3399FF"/>
                    </a:solidFill>
                  </a:rPr>
                  <a:t> =</a:t>
                </a:r>
                <a:endParaRPr lang="en-IN" altLang="en-US"/>
              </a:p>
            </p:txBody>
          </p:sp>
        </p:grpSp>
        <p:sp>
          <p:nvSpPr>
            <p:cNvPr id="185" name="Rounded Rectangle 184">
              <a:extLst>
                <a:ext uri="{FF2B5EF4-FFF2-40B4-BE49-F238E27FC236}">
                  <a16:creationId xmlns:a16="http://schemas.microsoft.com/office/drawing/2014/main" id="{0AD56B41-F386-B3FC-1F0F-4516223D69D0}"/>
                </a:ext>
              </a:extLst>
            </p:cNvPr>
            <p:cNvSpPr/>
            <p:nvPr/>
          </p:nvSpPr>
          <p:spPr bwMode="auto">
            <a:xfrm>
              <a:off x="1597025" y="1497985"/>
              <a:ext cx="1187450" cy="452438"/>
            </a:xfrm>
            <a:prstGeom prst="round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IN">
                <a:solidFill>
                  <a:srgbClr val="FF7C80"/>
                </a:solidFill>
              </a:endParaRPr>
            </a:p>
          </p:txBody>
        </p:sp>
      </p:grpSp>
      <p:sp>
        <p:nvSpPr>
          <p:cNvPr id="8217" name="TextBox 47">
            <a:extLst>
              <a:ext uri="{FF2B5EF4-FFF2-40B4-BE49-F238E27FC236}">
                <a16:creationId xmlns:a16="http://schemas.microsoft.com/office/drawing/2014/main" id="{821B7562-B5BA-4013-DE51-72D1E36D3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8218" name="TextBox 49">
            <a:extLst>
              <a:ext uri="{FF2B5EF4-FFF2-40B4-BE49-F238E27FC236}">
                <a16:creationId xmlns:a16="http://schemas.microsoft.com/office/drawing/2014/main" id="{1AA0A69D-D60A-66C3-19DE-24F06B3F4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9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8219" name="TextBox 52">
            <a:extLst>
              <a:ext uri="{FF2B5EF4-FFF2-40B4-BE49-F238E27FC236}">
                <a16:creationId xmlns:a16="http://schemas.microsoft.com/office/drawing/2014/main" id="{30E24E89-D13C-798E-DAFD-FFA2C7707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47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L 0.25 0.0  E" pathEditMode="relative" ptsTypes="">
                                      <p:cBhvr>
                                        <p:cTn id="5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3.05273E-7 L 0.25104 0.0074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52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0.0  L 0.25 0.0  E" pathEditMode="relative" ptsTypes="">
                                      <p:cBhvr>
                                        <p:cTn id="113" dur="1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7.40741E-7 L 0.24392 0.00069 " pathEditMode="relative" rAng="0" ptsTypes="AA">
                                      <p:cBhvr>
                                        <p:cTn id="1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8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 nodeType="clickPar">
                      <p:stCondLst>
                        <p:cond delay="indefinite"/>
                      </p:stCondLst>
                      <p:childTnLst>
                        <p:par>
                          <p:cTn id="1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  <p:bldP spid="13" grpId="0" animBg="1"/>
      <p:bldP spid="100" grpId="0" animBg="1"/>
      <p:bldP spid="100" grpId="1" animBg="1"/>
      <p:bldP spid="211" grpId="0" animBg="1"/>
      <p:bldP spid="212" grpId="0" animBg="1"/>
      <p:bldP spid="212" grpId="1" animBg="1"/>
      <p:bldP spid="246" grpId="0"/>
      <p:bldP spid="24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05">
            <a:extLst>
              <a:ext uri="{FF2B5EF4-FFF2-40B4-BE49-F238E27FC236}">
                <a16:creationId xmlns:a16="http://schemas.microsoft.com/office/drawing/2014/main" id="{CC3880AB-D2E3-CEF0-839A-9A69540D4BF8}"/>
              </a:ext>
            </a:extLst>
          </p:cNvPr>
          <p:cNvGrpSpPr>
            <a:grpSpLocks/>
          </p:cNvGrpSpPr>
          <p:nvPr/>
        </p:nvGrpSpPr>
        <p:grpSpPr bwMode="auto">
          <a:xfrm>
            <a:off x="1658938" y="3605213"/>
            <a:ext cx="1871662" cy="1760537"/>
            <a:chOff x="340" y="2684"/>
            <a:chExt cx="1179" cy="1109"/>
          </a:xfrm>
        </p:grpSpPr>
        <p:sp>
          <p:nvSpPr>
            <p:cNvPr id="9660" name="Freeform 16">
              <a:extLst>
                <a:ext uri="{FF2B5EF4-FFF2-40B4-BE49-F238E27FC236}">
                  <a16:creationId xmlns:a16="http://schemas.microsoft.com/office/drawing/2014/main" id="{9ADF9169-A95E-2C32-B46E-E77CE3A3A784}"/>
                </a:ext>
              </a:extLst>
            </p:cNvPr>
            <p:cNvSpPr>
              <a:spLocks/>
            </p:cNvSpPr>
            <p:nvPr/>
          </p:nvSpPr>
          <p:spPr bwMode="auto">
            <a:xfrm rot="4126570">
              <a:off x="167" y="2894"/>
              <a:ext cx="1072" cy="726"/>
            </a:xfrm>
            <a:custGeom>
              <a:avLst/>
              <a:gdLst>
                <a:gd name="T0" fmla="*/ 0 w 1466"/>
                <a:gd name="T1" fmla="*/ 15976 h 603"/>
                <a:gd name="T2" fmla="*/ 1 w 1466"/>
                <a:gd name="T3" fmla="*/ 7054 h 603"/>
                <a:gd name="T4" fmla="*/ 1 w 1466"/>
                <a:gd name="T5" fmla="*/ 323 h 603"/>
                <a:gd name="T6" fmla="*/ 1 w 1466"/>
                <a:gd name="T7" fmla="*/ 4833 h 603"/>
                <a:gd name="T8" fmla="*/ 1 w 1466"/>
                <a:gd name="T9" fmla="*/ 323 h 603"/>
                <a:gd name="T10" fmla="*/ 2 w 1466"/>
                <a:gd name="T11" fmla="*/ 7054 h 603"/>
                <a:gd name="T12" fmla="*/ 2 w 1466"/>
                <a:gd name="T13" fmla="*/ 24938 h 603"/>
                <a:gd name="T14" fmla="*/ 1 w 1466"/>
                <a:gd name="T15" fmla="*/ 29366 h 603"/>
                <a:gd name="T16" fmla="*/ 1 w 1466"/>
                <a:gd name="T17" fmla="*/ 24938 h 603"/>
                <a:gd name="T18" fmla="*/ 1 w 1466"/>
                <a:gd name="T19" fmla="*/ 27151 h 603"/>
                <a:gd name="T20" fmla="*/ 1 w 1466"/>
                <a:gd name="T21" fmla="*/ 29366 h 603"/>
                <a:gd name="T22" fmla="*/ 1 w 1466"/>
                <a:gd name="T23" fmla="*/ 24938 h 603"/>
                <a:gd name="T24" fmla="*/ 0 w 1466"/>
                <a:gd name="T25" fmla="*/ 15976 h 6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6"/>
                <a:gd name="T40" fmla="*/ 0 h 603"/>
                <a:gd name="T41" fmla="*/ 1466 w 1466"/>
                <a:gd name="T42" fmla="*/ 603 h 6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6" h="603">
                  <a:moveTo>
                    <a:pt x="0" y="324"/>
                  </a:moveTo>
                  <a:cubicBezTo>
                    <a:pt x="0" y="264"/>
                    <a:pt x="7" y="196"/>
                    <a:pt x="45" y="143"/>
                  </a:cubicBezTo>
                  <a:cubicBezTo>
                    <a:pt x="83" y="90"/>
                    <a:pt x="121" y="14"/>
                    <a:pt x="227" y="7"/>
                  </a:cubicBezTo>
                  <a:cubicBezTo>
                    <a:pt x="333" y="0"/>
                    <a:pt x="536" y="98"/>
                    <a:pt x="680" y="98"/>
                  </a:cubicBezTo>
                  <a:cubicBezTo>
                    <a:pt x="824" y="98"/>
                    <a:pt x="968" y="0"/>
                    <a:pt x="1089" y="7"/>
                  </a:cubicBezTo>
                  <a:cubicBezTo>
                    <a:pt x="1210" y="14"/>
                    <a:pt x="1353" y="60"/>
                    <a:pt x="1406" y="143"/>
                  </a:cubicBezTo>
                  <a:cubicBezTo>
                    <a:pt x="1459" y="226"/>
                    <a:pt x="1466" y="431"/>
                    <a:pt x="1406" y="506"/>
                  </a:cubicBezTo>
                  <a:cubicBezTo>
                    <a:pt x="1346" y="581"/>
                    <a:pt x="1141" y="596"/>
                    <a:pt x="1043" y="596"/>
                  </a:cubicBezTo>
                  <a:cubicBezTo>
                    <a:pt x="945" y="596"/>
                    <a:pt x="915" y="513"/>
                    <a:pt x="817" y="506"/>
                  </a:cubicBezTo>
                  <a:cubicBezTo>
                    <a:pt x="719" y="499"/>
                    <a:pt x="552" y="536"/>
                    <a:pt x="454" y="551"/>
                  </a:cubicBezTo>
                  <a:cubicBezTo>
                    <a:pt x="356" y="566"/>
                    <a:pt x="295" y="603"/>
                    <a:pt x="227" y="596"/>
                  </a:cubicBezTo>
                  <a:cubicBezTo>
                    <a:pt x="159" y="589"/>
                    <a:pt x="83" y="551"/>
                    <a:pt x="45" y="506"/>
                  </a:cubicBezTo>
                  <a:cubicBezTo>
                    <a:pt x="7" y="461"/>
                    <a:pt x="0" y="384"/>
                    <a:pt x="0" y="324"/>
                  </a:cubicBezTo>
                  <a:close/>
                </a:path>
              </a:pathLst>
            </a:custGeom>
            <a:solidFill>
              <a:srgbClr val="77777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61" name="Freeform 17">
              <a:extLst>
                <a:ext uri="{FF2B5EF4-FFF2-40B4-BE49-F238E27FC236}">
                  <a16:creationId xmlns:a16="http://schemas.microsoft.com/office/drawing/2014/main" id="{D6CB844E-DFD9-E5F8-70FF-B5904AFBD4F2}"/>
                </a:ext>
              </a:extLst>
            </p:cNvPr>
            <p:cNvSpPr>
              <a:spLocks/>
            </p:cNvSpPr>
            <p:nvPr/>
          </p:nvSpPr>
          <p:spPr bwMode="auto">
            <a:xfrm rot="4126570">
              <a:off x="646" y="2992"/>
              <a:ext cx="67" cy="470"/>
            </a:xfrm>
            <a:custGeom>
              <a:avLst/>
              <a:gdLst>
                <a:gd name="T0" fmla="*/ 0 w 144"/>
                <a:gd name="T1" fmla="*/ 0 h 499"/>
                <a:gd name="T2" fmla="*/ 0 w 144"/>
                <a:gd name="T3" fmla="*/ 65 h 499"/>
                <a:gd name="T4" fmla="*/ 0 w 144"/>
                <a:gd name="T5" fmla="*/ 142 h 499"/>
                <a:gd name="T6" fmla="*/ 0 60000 65536"/>
                <a:gd name="T7" fmla="*/ 0 60000 65536"/>
                <a:gd name="T8" fmla="*/ 0 60000 65536"/>
                <a:gd name="T9" fmla="*/ 0 w 144"/>
                <a:gd name="T10" fmla="*/ 0 h 499"/>
                <a:gd name="T11" fmla="*/ 144 w 144"/>
                <a:gd name="T12" fmla="*/ 499 h 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499">
                  <a:moveTo>
                    <a:pt x="98" y="0"/>
                  </a:moveTo>
                  <a:cubicBezTo>
                    <a:pt x="49" y="72"/>
                    <a:pt x="0" y="144"/>
                    <a:pt x="8" y="227"/>
                  </a:cubicBezTo>
                  <a:cubicBezTo>
                    <a:pt x="16" y="310"/>
                    <a:pt x="80" y="404"/>
                    <a:pt x="144" y="499"/>
                  </a:cubicBezTo>
                </a:path>
              </a:pathLst>
            </a:custGeom>
            <a:noFill/>
            <a:ln w="28575" cmpd="sng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2" name="Oval 18">
              <a:extLst>
                <a:ext uri="{FF2B5EF4-FFF2-40B4-BE49-F238E27FC236}">
                  <a16:creationId xmlns:a16="http://schemas.microsoft.com/office/drawing/2014/main" id="{C6444A7B-4FDD-1110-1612-97A169F9CC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6570">
              <a:off x="899" y="3110"/>
              <a:ext cx="32" cy="44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9966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663" name="Oval 19">
              <a:extLst>
                <a:ext uri="{FF2B5EF4-FFF2-40B4-BE49-F238E27FC236}">
                  <a16:creationId xmlns:a16="http://schemas.microsoft.com/office/drawing/2014/main" id="{F6A96B90-DD87-8FBE-BEDE-C9CBB84EF6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6570">
              <a:off x="872" y="3095"/>
              <a:ext cx="69" cy="96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FF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9664" name="Group 33">
              <a:extLst>
                <a:ext uri="{FF2B5EF4-FFF2-40B4-BE49-F238E27FC236}">
                  <a16:creationId xmlns:a16="http://schemas.microsoft.com/office/drawing/2014/main" id="{D8A621F2-6A0C-3389-7253-85A8EFE2D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0" y="2684"/>
              <a:ext cx="599" cy="539"/>
              <a:chOff x="975" y="1465"/>
              <a:chExt cx="658" cy="548"/>
            </a:xfrm>
          </p:grpSpPr>
          <p:sp>
            <p:nvSpPr>
              <p:cNvPr id="9665" name="Oval 21">
                <a:extLst>
                  <a:ext uri="{FF2B5EF4-FFF2-40B4-BE49-F238E27FC236}">
                    <a16:creationId xmlns:a16="http://schemas.microsoft.com/office/drawing/2014/main" id="{5B2787C8-7F3D-ADEE-FA43-6594A596F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9526570" flipH="1">
                <a:off x="1272" y="1959"/>
                <a:ext cx="50" cy="54"/>
              </a:xfrm>
              <a:prstGeom prst="ellipse">
                <a:avLst/>
              </a:prstGeom>
              <a:solidFill>
                <a:srgbClr val="FFCCFF"/>
              </a:solidFill>
              <a:ln w="9525">
                <a:solidFill>
                  <a:srgbClr val="FF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666" name="Freeform 32">
                <a:extLst>
                  <a:ext uri="{FF2B5EF4-FFF2-40B4-BE49-F238E27FC236}">
                    <a16:creationId xmlns:a16="http://schemas.microsoft.com/office/drawing/2014/main" id="{61D73D42-FCA9-9FD3-C4CD-8A6C6397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465"/>
                <a:ext cx="658" cy="514"/>
              </a:xfrm>
              <a:custGeom>
                <a:avLst/>
                <a:gdLst>
                  <a:gd name="T0" fmla="*/ 0 w 658"/>
                  <a:gd name="T1" fmla="*/ 468 h 514"/>
                  <a:gd name="T2" fmla="*/ 136 w 658"/>
                  <a:gd name="T3" fmla="*/ 468 h 514"/>
                  <a:gd name="T4" fmla="*/ 181 w 658"/>
                  <a:gd name="T5" fmla="*/ 423 h 514"/>
                  <a:gd name="T6" fmla="*/ 91 w 658"/>
                  <a:gd name="T7" fmla="*/ 241 h 514"/>
                  <a:gd name="T8" fmla="*/ 227 w 658"/>
                  <a:gd name="T9" fmla="*/ 287 h 514"/>
                  <a:gd name="T10" fmla="*/ 454 w 658"/>
                  <a:gd name="T11" fmla="*/ 196 h 514"/>
                  <a:gd name="T12" fmla="*/ 544 w 658"/>
                  <a:gd name="T13" fmla="*/ 15 h 514"/>
                  <a:gd name="T14" fmla="*/ 635 w 658"/>
                  <a:gd name="T15" fmla="*/ 287 h 514"/>
                  <a:gd name="T16" fmla="*/ 408 w 658"/>
                  <a:gd name="T17" fmla="*/ 332 h 514"/>
                  <a:gd name="T18" fmla="*/ 317 w 658"/>
                  <a:gd name="T19" fmla="*/ 514 h 5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58"/>
                  <a:gd name="T31" fmla="*/ 0 h 514"/>
                  <a:gd name="T32" fmla="*/ 658 w 658"/>
                  <a:gd name="T33" fmla="*/ 514 h 5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58" h="514">
                    <a:moveTo>
                      <a:pt x="0" y="468"/>
                    </a:moveTo>
                    <a:cubicBezTo>
                      <a:pt x="53" y="471"/>
                      <a:pt x="106" y="475"/>
                      <a:pt x="136" y="468"/>
                    </a:cubicBezTo>
                    <a:cubicBezTo>
                      <a:pt x="166" y="461"/>
                      <a:pt x="188" y="461"/>
                      <a:pt x="181" y="423"/>
                    </a:cubicBezTo>
                    <a:cubicBezTo>
                      <a:pt x="174" y="385"/>
                      <a:pt x="83" y="264"/>
                      <a:pt x="91" y="241"/>
                    </a:cubicBezTo>
                    <a:cubicBezTo>
                      <a:pt x="99" y="218"/>
                      <a:pt x="167" y="295"/>
                      <a:pt x="227" y="287"/>
                    </a:cubicBezTo>
                    <a:cubicBezTo>
                      <a:pt x="287" y="279"/>
                      <a:pt x="401" y="241"/>
                      <a:pt x="454" y="196"/>
                    </a:cubicBezTo>
                    <a:cubicBezTo>
                      <a:pt x="507" y="151"/>
                      <a:pt x="514" y="0"/>
                      <a:pt x="544" y="15"/>
                    </a:cubicBezTo>
                    <a:cubicBezTo>
                      <a:pt x="574" y="30"/>
                      <a:pt x="658" y="234"/>
                      <a:pt x="635" y="287"/>
                    </a:cubicBezTo>
                    <a:cubicBezTo>
                      <a:pt x="612" y="340"/>
                      <a:pt x="461" y="294"/>
                      <a:pt x="408" y="332"/>
                    </a:cubicBezTo>
                    <a:cubicBezTo>
                      <a:pt x="355" y="370"/>
                      <a:pt x="336" y="442"/>
                      <a:pt x="317" y="514"/>
                    </a:cubicBezTo>
                  </a:path>
                </a:pathLst>
              </a:custGeom>
              <a:noFill/>
              <a:ln w="28575" cmpd="sng">
                <a:solidFill>
                  <a:srgbClr val="FF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706">
            <a:extLst>
              <a:ext uri="{FF2B5EF4-FFF2-40B4-BE49-F238E27FC236}">
                <a16:creationId xmlns:a16="http://schemas.microsoft.com/office/drawing/2014/main" id="{CE8A915B-62B1-DA88-9E2F-50577D804C71}"/>
              </a:ext>
            </a:extLst>
          </p:cNvPr>
          <p:cNvGrpSpPr>
            <a:grpSpLocks/>
          </p:cNvGrpSpPr>
          <p:nvPr/>
        </p:nvGrpSpPr>
        <p:grpSpPr bwMode="auto">
          <a:xfrm>
            <a:off x="1643063" y="1052513"/>
            <a:ext cx="5018087" cy="4321175"/>
            <a:chOff x="2441" y="1100"/>
            <a:chExt cx="3161" cy="2722"/>
          </a:xfrm>
        </p:grpSpPr>
        <p:sp>
          <p:nvSpPr>
            <p:cNvPr id="9523" name="Freeform 704">
              <a:extLst>
                <a:ext uri="{FF2B5EF4-FFF2-40B4-BE49-F238E27FC236}">
                  <a16:creationId xmlns:a16="http://schemas.microsoft.com/office/drawing/2014/main" id="{FB829837-66DD-0970-6786-FE18FC9FB874}"/>
                </a:ext>
              </a:extLst>
            </p:cNvPr>
            <p:cNvSpPr>
              <a:spLocks/>
            </p:cNvSpPr>
            <p:nvPr/>
          </p:nvSpPr>
          <p:spPr bwMode="auto">
            <a:xfrm rot="4126570">
              <a:off x="2268" y="2923"/>
              <a:ext cx="1072" cy="726"/>
            </a:xfrm>
            <a:custGeom>
              <a:avLst/>
              <a:gdLst>
                <a:gd name="T0" fmla="*/ 0 w 1466"/>
                <a:gd name="T1" fmla="*/ 15976 h 603"/>
                <a:gd name="T2" fmla="*/ 1 w 1466"/>
                <a:gd name="T3" fmla="*/ 7054 h 603"/>
                <a:gd name="T4" fmla="*/ 1 w 1466"/>
                <a:gd name="T5" fmla="*/ 323 h 603"/>
                <a:gd name="T6" fmla="*/ 1 w 1466"/>
                <a:gd name="T7" fmla="*/ 4833 h 603"/>
                <a:gd name="T8" fmla="*/ 1 w 1466"/>
                <a:gd name="T9" fmla="*/ 323 h 603"/>
                <a:gd name="T10" fmla="*/ 2 w 1466"/>
                <a:gd name="T11" fmla="*/ 7054 h 603"/>
                <a:gd name="T12" fmla="*/ 2 w 1466"/>
                <a:gd name="T13" fmla="*/ 24938 h 603"/>
                <a:gd name="T14" fmla="*/ 1 w 1466"/>
                <a:gd name="T15" fmla="*/ 29366 h 603"/>
                <a:gd name="T16" fmla="*/ 1 w 1466"/>
                <a:gd name="T17" fmla="*/ 24938 h 603"/>
                <a:gd name="T18" fmla="*/ 1 w 1466"/>
                <a:gd name="T19" fmla="*/ 27151 h 603"/>
                <a:gd name="T20" fmla="*/ 1 w 1466"/>
                <a:gd name="T21" fmla="*/ 29366 h 603"/>
                <a:gd name="T22" fmla="*/ 1 w 1466"/>
                <a:gd name="T23" fmla="*/ 24938 h 603"/>
                <a:gd name="T24" fmla="*/ 0 w 1466"/>
                <a:gd name="T25" fmla="*/ 15976 h 6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6"/>
                <a:gd name="T40" fmla="*/ 0 h 603"/>
                <a:gd name="T41" fmla="*/ 1466 w 1466"/>
                <a:gd name="T42" fmla="*/ 603 h 6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6" h="603">
                  <a:moveTo>
                    <a:pt x="0" y="324"/>
                  </a:moveTo>
                  <a:cubicBezTo>
                    <a:pt x="0" y="264"/>
                    <a:pt x="7" y="196"/>
                    <a:pt x="45" y="143"/>
                  </a:cubicBezTo>
                  <a:cubicBezTo>
                    <a:pt x="83" y="90"/>
                    <a:pt x="121" y="14"/>
                    <a:pt x="227" y="7"/>
                  </a:cubicBezTo>
                  <a:cubicBezTo>
                    <a:pt x="333" y="0"/>
                    <a:pt x="536" y="98"/>
                    <a:pt x="680" y="98"/>
                  </a:cubicBezTo>
                  <a:cubicBezTo>
                    <a:pt x="824" y="98"/>
                    <a:pt x="968" y="0"/>
                    <a:pt x="1089" y="7"/>
                  </a:cubicBezTo>
                  <a:cubicBezTo>
                    <a:pt x="1210" y="14"/>
                    <a:pt x="1353" y="60"/>
                    <a:pt x="1406" y="143"/>
                  </a:cubicBezTo>
                  <a:cubicBezTo>
                    <a:pt x="1459" y="226"/>
                    <a:pt x="1466" y="431"/>
                    <a:pt x="1406" y="506"/>
                  </a:cubicBezTo>
                  <a:cubicBezTo>
                    <a:pt x="1346" y="581"/>
                    <a:pt x="1141" y="596"/>
                    <a:pt x="1043" y="596"/>
                  </a:cubicBezTo>
                  <a:cubicBezTo>
                    <a:pt x="945" y="596"/>
                    <a:pt x="915" y="513"/>
                    <a:pt x="817" y="506"/>
                  </a:cubicBezTo>
                  <a:cubicBezTo>
                    <a:pt x="719" y="499"/>
                    <a:pt x="552" y="536"/>
                    <a:pt x="454" y="551"/>
                  </a:cubicBezTo>
                  <a:cubicBezTo>
                    <a:pt x="356" y="566"/>
                    <a:pt x="295" y="603"/>
                    <a:pt x="227" y="596"/>
                  </a:cubicBezTo>
                  <a:cubicBezTo>
                    <a:pt x="159" y="589"/>
                    <a:pt x="83" y="551"/>
                    <a:pt x="45" y="506"/>
                  </a:cubicBezTo>
                  <a:cubicBezTo>
                    <a:pt x="7" y="461"/>
                    <a:pt x="0" y="384"/>
                    <a:pt x="0" y="324"/>
                  </a:cubicBezTo>
                  <a:close/>
                </a:path>
              </a:pathLst>
            </a:custGeom>
            <a:solidFill>
              <a:srgbClr val="77777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" name="Freeform 568">
              <a:extLst>
                <a:ext uri="{FF2B5EF4-FFF2-40B4-BE49-F238E27FC236}">
                  <a16:creationId xmlns:a16="http://schemas.microsoft.com/office/drawing/2014/main" id="{410B4102-C9F3-7F89-BF15-20C3396E9A86}"/>
                </a:ext>
              </a:extLst>
            </p:cNvPr>
            <p:cNvSpPr>
              <a:spLocks/>
            </p:cNvSpPr>
            <p:nvPr/>
          </p:nvSpPr>
          <p:spPr bwMode="auto">
            <a:xfrm rot="4124219">
              <a:off x="2750" y="2983"/>
              <a:ext cx="67" cy="492"/>
            </a:xfrm>
            <a:custGeom>
              <a:avLst/>
              <a:gdLst>
                <a:gd name="T0" fmla="*/ 0 w 144"/>
                <a:gd name="T1" fmla="*/ 0 h 499"/>
                <a:gd name="T2" fmla="*/ 0 w 144"/>
                <a:gd name="T3" fmla="*/ 168 h 499"/>
                <a:gd name="T4" fmla="*/ 0 w 144"/>
                <a:gd name="T5" fmla="*/ 371 h 499"/>
                <a:gd name="T6" fmla="*/ 0 60000 65536"/>
                <a:gd name="T7" fmla="*/ 0 60000 65536"/>
                <a:gd name="T8" fmla="*/ 0 60000 65536"/>
                <a:gd name="T9" fmla="*/ 0 w 144"/>
                <a:gd name="T10" fmla="*/ 0 h 499"/>
                <a:gd name="T11" fmla="*/ 144 w 144"/>
                <a:gd name="T12" fmla="*/ 499 h 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499">
                  <a:moveTo>
                    <a:pt x="98" y="0"/>
                  </a:moveTo>
                  <a:cubicBezTo>
                    <a:pt x="49" y="72"/>
                    <a:pt x="0" y="144"/>
                    <a:pt x="8" y="227"/>
                  </a:cubicBezTo>
                  <a:cubicBezTo>
                    <a:pt x="16" y="310"/>
                    <a:pt x="80" y="404"/>
                    <a:pt x="144" y="499"/>
                  </a:cubicBezTo>
                </a:path>
              </a:pathLst>
            </a:custGeom>
            <a:noFill/>
            <a:ln w="28575" cmpd="sng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" name="Oval 569">
              <a:extLst>
                <a:ext uri="{FF2B5EF4-FFF2-40B4-BE49-F238E27FC236}">
                  <a16:creationId xmlns:a16="http://schemas.microsoft.com/office/drawing/2014/main" id="{57A8FF3B-F7EB-B3D5-900D-18B6483257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3011" y="3116"/>
              <a:ext cx="34" cy="46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9966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526" name="Oval 570">
              <a:extLst>
                <a:ext uri="{FF2B5EF4-FFF2-40B4-BE49-F238E27FC236}">
                  <a16:creationId xmlns:a16="http://schemas.microsoft.com/office/drawing/2014/main" id="{408DC92A-86D5-378E-C2A2-254735D5EE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2986" y="3099"/>
              <a:ext cx="70" cy="101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FF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527" name="Line 571">
              <a:extLst>
                <a:ext uri="{FF2B5EF4-FFF2-40B4-BE49-F238E27FC236}">
                  <a16:creationId xmlns:a16="http://schemas.microsoft.com/office/drawing/2014/main" id="{D6361BE8-889F-99EE-E713-3AFDBB5C1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8" y="2430"/>
              <a:ext cx="1316" cy="726"/>
            </a:xfrm>
            <a:prstGeom prst="line">
              <a:avLst/>
            </a:prstGeom>
            <a:noFill/>
            <a:ln w="28575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28" name="Group 572">
              <a:extLst>
                <a:ext uri="{FF2B5EF4-FFF2-40B4-BE49-F238E27FC236}">
                  <a16:creationId xmlns:a16="http://schemas.microsoft.com/office/drawing/2014/main" id="{39A314AF-77E6-7C57-4FCB-DADDFCC743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6" y="1100"/>
              <a:ext cx="1336" cy="2600"/>
              <a:chOff x="2814" y="618"/>
              <a:chExt cx="1336" cy="2600"/>
            </a:xfrm>
          </p:grpSpPr>
          <p:grpSp>
            <p:nvGrpSpPr>
              <p:cNvPr id="9532" name="Group 573">
                <a:extLst>
                  <a:ext uri="{FF2B5EF4-FFF2-40B4-BE49-F238E27FC236}">
                    <a16:creationId xmlns:a16="http://schemas.microsoft.com/office/drawing/2014/main" id="{4CEE6447-065B-D9E0-2E7E-08687E663B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198042">
                <a:off x="3107" y="1797"/>
                <a:ext cx="499" cy="1421"/>
                <a:chOff x="4468" y="1894"/>
                <a:chExt cx="499" cy="1421"/>
              </a:xfrm>
            </p:grpSpPr>
            <p:grpSp>
              <p:nvGrpSpPr>
                <p:cNvPr id="9652" name="Group 574">
                  <a:extLst>
                    <a:ext uri="{FF2B5EF4-FFF2-40B4-BE49-F238E27FC236}">
                      <a16:creationId xmlns:a16="http://schemas.microsoft.com/office/drawing/2014/main" id="{270765EE-5E5D-A5BE-A0CC-6F9C297776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655" name="Group 575">
                    <a:extLst>
                      <a:ext uri="{FF2B5EF4-FFF2-40B4-BE49-F238E27FC236}">
                        <a16:creationId xmlns:a16="http://schemas.microsoft.com/office/drawing/2014/main" id="{D7FE5701-4714-F91B-A96B-FD3FD5354F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657" name="AutoShape 576">
                      <a:extLst>
                        <a:ext uri="{FF2B5EF4-FFF2-40B4-BE49-F238E27FC236}">
                          <a16:creationId xmlns:a16="http://schemas.microsoft.com/office/drawing/2014/main" id="{43DE76FD-A5EC-D400-6816-EF4CCF5B8F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658" name="Freeform 577">
                      <a:extLst>
                        <a:ext uri="{FF2B5EF4-FFF2-40B4-BE49-F238E27FC236}">
                          <a16:creationId xmlns:a16="http://schemas.microsoft.com/office/drawing/2014/main" id="{0C3A3488-A937-11A0-6D5A-3E0F8DF14F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59" name="Freeform 578">
                      <a:extLst>
                        <a:ext uri="{FF2B5EF4-FFF2-40B4-BE49-F238E27FC236}">
                          <a16:creationId xmlns:a16="http://schemas.microsoft.com/office/drawing/2014/main" id="{88E527BE-9FA2-D622-3B72-514E28BB7A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56" name="AutoShape 579">
                    <a:extLst>
                      <a:ext uri="{FF2B5EF4-FFF2-40B4-BE49-F238E27FC236}">
                        <a16:creationId xmlns:a16="http://schemas.microsoft.com/office/drawing/2014/main" id="{52F08B64-31FF-73B5-9FE9-362118D55C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653" name="Freeform 580" descr="50%">
                  <a:extLst>
                    <a:ext uri="{FF2B5EF4-FFF2-40B4-BE49-F238E27FC236}">
                      <a16:creationId xmlns:a16="http://schemas.microsoft.com/office/drawing/2014/main" id="{F1810303-E697-00A5-9FE3-B7975E37C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54" name="Rectangle 581" descr="50%">
                  <a:extLst>
                    <a:ext uri="{FF2B5EF4-FFF2-40B4-BE49-F238E27FC236}">
                      <a16:creationId xmlns:a16="http://schemas.microsoft.com/office/drawing/2014/main" id="{A33B882A-44F3-DB1E-9E89-77F3E6DD5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533" name="Group 582">
                <a:extLst>
                  <a:ext uri="{FF2B5EF4-FFF2-40B4-BE49-F238E27FC236}">
                    <a16:creationId xmlns:a16="http://schemas.microsoft.com/office/drawing/2014/main" id="{E324DEFF-E93C-F361-87AD-1B610EADA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641701">
                <a:off x="3465" y="1797"/>
                <a:ext cx="499" cy="1421"/>
                <a:chOff x="4468" y="1894"/>
                <a:chExt cx="499" cy="1421"/>
              </a:xfrm>
            </p:grpSpPr>
            <p:grpSp>
              <p:nvGrpSpPr>
                <p:cNvPr id="9644" name="Group 583">
                  <a:extLst>
                    <a:ext uri="{FF2B5EF4-FFF2-40B4-BE49-F238E27FC236}">
                      <a16:creationId xmlns:a16="http://schemas.microsoft.com/office/drawing/2014/main" id="{C5070FAC-0F6B-C3D8-2148-F84139DA3D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647" name="Group 584">
                    <a:extLst>
                      <a:ext uri="{FF2B5EF4-FFF2-40B4-BE49-F238E27FC236}">
                        <a16:creationId xmlns:a16="http://schemas.microsoft.com/office/drawing/2014/main" id="{953631D6-BEAE-86F7-63FC-B9200C9BC4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649" name="AutoShape 585">
                      <a:extLst>
                        <a:ext uri="{FF2B5EF4-FFF2-40B4-BE49-F238E27FC236}">
                          <a16:creationId xmlns:a16="http://schemas.microsoft.com/office/drawing/2014/main" id="{DA4CC605-98E8-98DF-3432-410E92AB5E2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650" name="Freeform 586">
                      <a:extLst>
                        <a:ext uri="{FF2B5EF4-FFF2-40B4-BE49-F238E27FC236}">
                          <a16:creationId xmlns:a16="http://schemas.microsoft.com/office/drawing/2014/main" id="{1B90042C-2961-E174-3910-15EEBE443F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51" name="Freeform 587">
                      <a:extLst>
                        <a:ext uri="{FF2B5EF4-FFF2-40B4-BE49-F238E27FC236}">
                          <a16:creationId xmlns:a16="http://schemas.microsoft.com/office/drawing/2014/main" id="{05F957B2-5F62-4432-38C0-4152388416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48" name="AutoShape 588">
                    <a:extLst>
                      <a:ext uri="{FF2B5EF4-FFF2-40B4-BE49-F238E27FC236}">
                        <a16:creationId xmlns:a16="http://schemas.microsoft.com/office/drawing/2014/main" id="{962747CD-81A8-0DC4-373F-CAAD0EBFF9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645" name="Freeform 589" descr="50%">
                  <a:extLst>
                    <a:ext uri="{FF2B5EF4-FFF2-40B4-BE49-F238E27FC236}">
                      <a16:creationId xmlns:a16="http://schemas.microsoft.com/office/drawing/2014/main" id="{0E825F02-F80C-BBBB-B9CF-96EFE22AF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6" name="Rectangle 590" descr="50%">
                  <a:extLst>
                    <a:ext uri="{FF2B5EF4-FFF2-40B4-BE49-F238E27FC236}">
                      <a16:creationId xmlns:a16="http://schemas.microsoft.com/office/drawing/2014/main" id="{B0B705DA-ED00-372B-33DB-CA9F66194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534" name="Group 591">
                <a:extLst>
                  <a:ext uri="{FF2B5EF4-FFF2-40B4-BE49-F238E27FC236}">
                    <a16:creationId xmlns:a16="http://schemas.microsoft.com/office/drawing/2014/main" id="{16E5578B-75FF-1CD9-A231-9DD6472665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305960">
                <a:off x="3303" y="1582"/>
                <a:ext cx="1131" cy="563"/>
                <a:chOff x="879" y="839"/>
                <a:chExt cx="1131" cy="563"/>
              </a:xfrm>
            </p:grpSpPr>
            <p:grpSp>
              <p:nvGrpSpPr>
                <p:cNvPr id="9611" name="Group 592">
                  <a:extLst>
                    <a:ext uri="{FF2B5EF4-FFF2-40B4-BE49-F238E27FC236}">
                      <a16:creationId xmlns:a16="http://schemas.microsoft.com/office/drawing/2014/main" id="{67CE5D51-AA95-92AB-5FB1-EE08D52737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9454102" flipV="1">
                  <a:off x="1288" y="980"/>
                  <a:ext cx="722" cy="188"/>
                  <a:chOff x="2685" y="1383"/>
                  <a:chExt cx="805" cy="263"/>
                </a:xfrm>
              </p:grpSpPr>
              <p:sp>
                <p:nvSpPr>
                  <p:cNvPr id="9615" name="AutoShape 593">
                    <a:extLst>
                      <a:ext uri="{FF2B5EF4-FFF2-40B4-BE49-F238E27FC236}">
                        <a16:creationId xmlns:a16="http://schemas.microsoft.com/office/drawing/2014/main" id="{FBC41FB9-0E78-87DA-6AAE-145F48F93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158732" flipH="1" flipV="1">
                    <a:off x="3061" y="1447"/>
                    <a:ext cx="31" cy="174"/>
                  </a:xfrm>
                  <a:prstGeom prst="can">
                    <a:avLst>
                      <a:gd name="adj" fmla="val 140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16" name="AutoShape 594">
                    <a:extLst>
                      <a:ext uri="{FF2B5EF4-FFF2-40B4-BE49-F238E27FC236}">
                        <a16:creationId xmlns:a16="http://schemas.microsoft.com/office/drawing/2014/main" id="{2FDDFAA1-633A-3E3C-07AE-90137DEA0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263959" flipH="1" flipV="1">
                    <a:off x="3012" y="1396"/>
                    <a:ext cx="31" cy="135"/>
                  </a:xfrm>
                  <a:prstGeom prst="can">
                    <a:avLst>
                      <a:gd name="adj" fmla="val 10887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17" name="AutoShape 595">
                    <a:extLst>
                      <a:ext uri="{FF2B5EF4-FFF2-40B4-BE49-F238E27FC236}">
                        <a16:creationId xmlns:a16="http://schemas.microsoft.com/office/drawing/2014/main" id="{06F86BD5-EF5F-6DE2-EF1D-C05480FBB9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44" y="1376"/>
                    <a:ext cx="31" cy="192"/>
                  </a:xfrm>
                  <a:prstGeom prst="can">
                    <a:avLst>
                      <a:gd name="adj" fmla="val 154839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18" name="AutoShape 596">
                    <a:extLst>
                      <a:ext uri="{FF2B5EF4-FFF2-40B4-BE49-F238E27FC236}">
                        <a16:creationId xmlns:a16="http://schemas.microsoft.com/office/drawing/2014/main" id="{BB75988E-4994-0EEF-58A2-B430522083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62" y="1397"/>
                    <a:ext cx="31" cy="205"/>
                  </a:xfrm>
                  <a:prstGeom prst="can">
                    <a:avLst>
                      <a:gd name="adj" fmla="val 165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19" name="AutoShape 597">
                    <a:extLst>
                      <a:ext uri="{FF2B5EF4-FFF2-40B4-BE49-F238E27FC236}">
                        <a16:creationId xmlns:a16="http://schemas.microsoft.com/office/drawing/2014/main" id="{A301C7B7-D98E-1FC6-D231-D1120A104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207867">
                    <a:off x="2885" y="1503"/>
                    <a:ext cx="33" cy="38"/>
                  </a:xfrm>
                  <a:prstGeom prst="can">
                    <a:avLst>
                      <a:gd name="adj" fmla="val 28788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0" name="Rectangle 598">
                    <a:extLst>
                      <a:ext uri="{FF2B5EF4-FFF2-40B4-BE49-F238E27FC236}">
                        <a16:creationId xmlns:a16="http://schemas.microsoft.com/office/drawing/2014/main" id="{A3B74C9D-0A94-77CC-BB9B-4B6CABBAD6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56680">
                    <a:off x="2776" y="1575"/>
                    <a:ext cx="161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1" name="Rectangle 599">
                    <a:extLst>
                      <a:ext uri="{FF2B5EF4-FFF2-40B4-BE49-F238E27FC236}">
                        <a16:creationId xmlns:a16="http://schemas.microsoft.com/office/drawing/2014/main" id="{F7DF8A67-90F0-4369-3AA1-578ADEF99C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>
                    <a:off x="2744" y="1559"/>
                    <a:ext cx="287" cy="3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2" name="AutoShape 600">
                    <a:extLst>
                      <a:ext uri="{FF2B5EF4-FFF2-40B4-BE49-F238E27FC236}">
                        <a16:creationId xmlns:a16="http://schemas.microsoft.com/office/drawing/2014/main" id="{6C2225EA-8B40-4208-C039-7E7B78117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V="1">
                    <a:off x="2933" y="1468"/>
                    <a:ext cx="55" cy="1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3" name="Rectangle 601">
                    <a:extLst>
                      <a:ext uri="{FF2B5EF4-FFF2-40B4-BE49-F238E27FC236}">
                        <a16:creationId xmlns:a16="http://schemas.microsoft.com/office/drawing/2014/main" id="{35346887-989A-DD91-AA6E-8A8C63637F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665743">
                    <a:off x="2770" y="1532"/>
                    <a:ext cx="160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4" name="Oval 602">
                    <a:extLst>
                      <a:ext uri="{FF2B5EF4-FFF2-40B4-BE49-F238E27FC236}">
                        <a16:creationId xmlns:a16="http://schemas.microsoft.com/office/drawing/2014/main" id="{51A594B6-178E-4BA9-6527-B350C4D16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903" y="1553"/>
                    <a:ext cx="96" cy="62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5" name="Oval 603">
                    <a:extLst>
                      <a:ext uri="{FF2B5EF4-FFF2-40B4-BE49-F238E27FC236}">
                        <a16:creationId xmlns:a16="http://schemas.microsoft.com/office/drawing/2014/main" id="{DF83D727-BEAA-E41D-F1DF-414A982E97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878" y="1467"/>
                    <a:ext cx="128" cy="69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6" name="Freeform 604">
                    <a:extLst>
                      <a:ext uri="{FF2B5EF4-FFF2-40B4-BE49-F238E27FC236}">
                        <a16:creationId xmlns:a16="http://schemas.microsoft.com/office/drawing/2014/main" id="{960C28FF-7D1A-6610-B544-8A2A11598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059830">
                    <a:off x="2685" y="1476"/>
                    <a:ext cx="385" cy="72"/>
                  </a:xfrm>
                  <a:custGeom>
                    <a:avLst/>
                    <a:gdLst>
                      <a:gd name="T0" fmla="*/ 0 w 635"/>
                      <a:gd name="T1" fmla="*/ 1 h 121"/>
                      <a:gd name="T2" fmla="*/ 1 w 635"/>
                      <a:gd name="T3" fmla="*/ 1 h 121"/>
                      <a:gd name="T4" fmla="*/ 1 w 635"/>
                      <a:gd name="T5" fmla="*/ 1 h 121"/>
                      <a:gd name="T6" fmla="*/ 1 w 635"/>
                      <a:gd name="T7" fmla="*/ 1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" name="Freeform 605">
                    <a:extLst>
                      <a:ext uri="{FF2B5EF4-FFF2-40B4-BE49-F238E27FC236}">
                        <a16:creationId xmlns:a16="http://schemas.microsoft.com/office/drawing/2014/main" id="{C83E8142-FC14-681E-0BF7-30FCA78B01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800593" flipV="1">
                    <a:off x="2717" y="1608"/>
                    <a:ext cx="330" cy="38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8" name="AutoShape 606">
                    <a:extLst>
                      <a:ext uri="{FF2B5EF4-FFF2-40B4-BE49-F238E27FC236}">
                        <a16:creationId xmlns:a16="http://schemas.microsoft.com/office/drawing/2014/main" id="{B4D042F8-6A7A-5BF0-4B45-F81D457D63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333520">
                    <a:off x="2996" y="1576"/>
                    <a:ext cx="71" cy="28"/>
                  </a:xfrm>
                  <a:prstGeom prst="flowChartTerminator">
                    <a:avLst/>
                  </a:prstGeom>
                  <a:solidFill>
                    <a:srgbClr val="FFCC9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29" name="Oval 607">
                    <a:extLst>
                      <a:ext uri="{FF2B5EF4-FFF2-40B4-BE49-F238E27FC236}">
                        <a16:creationId xmlns:a16="http://schemas.microsoft.com/office/drawing/2014/main" id="{0785D010-C52E-A887-5327-446C79F6D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8306678">
                    <a:off x="3048" y="1557"/>
                    <a:ext cx="38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30" name="Freeform 608">
                    <a:extLst>
                      <a:ext uri="{FF2B5EF4-FFF2-40B4-BE49-F238E27FC236}">
                        <a16:creationId xmlns:a16="http://schemas.microsoft.com/office/drawing/2014/main" id="{A0EA4A9B-A52D-BB22-96D5-CCBDE2051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283456" flipV="1">
                    <a:off x="2922" y="1579"/>
                    <a:ext cx="142" cy="44"/>
                  </a:xfrm>
                  <a:custGeom>
                    <a:avLst/>
                    <a:gdLst>
                      <a:gd name="T0" fmla="*/ 0 w 318"/>
                      <a:gd name="T1" fmla="*/ 0 h 106"/>
                      <a:gd name="T2" fmla="*/ 0 w 318"/>
                      <a:gd name="T3" fmla="*/ 0 h 106"/>
                      <a:gd name="T4" fmla="*/ 0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1" name="Freeform 609">
                    <a:extLst>
                      <a:ext uri="{FF2B5EF4-FFF2-40B4-BE49-F238E27FC236}">
                        <a16:creationId xmlns:a16="http://schemas.microsoft.com/office/drawing/2014/main" id="{5E78A74F-8AAA-83BE-7AC3-25BA9480DF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513125">
                    <a:off x="2976" y="1550"/>
                    <a:ext cx="122" cy="55"/>
                  </a:xfrm>
                  <a:custGeom>
                    <a:avLst/>
                    <a:gdLst>
                      <a:gd name="T0" fmla="*/ 1 w 235"/>
                      <a:gd name="T1" fmla="*/ 1 h 97"/>
                      <a:gd name="T2" fmla="*/ 1 w 235"/>
                      <a:gd name="T3" fmla="*/ 1 h 97"/>
                      <a:gd name="T4" fmla="*/ 1 w 235"/>
                      <a:gd name="T5" fmla="*/ 1 h 97"/>
                      <a:gd name="T6" fmla="*/ 1 w 235"/>
                      <a:gd name="T7" fmla="*/ 1 h 97"/>
                      <a:gd name="T8" fmla="*/ 1 w 235"/>
                      <a:gd name="T9" fmla="*/ 1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4A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2" name="AutoShape 610">
                    <a:extLst>
                      <a:ext uri="{FF2B5EF4-FFF2-40B4-BE49-F238E27FC236}">
                        <a16:creationId xmlns:a16="http://schemas.microsoft.com/office/drawing/2014/main" id="{5F47955B-1474-CAE9-D565-A8B2B14253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887245">
                    <a:off x="2981" y="1583"/>
                    <a:ext cx="22" cy="48"/>
                  </a:xfrm>
                  <a:prstGeom prst="can">
                    <a:avLst>
                      <a:gd name="adj" fmla="val 5454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33" name="AutoShape 611">
                    <a:extLst>
                      <a:ext uri="{FF2B5EF4-FFF2-40B4-BE49-F238E27FC236}">
                        <a16:creationId xmlns:a16="http://schemas.microsoft.com/office/drawing/2014/main" id="{F9F23579-56F9-35C0-CA3A-DDCCD5405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015004">
                    <a:off x="2903" y="1588"/>
                    <a:ext cx="60" cy="32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34" name="Line 612">
                    <a:extLst>
                      <a:ext uri="{FF2B5EF4-FFF2-40B4-BE49-F238E27FC236}">
                        <a16:creationId xmlns:a16="http://schemas.microsoft.com/office/drawing/2014/main" id="{06CBDBCE-F5A1-FBC5-A5CE-FC3617A4DD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>
                    <a:off x="2851" y="1603"/>
                    <a:ext cx="9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5" name="Line 613">
                    <a:extLst>
                      <a:ext uri="{FF2B5EF4-FFF2-40B4-BE49-F238E27FC236}">
                        <a16:creationId xmlns:a16="http://schemas.microsoft.com/office/drawing/2014/main" id="{1096AC87-50E0-522C-78BA-C166898A3A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 flipV="1">
                    <a:off x="3034" y="1575"/>
                    <a:ext cx="0" cy="31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6" name="Oval 614">
                    <a:extLst>
                      <a:ext uri="{FF2B5EF4-FFF2-40B4-BE49-F238E27FC236}">
                        <a16:creationId xmlns:a16="http://schemas.microsoft.com/office/drawing/2014/main" id="{66C929E1-2FC1-35CE-5255-BC996932E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682013" flipH="1">
                    <a:off x="3053" y="1552"/>
                    <a:ext cx="40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37" name="Freeform 615">
                    <a:extLst>
                      <a:ext uri="{FF2B5EF4-FFF2-40B4-BE49-F238E27FC236}">
                        <a16:creationId xmlns:a16="http://schemas.microsoft.com/office/drawing/2014/main" id="{77640A17-47AC-D8F0-9D5F-CE99BCBDFF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747518" flipH="1">
                    <a:off x="2937" y="1521"/>
                    <a:ext cx="35" cy="96"/>
                  </a:xfrm>
                  <a:custGeom>
                    <a:avLst/>
                    <a:gdLst>
                      <a:gd name="T0" fmla="*/ 1 w 52"/>
                      <a:gd name="T1" fmla="*/ 1 h 136"/>
                      <a:gd name="T2" fmla="*/ 1 w 52"/>
                      <a:gd name="T3" fmla="*/ 1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136"/>
                        </a:moveTo>
                        <a:cubicBezTo>
                          <a:pt x="48" y="102"/>
                          <a:pt x="52" y="68"/>
                          <a:pt x="45" y="45"/>
                        </a:cubicBezTo>
                        <a:cubicBezTo>
                          <a:pt x="38" y="22"/>
                          <a:pt x="19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66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8" name="Freeform 616">
                    <a:extLst>
                      <a:ext uri="{FF2B5EF4-FFF2-40B4-BE49-F238E27FC236}">
                        <a16:creationId xmlns:a16="http://schemas.microsoft.com/office/drawing/2014/main" id="{66151255-4666-1A74-5758-890C5F0A0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H="1">
                    <a:off x="2926" y="1501"/>
                    <a:ext cx="89" cy="89"/>
                  </a:xfrm>
                  <a:custGeom>
                    <a:avLst/>
                    <a:gdLst>
                      <a:gd name="T0" fmla="*/ 58 w 91"/>
                      <a:gd name="T1" fmla="*/ 1 h 136"/>
                      <a:gd name="T2" fmla="*/ 24 w 91"/>
                      <a:gd name="T3" fmla="*/ 1 h 136"/>
                      <a:gd name="T4" fmla="*/ 0 w 91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36"/>
                      <a:gd name="T11" fmla="*/ 91 w 91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36">
                        <a:moveTo>
                          <a:pt x="91" y="136"/>
                        </a:moveTo>
                        <a:cubicBezTo>
                          <a:pt x="75" y="102"/>
                          <a:pt x="60" y="68"/>
                          <a:pt x="45" y="45"/>
                        </a:cubicBezTo>
                        <a:cubicBezTo>
                          <a:pt x="30" y="22"/>
                          <a:pt x="15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39" name="Freeform 617">
                    <a:extLst>
                      <a:ext uri="{FF2B5EF4-FFF2-40B4-BE49-F238E27FC236}">
                        <a16:creationId xmlns:a16="http://schemas.microsoft.com/office/drawing/2014/main" id="{94E3FEC4-37AC-2433-F53F-509D4A0861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52300" flipH="1">
                    <a:off x="2942" y="1462"/>
                    <a:ext cx="82" cy="68"/>
                  </a:xfrm>
                  <a:custGeom>
                    <a:avLst/>
                    <a:gdLst>
                      <a:gd name="T0" fmla="*/ 0 w 181"/>
                      <a:gd name="T1" fmla="*/ 1 h 91"/>
                      <a:gd name="T2" fmla="*/ 0 w 181"/>
                      <a:gd name="T3" fmla="*/ 1 h 91"/>
                      <a:gd name="T4" fmla="*/ 0 w 181"/>
                      <a:gd name="T5" fmla="*/ 0 h 91"/>
                      <a:gd name="T6" fmla="*/ 0 60000 65536"/>
                      <a:gd name="T7" fmla="*/ 0 60000 65536"/>
                      <a:gd name="T8" fmla="*/ 0 60000 65536"/>
                      <a:gd name="T9" fmla="*/ 0 w 181"/>
                      <a:gd name="T10" fmla="*/ 0 h 91"/>
                      <a:gd name="T11" fmla="*/ 181 w 181"/>
                      <a:gd name="T12" fmla="*/ 91 h 9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1" h="91">
                        <a:moveTo>
                          <a:pt x="181" y="91"/>
                        </a:moveTo>
                        <a:cubicBezTo>
                          <a:pt x="128" y="76"/>
                          <a:pt x="75" y="61"/>
                          <a:pt x="45" y="46"/>
                        </a:cubicBezTo>
                        <a:cubicBezTo>
                          <a:pt x="15" y="31"/>
                          <a:pt x="7" y="15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66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40" name="Arc 618">
                    <a:extLst>
                      <a:ext uri="{FF2B5EF4-FFF2-40B4-BE49-F238E27FC236}">
                        <a16:creationId xmlns:a16="http://schemas.microsoft.com/office/drawing/2014/main" id="{3289331C-CA22-9947-318D-8E18D733BB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10" y="1191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641" name="Arc 619">
                    <a:extLst>
                      <a:ext uri="{FF2B5EF4-FFF2-40B4-BE49-F238E27FC236}">
                        <a16:creationId xmlns:a16="http://schemas.microsoft.com/office/drawing/2014/main" id="{1FEBF897-8109-00FC-601B-921F86588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53" y="120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642" name="Arc 620">
                    <a:extLst>
                      <a:ext uri="{FF2B5EF4-FFF2-40B4-BE49-F238E27FC236}">
                        <a16:creationId xmlns:a16="http://schemas.microsoft.com/office/drawing/2014/main" id="{42C31556-F1A8-F908-05CA-D6E983C26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69" y="1232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643" name="Arc 621">
                    <a:extLst>
                      <a:ext uri="{FF2B5EF4-FFF2-40B4-BE49-F238E27FC236}">
                        <a16:creationId xmlns:a16="http://schemas.microsoft.com/office/drawing/2014/main" id="{7EE42C64-2400-2A39-4B6E-DEFBCC31C0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76" y="126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612" name="Group 622">
                  <a:extLst>
                    <a:ext uri="{FF2B5EF4-FFF2-40B4-BE49-F238E27FC236}">
                      <a16:creationId xmlns:a16="http://schemas.microsoft.com/office/drawing/2014/main" id="{DAC2312B-1155-ED80-A753-588544D686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3054">
                  <a:off x="879" y="839"/>
                  <a:ext cx="519" cy="563"/>
                  <a:chOff x="4195" y="255"/>
                  <a:chExt cx="681" cy="687"/>
                </a:xfrm>
              </p:grpSpPr>
              <p:sp>
                <p:nvSpPr>
                  <p:cNvPr id="9613" name="Freeform 623" descr="Dotted grid">
                    <a:extLst>
                      <a:ext uri="{FF2B5EF4-FFF2-40B4-BE49-F238E27FC236}">
                        <a16:creationId xmlns:a16="http://schemas.microsoft.com/office/drawing/2014/main" id="{1C457A12-E6A4-0375-B22A-FE3742524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14" name="Rectangle 624" descr="Dotted grid">
                    <a:extLst>
                      <a:ext uri="{FF2B5EF4-FFF2-40B4-BE49-F238E27FC236}">
                        <a16:creationId xmlns:a16="http://schemas.microsoft.com/office/drawing/2014/main" id="{0FF1238F-9F54-43A2-2837-EC598D3C18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9535" name="Freeform 625">
                <a:extLst>
                  <a:ext uri="{FF2B5EF4-FFF2-40B4-BE49-F238E27FC236}">
                    <a16:creationId xmlns:a16="http://schemas.microsoft.com/office/drawing/2014/main" id="{EEA51635-87DA-B6D8-0395-2E22D65A07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115017">
                <a:off x="3472" y="969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36" name="Group 626">
                <a:extLst>
                  <a:ext uri="{FF2B5EF4-FFF2-40B4-BE49-F238E27FC236}">
                    <a16:creationId xmlns:a16="http://schemas.microsoft.com/office/drawing/2014/main" id="{3E167BAD-BD2E-9860-F02C-1358C5FBBA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618"/>
                <a:ext cx="439" cy="506"/>
                <a:chOff x="1952" y="582"/>
                <a:chExt cx="505" cy="587"/>
              </a:xfrm>
            </p:grpSpPr>
            <p:sp>
              <p:nvSpPr>
                <p:cNvPr id="9582" name="Freeform 627">
                  <a:extLst>
                    <a:ext uri="{FF2B5EF4-FFF2-40B4-BE49-F238E27FC236}">
                      <a16:creationId xmlns:a16="http://schemas.microsoft.com/office/drawing/2014/main" id="{D8473063-2675-2E7B-E6ED-715E053D7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56925">
                  <a:off x="2094" y="1097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3" name="Freeform 628">
                  <a:extLst>
                    <a:ext uri="{FF2B5EF4-FFF2-40B4-BE49-F238E27FC236}">
                      <a16:creationId xmlns:a16="http://schemas.microsoft.com/office/drawing/2014/main" id="{94D8CE47-A970-65AF-604B-37CC8ECFB1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98214">
                  <a:off x="2034" y="639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4" name="Freeform 629">
                  <a:extLst>
                    <a:ext uri="{FF2B5EF4-FFF2-40B4-BE49-F238E27FC236}">
                      <a16:creationId xmlns:a16="http://schemas.microsoft.com/office/drawing/2014/main" id="{097A7E57-759B-AE29-3AF6-08A24FFDF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0" y="987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585" name="Group 630">
                  <a:extLst>
                    <a:ext uri="{FF2B5EF4-FFF2-40B4-BE49-F238E27FC236}">
                      <a16:creationId xmlns:a16="http://schemas.microsoft.com/office/drawing/2014/main" id="{4A97F7EC-6629-CF29-6DEF-07A412188E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0" y="840"/>
                  <a:ext cx="137" cy="51"/>
                  <a:chOff x="4537" y="194"/>
                  <a:chExt cx="137" cy="51"/>
                </a:xfrm>
              </p:grpSpPr>
              <p:sp>
                <p:nvSpPr>
                  <p:cNvPr id="9606" name="Oval 631">
                    <a:extLst>
                      <a:ext uri="{FF2B5EF4-FFF2-40B4-BE49-F238E27FC236}">
                        <a16:creationId xmlns:a16="http://schemas.microsoft.com/office/drawing/2014/main" id="{A10A4663-43E6-1988-2570-8872A1229D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607" name="Freeform 632">
                    <a:extLst>
                      <a:ext uri="{FF2B5EF4-FFF2-40B4-BE49-F238E27FC236}">
                        <a16:creationId xmlns:a16="http://schemas.microsoft.com/office/drawing/2014/main" id="{B3B2037C-44AF-A9B5-A763-21A6580FB3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08" name="Freeform 633">
                    <a:extLst>
                      <a:ext uri="{FF2B5EF4-FFF2-40B4-BE49-F238E27FC236}">
                        <a16:creationId xmlns:a16="http://schemas.microsoft.com/office/drawing/2014/main" id="{672BD137-7BB2-FC78-453C-0C4476416B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09" name="Freeform 634">
                    <a:extLst>
                      <a:ext uri="{FF2B5EF4-FFF2-40B4-BE49-F238E27FC236}">
                        <a16:creationId xmlns:a16="http://schemas.microsoft.com/office/drawing/2014/main" id="{AD1F70DA-A890-7C6A-A71A-A3D3339F4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10" name="Freeform 635">
                    <a:extLst>
                      <a:ext uri="{FF2B5EF4-FFF2-40B4-BE49-F238E27FC236}">
                        <a16:creationId xmlns:a16="http://schemas.microsoft.com/office/drawing/2014/main" id="{4EA3D581-B60A-0F01-AB93-FCE74E3630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586" name="Group 636">
                  <a:extLst>
                    <a:ext uri="{FF2B5EF4-FFF2-40B4-BE49-F238E27FC236}">
                      <a16:creationId xmlns:a16="http://schemas.microsoft.com/office/drawing/2014/main" id="{9F4FFCB7-E146-D3B6-A70F-570FCDBCB3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1" y="1017"/>
                  <a:ext cx="90" cy="51"/>
                  <a:chOff x="4378" y="880"/>
                  <a:chExt cx="90" cy="51"/>
                </a:xfrm>
              </p:grpSpPr>
              <p:sp>
                <p:nvSpPr>
                  <p:cNvPr id="9604" name="Freeform 637">
                    <a:extLst>
                      <a:ext uri="{FF2B5EF4-FFF2-40B4-BE49-F238E27FC236}">
                        <a16:creationId xmlns:a16="http://schemas.microsoft.com/office/drawing/2014/main" id="{9772E48F-A67A-B1F6-2A34-77EA3B4E9A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05" name="Freeform 638">
                    <a:extLst>
                      <a:ext uri="{FF2B5EF4-FFF2-40B4-BE49-F238E27FC236}">
                        <a16:creationId xmlns:a16="http://schemas.microsoft.com/office/drawing/2014/main" id="{4A651B2E-250D-9E92-70C4-ED9D4482CB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" name="Group 639">
                  <a:extLst>
                    <a:ext uri="{FF2B5EF4-FFF2-40B4-BE49-F238E27FC236}">
                      <a16:creationId xmlns:a16="http://schemas.microsoft.com/office/drawing/2014/main" id="{C537B9E3-98CB-F684-D8E2-42A0E94361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6" y="837"/>
                  <a:ext cx="96" cy="181"/>
                  <a:chOff x="4115" y="719"/>
                  <a:chExt cx="96" cy="181"/>
                </a:xfrm>
              </p:grpSpPr>
              <p:grpSp>
                <p:nvGrpSpPr>
                  <p:cNvPr id="9600" name="Group 640">
                    <a:extLst>
                      <a:ext uri="{FF2B5EF4-FFF2-40B4-BE49-F238E27FC236}">
                        <a16:creationId xmlns:a16="http://schemas.microsoft.com/office/drawing/2014/main" id="{47E595FA-275B-6820-80AC-E3E71CAA11B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9602" name="Freeform 641">
                      <a:extLst>
                        <a:ext uri="{FF2B5EF4-FFF2-40B4-BE49-F238E27FC236}">
                          <a16:creationId xmlns:a16="http://schemas.microsoft.com/office/drawing/2014/main" id="{64C8594C-A7C3-B484-6346-92990DC9D6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03" name="Freeform 642">
                      <a:extLst>
                        <a:ext uri="{FF2B5EF4-FFF2-40B4-BE49-F238E27FC236}">
                          <a16:creationId xmlns:a16="http://schemas.microsoft.com/office/drawing/2014/main" id="{0B43F1EB-2FF1-F4A1-EC83-3301AFE453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01" name="Freeform 643">
                    <a:extLst>
                      <a:ext uri="{FF2B5EF4-FFF2-40B4-BE49-F238E27FC236}">
                        <a16:creationId xmlns:a16="http://schemas.microsoft.com/office/drawing/2014/main" id="{EE66A396-4741-653B-FB63-D8EC83FAB5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588" name="Group 644">
                  <a:extLst>
                    <a:ext uri="{FF2B5EF4-FFF2-40B4-BE49-F238E27FC236}">
                      <a16:creationId xmlns:a16="http://schemas.microsoft.com/office/drawing/2014/main" id="{C605C093-C6A9-64FA-EC30-5E4D3B6095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61698">
                  <a:off x="2357" y="876"/>
                  <a:ext cx="86" cy="124"/>
                  <a:chOff x="3702" y="835"/>
                  <a:chExt cx="105" cy="187"/>
                </a:xfrm>
              </p:grpSpPr>
              <p:grpSp>
                <p:nvGrpSpPr>
                  <p:cNvPr id="9594" name="Group 645">
                    <a:extLst>
                      <a:ext uri="{FF2B5EF4-FFF2-40B4-BE49-F238E27FC236}">
                        <a16:creationId xmlns:a16="http://schemas.microsoft.com/office/drawing/2014/main" id="{980CA4E2-4A2C-CB3B-C7BD-CBD4A53A8A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9596" name="Freeform 646">
                      <a:extLst>
                        <a:ext uri="{FF2B5EF4-FFF2-40B4-BE49-F238E27FC236}">
                          <a16:creationId xmlns:a16="http://schemas.microsoft.com/office/drawing/2014/main" id="{A2CA48B3-BB81-9BFA-B025-4833BFCC297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597" name="Group 647">
                      <a:extLst>
                        <a:ext uri="{FF2B5EF4-FFF2-40B4-BE49-F238E27FC236}">
                          <a16:creationId xmlns:a16="http://schemas.microsoft.com/office/drawing/2014/main" id="{D9170312-F4F2-5EBE-B906-1F442287788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9598" name="Freeform 648">
                        <a:extLst>
                          <a:ext uri="{FF2B5EF4-FFF2-40B4-BE49-F238E27FC236}">
                            <a16:creationId xmlns:a16="http://schemas.microsoft.com/office/drawing/2014/main" id="{639E87CD-8860-D1D8-0624-8E535B73E83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99" name="Freeform 649">
                        <a:extLst>
                          <a:ext uri="{FF2B5EF4-FFF2-40B4-BE49-F238E27FC236}">
                            <a16:creationId xmlns:a16="http://schemas.microsoft.com/office/drawing/2014/main" id="{CC66C004-4ED5-D4DC-8E9B-1C35EE8D7FE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9595" name="Freeform 650">
                    <a:extLst>
                      <a:ext uri="{FF2B5EF4-FFF2-40B4-BE49-F238E27FC236}">
                        <a16:creationId xmlns:a16="http://schemas.microsoft.com/office/drawing/2014/main" id="{FDB3416B-0097-FC89-8168-609CC1B14A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589" name="Freeform 651">
                  <a:extLst>
                    <a:ext uri="{FF2B5EF4-FFF2-40B4-BE49-F238E27FC236}">
                      <a16:creationId xmlns:a16="http://schemas.microsoft.com/office/drawing/2014/main" id="{60500D1D-AB4C-DAA4-DA02-E035B10A6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767406">
                  <a:off x="1952" y="668"/>
                  <a:ext cx="225" cy="328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590" name="Group 652">
                  <a:extLst>
                    <a:ext uri="{FF2B5EF4-FFF2-40B4-BE49-F238E27FC236}">
                      <a16:creationId xmlns:a16="http://schemas.microsoft.com/office/drawing/2014/main" id="{C50849FE-ECD4-2E2E-4513-53F9E263E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74" y="582"/>
                  <a:ext cx="475" cy="515"/>
                  <a:chOff x="1974" y="582"/>
                  <a:chExt cx="475" cy="515"/>
                </a:xfrm>
              </p:grpSpPr>
              <p:sp>
                <p:nvSpPr>
                  <p:cNvPr id="9591" name="Freeform 653">
                    <a:extLst>
                      <a:ext uri="{FF2B5EF4-FFF2-40B4-BE49-F238E27FC236}">
                        <a16:creationId xmlns:a16="http://schemas.microsoft.com/office/drawing/2014/main" id="{7F2A2A66-7133-ACB4-DAC6-1F36735932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16291">
                    <a:off x="1987" y="901"/>
                    <a:ext cx="121" cy="196"/>
                  </a:xfrm>
                  <a:custGeom>
                    <a:avLst/>
                    <a:gdLst>
                      <a:gd name="T0" fmla="*/ 0 w 151"/>
                      <a:gd name="T1" fmla="*/ 1 h 295"/>
                      <a:gd name="T2" fmla="*/ 2 w 151"/>
                      <a:gd name="T3" fmla="*/ 1 h 295"/>
                      <a:gd name="T4" fmla="*/ 2 w 151"/>
                      <a:gd name="T5" fmla="*/ 1 h 295"/>
                      <a:gd name="T6" fmla="*/ 2 w 151"/>
                      <a:gd name="T7" fmla="*/ 1 h 295"/>
                      <a:gd name="T8" fmla="*/ 2 w 151"/>
                      <a:gd name="T9" fmla="*/ 1 h 295"/>
                      <a:gd name="T10" fmla="*/ 2 w 151"/>
                      <a:gd name="T11" fmla="*/ 1 h 295"/>
                      <a:gd name="T12" fmla="*/ 0 w 151"/>
                      <a:gd name="T13" fmla="*/ 1 h 29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51"/>
                      <a:gd name="T22" fmla="*/ 0 h 295"/>
                      <a:gd name="T23" fmla="*/ 151 w 151"/>
                      <a:gd name="T24" fmla="*/ 295 h 29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51" h="295">
                        <a:moveTo>
                          <a:pt x="0" y="23"/>
                        </a:moveTo>
                        <a:cubicBezTo>
                          <a:pt x="0" y="46"/>
                          <a:pt x="22" y="160"/>
                          <a:pt x="45" y="205"/>
                        </a:cubicBezTo>
                        <a:cubicBezTo>
                          <a:pt x="68" y="250"/>
                          <a:pt x="121" y="295"/>
                          <a:pt x="136" y="295"/>
                        </a:cubicBezTo>
                        <a:cubicBezTo>
                          <a:pt x="151" y="295"/>
                          <a:pt x="143" y="228"/>
                          <a:pt x="136" y="205"/>
                        </a:cubicBezTo>
                        <a:cubicBezTo>
                          <a:pt x="129" y="182"/>
                          <a:pt x="106" y="182"/>
                          <a:pt x="91" y="159"/>
                        </a:cubicBezTo>
                        <a:cubicBezTo>
                          <a:pt x="76" y="136"/>
                          <a:pt x="60" y="92"/>
                          <a:pt x="45" y="69"/>
                        </a:cubicBezTo>
                        <a:cubicBezTo>
                          <a:pt x="30" y="46"/>
                          <a:pt x="0" y="0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92" name="Freeform 654">
                    <a:extLst>
                      <a:ext uri="{FF2B5EF4-FFF2-40B4-BE49-F238E27FC236}">
                        <a16:creationId xmlns:a16="http://schemas.microsoft.com/office/drawing/2014/main" id="{52521678-5CDA-794C-29C1-4ACDD12C5D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5074">
                    <a:off x="1974" y="582"/>
                    <a:ext cx="461" cy="267"/>
                  </a:xfrm>
                  <a:custGeom>
                    <a:avLst/>
                    <a:gdLst>
                      <a:gd name="T0" fmla="*/ 45 w 423"/>
                      <a:gd name="T1" fmla="*/ 69827 h 196"/>
                      <a:gd name="T2" fmla="*/ 600 w 423"/>
                      <a:gd name="T3" fmla="*/ 9619 h 196"/>
                      <a:gd name="T4" fmla="*/ 1694 w 423"/>
                      <a:gd name="T5" fmla="*/ 9619 h 196"/>
                      <a:gd name="T6" fmla="*/ 2525 w 423"/>
                      <a:gd name="T7" fmla="*/ 39908 h 196"/>
                      <a:gd name="T8" fmla="*/ 1978 w 423"/>
                      <a:gd name="T9" fmla="*/ 99989 h 196"/>
                      <a:gd name="T10" fmla="*/ 1424 w 423"/>
                      <a:gd name="T11" fmla="*/ 99989 h 196"/>
                      <a:gd name="T12" fmla="*/ 876 w 423"/>
                      <a:gd name="T13" fmla="*/ 129578 h 196"/>
                      <a:gd name="T14" fmla="*/ 45 w 423"/>
                      <a:gd name="T15" fmla="*/ 69827 h 19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196"/>
                      <a:gd name="T26" fmla="*/ 423 w 423"/>
                      <a:gd name="T27" fmla="*/ 196 h 19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196">
                        <a:moveTo>
                          <a:pt x="7" y="106"/>
                        </a:moveTo>
                        <a:cubicBezTo>
                          <a:pt x="0" y="76"/>
                          <a:pt x="53" y="30"/>
                          <a:pt x="98" y="15"/>
                        </a:cubicBezTo>
                        <a:cubicBezTo>
                          <a:pt x="143" y="0"/>
                          <a:pt x="226" y="8"/>
                          <a:pt x="279" y="15"/>
                        </a:cubicBezTo>
                        <a:cubicBezTo>
                          <a:pt x="332" y="22"/>
                          <a:pt x="407" y="37"/>
                          <a:pt x="415" y="60"/>
                        </a:cubicBezTo>
                        <a:cubicBezTo>
                          <a:pt x="423" y="83"/>
                          <a:pt x="355" y="136"/>
                          <a:pt x="325" y="151"/>
                        </a:cubicBezTo>
                        <a:cubicBezTo>
                          <a:pt x="295" y="166"/>
                          <a:pt x="264" y="144"/>
                          <a:pt x="234" y="151"/>
                        </a:cubicBezTo>
                        <a:cubicBezTo>
                          <a:pt x="204" y="158"/>
                          <a:pt x="181" y="196"/>
                          <a:pt x="143" y="196"/>
                        </a:cubicBezTo>
                        <a:cubicBezTo>
                          <a:pt x="105" y="196"/>
                          <a:pt x="14" y="136"/>
                          <a:pt x="7" y="106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93" name="Freeform 655">
                    <a:extLst>
                      <a:ext uri="{FF2B5EF4-FFF2-40B4-BE49-F238E27FC236}">
                        <a16:creationId xmlns:a16="http://schemas.microsoft.com/office/drawing/2014/main" id="{28D53F4D-1103-C98D-37A0-49C226ED74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2269268">
                    <a:off x="2299" y="648"/>
                    <a:ext cx="150" cy="136"/>
                  </a:xfrm>
                  <a:custGeom>
                    <a:avLst/>
                    <a:gdLst>
                      <a:gd name="T0" fmla="*/ 52 w 150"/>
                      <a:gd name="T1" fmla="*/ 0 h 136"/>
                      <a:gd name="T2" fmla="*/ 143 w 150"/>
                      <a:gd name="T3" fmla="*/ 45 h 136"/>
                      <a:gd name="T4" fmla="*/ 97 w 150"/>
                      <a:gd name="T5" fmla="*/ 136 h 136"/>
                      <a:gd name="T6" fmla="*/ 7 w 150"/>
                      <a:gd name="T7" fmla="*/ 45 h 136"/>
                      <a:gd name="T8" fmla="*/ 52 w 150"/>
                      <a:gd name="T9" fmla="*/ 0 h 1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0"/>
                      <a:gd name="T16" fmla="*/ 0 h 136"/>
                      <a:gd name="T17" fmla="*/ 150 w 150"/>
                      <a:gd name="T18" fmla="*/ 136 h 1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0" h="136">
                        <a:moveTo>
                          <a:pt x="52" y="0"/>
                        </a:moveTo>
                        <a:cubicBezTo>
                          <a:pt x="75" y="0"/>
                          <a:pt x="136" y="22"/>
                          <a:pt x="143" y="45"/>
                        </a:cubicBezTo>
                        <a:cubicBezTo>
                          <a:pt x="150" y="68"/>
                          <a:pt x="120" y="136"/>
                          <a:pt x="97" y="136"/>
                        </a:cubicBezTo>
                        <a:cubicBezTo>
                          <a:pt x="74" y="136"/>
                          <a:pt x="14" y="68"/>
                          <a:pt x="7" y="45"/>
                        </a:cubicBezTo>
                        <a:cubicBezTo>
                          <a:pt x="0" y="22"/>
                          <a:pt x="29" y="0"/>
                          <a:pt x="52" y="0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537" name="Freeform 656" descr="Dotted grid">
                <a:extLst>
                  <a:ext uri="{FF2B5EF4-FFF2-40B4-BE49-F238E27FC236}">
                    <a16:creationId xmlns:a16="http://schemas.microsoft.com/office/drawing/2014/main" id="{0CE03AA0-0FC1-221C-0F5C-5E19118B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157"/>
                <a:ext cx="430" cy="741"/>
              </a:xfrm>
              <a:custGeom>
                <a:avLst/>
                <a:gdLst>
                  <a:gd name="T0" fmla="*/ 13 w 476"/>
                  <a:gd name="T1" fmla="*/ 288 h 695"/>
                  <a:gd name="T2" fmla="*/ 7 w 476"/>
                  <a:gd name="T3" fmla="*/ 1335 h 695"/>
                  <a:gd name="T4" fmla="*/ 5 w 476"/>
                  <a:gd name="T5" fmla="*/ 2382 h 695"/>
                  <a:gd name="T6" fmla="*/ 18 w 476"/>
                  <a:gd name="T7" fmla="*/ 2557 h 695"/>
                  <a:gd name="T8" fmla="*/ 51 w 476"/>
                  <a:gd name="T9" fmla="*/ 2557 h 695"/>
                  <a:gd name="T10" fmla="*/ 56 w 476"/>
                  <a:gd name="T11" fmla="*/ 1855 h 695"/>
                  <a:gd name="T12" fmla="*/ 51 w 476"/>
                  <a:gd name="T13" fmla="*/ 288 h 695"/>
                  <a:gd name="T14" fmla="*/ 39 w 476"/>
                  <a:gd name="T15" fmla="*/ 116 h 695"/>
                  <a:gd name="T16" fmla="*/ 18 w 476"/>
                  <a:gd name="T17" fmla="*/ 116 h 695"/>
                  <a:gd name="T18" fmla="*/ 13 w 476"/>
                  <a:gd name="T19" fmla="*/ 288 h 6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6"/>
                  <a:gd name="T31" fmla="*/ 0 h 695"/>
                  <a:gd name="T32" fmla="*/ 476 w 476"/>
                  <a:gd name="T33" fmla="*/ 695 h 6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6" h="695">
                    <a:moveTo>
                      <a:pt x="105" y="75"/>
                    </a:moveTo>
                    <a:cubicBezTo>
                      <a:pt x="90" y="128"/>
                      <a:pt x="75" y="256"/>
                      <a:pt x="60" y="347"/>
                    </a:cubicBezTo>
                    <a:cubicBezTo>
                      <a:pt x="45" y="438"/>
                      <a:pt x="0" y="566"/>
                      <a:pt x="15" y="619"/>
                    </a:cubicBezTo>
                    <a:cubicBezTo>
                      <a:pt x="30" y="672"/>
                      <a:pt x="83" y="657"/>
                      <a:pt x="151" y="665"/>
                    </a:cubicBezTo>
                    <a:cubicBezTo>
                      <a:pt x="219" y="673"/>
                      <a:pt x="370" y="695"/>
                      <a:pt x="423" y="665"/>
                    </a:cubicBezTo>
                    <a:cubicBezTo>
                      <a:pt x="476" y="635"/>
                      <a:pt x="468" y="581"/>
                      <a:pt x="468" y="483"/>
                    </a:cubicBezTo>
                    <a:cubicBezTo>
                      <a:pt x="468" y="385"/>
                      <a:pt x="446" y="150"/>
                      <a:pt x="423" y="75"/>
                    </a:cubicBezTo>
                    <a:cubicBezTo>
                      <a:pt x="400" y="0"/>
                      <a:pt x="377" y="37"/>
                      <a:pt x="332" y="30"/>
                    </a:cubicBezTo>
                    <a:cubicBezTo>
                      <a:pt x="287" y="23"/>
                      <a:pt x="189" y="23"/>
                      <a:pt x="151" y="30"/>
                    </a:cubicBezTo>
                    <a:cubicBezTo>
                      <a:pt x="113" y="37"/>
                      <a:pt x="120" y="22"/>
                      <a:pt x="105" y="75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chemeClr val="bg1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" name="Freeform 657">
                <a:extLst>
                  <a:ext uri="{FF2B5EF4-FFF2-40B4-BE49-F238E27FC236}">
                    <a16:creationId xmlns:a16="http://schemas.microsoft.com/office/drawing/2014/main" id="{CBC5B603-4CC8-8A0D-849A-8DCC17A7F9B3}"/>
                  </a:ext>
                </a:extLst>
              </p:cNvPr>
              <p:cNvSpPr>
                <a:spLocks/>
              </p:cNvSpPr>
              <p:nvPr/>
            </p:nvSpPr>
            <p:spPr bwMode="auto">
              <a:xfrm rot="-325469">
                <a:off x="3346" y="1834"/>
                <a:ext cx="432" cy="72"/>
              </a:xfrm>
              <a:custGeom>
                <a:avLst/>
                <a:gdLst>
                  <a:gd name="T0" fmla="*/ 0 w 408"/>
                  <a:gd name="T1" fmla="*/ 0 h 106"/>
                  <a:gd name="T2" fmla="*/ 602 w 408"/>
                  <a:gd name="T3" fmla="*/ 1 h 106"/>
                  <a:gd name="T4" fmla="*/ 1203 w 408"/>
                  <a:gd name="T5" fmla="*/ 1 h 106"/>
                  <a:gd name="T6" fmla="*/ 1352 w 408"/>
                  <a:gd name="T7" fmla="*/ 1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" name="Rectangle 658">
                <a:extLst>
                  <a:ext uri="{FF2B5EF4-FFF2-40B4-BE49-F238E27FC236}">
                    <a16:creationId xmlns:a16="http://schemas.microsoft.com/office/drawing/2014/main" id="{B038A3BB-9425-0581-569D-660175A75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748554">
                <a:off x="3708" y="1845"/>
                <a:ext cx="44" cy="46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40" name="Oval 659">
                <a:extLst>
                  <a:ext uri="{FF2B5EF4-FFF2-40B4-BE49-F238E27FC236}">
                    <a16:creationId xmlns:a16="http://schemas.microsoft.com/office/drawing/2014/main" id="{4671D20E-4125-A219-B2F5-6176935E4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1294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41" name="Oval 660">
                <a:extLst>
                  <a:ext uri="{FF2B5EF4-FFF2-40B4-BE49-F238E27FC236}">
                    <a16:creationId xmlns:a16="http://schemas.microsoft.com/office/drawing/2014/main" id="{89D07078-AFAE-0567-B1E9-4F9E04616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1460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42" name="Oval 661">
                <a:extLst>
                  <a:ext uri="{FF2B5EF4-FFF2-40B4-BE49-F238E27FC236}">
                    <a16:creationId xmlns:a16="http://schemas.microsoft.com/office/drawing/2014/main" id="{F3B48F18-F52C-A898-679E-2D9A3CC33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1636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43" name="Oval 662">
                <a:extLst>
                  <a:ext uri="{FF2B5EF4-FFF2-40B4-BE49-F238E27FC236}">
                    <a16:creationId xmlns:a16="http://schemas.microsoft.com/office/drawing/2014/main" id="{89217742-257E-AFC6-1765-E4E62F6A4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1782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44" name="Freeform 663">
                <a:extLst>
                  <a:ext uri="{FF2B5EF4-FFF2-40B4-BE49-F238E27FC236}">
                    <a16:creationId xmlns:a16="http://schemas.microsoft.com/office/drawing/2014/main" id="{846F76D1-0C24-3C8F-FEC0-6ED69DA32855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35216" flipH="1">
                <a:off x="3640" y="1249"/>
                <a:ext cx="56" cy="590"/>
              </a:xfrm>
              <a:custGeom>
                <a:avLst/>
                <a:gdLst>
                  <a:gd name="T0" fmla="*/ 0 w 1"/>
                  <a:gd name="T1" fmla="*/ 0 h 544"/>
                  <a:gd name="T2" fmla="*/ 0 w 1"/>
                  <a:gd name="T3" fmla="*/ 2493 h 544"/>
                  <a:gd name="T4" fmla="*/ 0 w 1"/>
                  <a:gd name="T5" fmla="*/ 2993 h 544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44"/>
                  <a:gd name="T11" fmla="*/ 1 w 1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44">
                    <a:moveTo>
                      <a:pt x="0" y="0"/>
                    </a:moveTo>
                    <a:cubicBezTo>
                      <a:pt x="0" y="181"/>
                      <a:pt x="0" y="362"/>
                      <a:pt x="0" y="453"/>
                    </a:cubicBezTo>
                    <a:cubicBezTo>
                      <a:pt x="0" y="544"/>
                      <a:pt x="0" y="544"/>
                      <a:pt x="0" y="544"/>
                    </a:cubicBezTo>
                  </a:path>
                </a:pathLst>
              </a:custGeom>
              <a:noFill/>
              <a:ln w="3175" cmpd="sng">
                <a:solidFill>
                  <a:srgbClr val="00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" name="Freeform 664" descr="Dotted grid">
                <a:extLst>
                  <a:ext uri="{FF2B5EF4-FFF2-40B4-BE49-F238E27FC236}">
                    <a16:creationId xmlns:a16="http://schemas.microsoft.com/office/drawing/2014/main" id="{11C3678E-AC54-13FC-196B-105666A5C0A6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2662">
                <a:off x="3449" y="1093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546" name="Group 665">
                <a:extLst>
                  <a:ext uri="{FF2B5EF4-FFF2-40B4-BE49-F238E27FC236}">
                    <a16:creationId xmlns:a16="http://schemas.microsoft.com/office/drawing/2014/main" id="{57E50C40-015A-01DB-DFEE-A83A06AF12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8662314" flipH="1">
                <a:off x="2749" y="1862"/>
                <a:ext cx="272" cy="142"/>
                <a:chOff x="3878" y="2523"/>
                <a:chExt cx="620" cy="292"/>
              </a:xfrm>
            </p:grpSpPr>
            <p:sp>
              <p:nvSpPr>
                <p:cNvPr id="9550" name="AutoShape 666">
                  <a:extLst>
                    <a:ext uri="{FF2B5EF4-FFF2-40B4-BE49-F238E27FC236}">
                      <a16:creationId xmlns:a16="http://schemas.microsoft.com/office/drawing/2014/main" id="{2B6AB5F6-726E-6C8C-AC67-D0AF69822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551" name="Rectangle 667">
                  <a:extLst>
                    <a:ext uri="{FF2B5EF4-FFF2-40B4-BE49-F238E27FC236}">
                      <a16:creationId xmlns:a16="http://schemas.microsoft.com/office/drawing/2014/main" id="{93EC1613-BA2E-84E2-0EBC-D43D243FB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552" name="AutoShape 668">
                  <a:extLst>
                    <a:ext uri="{FF2B5EF4-FFF2-40B4-BE49-F238E27FC236}">
                      <a16:creationId xmlns:a16="http://schemas.microsoft.com/office/drawing/2014/main" id="{E0CA8709-BD29-0B89-B040-58B536EC9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553" name="Freeform 669">
                  <a:extLst>
                    <a:ext uri="{FF2B5EF4-FFF2-40B4-BE49-F238E27FC236}">
                      <a16:creationId xmlns:a16="http://schemas.microsoft.com/office/drawing/2014/main" id="{321A1E81-2E74-9B3C-E8D7-D0549210D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4" name="Rectangle 670">
                  <a:extLst>
                    <a:ext uri="{FF2B5EF4-FFF2-40B4-BE49-F238E27FC236}">
                      <a16:creationId xmlns:a16="http://schemas.microsoft.com/office/drawing/2014/main" id="{21CF67EF-3E5D-97F9-B319-B90E93565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555" name="Rectangle 671">
                  <a:extLst>
                    <a:ext uri="{FF2B5EF4-FFF2-40B4-BE49-F238E27FC236}">
                      <a16:creationId xmlns:a16="http://schemas.microsoft.com/office/drawing/2014/main" id="{E451248C-EE5C-1C0E-2514-17C76A4CA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9556" name="Group 672">
                  <a:extLst>
                    <a:ext uri="{FF2B5EF4-FFF2-40B4-BE49-F238E27FC236}">
                      <a16:creationId xmlns:a16="http://schemas.microsoft.com/office/drawing/2014/main" id="{F1A9212A-E955-944A-0F6F-0E0F1C9180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9580" name="AutoShape 673">
                    <a:extLst>
                      <a:ext uri="{FF2B5EF4-FFF2-40B4-BE49-F238E27FC236}">
                        <a16:creationId xmlns:a16="http://schemas.microsoft.com/office/drawing/2014/main" id="{46A9C4DE-2C7E-118F-F380-12273F11F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81" name="Oval 674">
                    <a:extLst>
                      <a:ext uri="{FF2B5EF4-FFF2-40B4-BE49-F238E27FC236}">
                        <a16:creationId xmlns:a16="http://schemas.microsoft.com/office/drawing/2014/main" id="{A559082F-4FC6-9F42-39F9-CFAB6F8C2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557" name="Group 675">
                  <a:extLst>
                    <a:ext uri="{FF2B5EF4-FFF2-40B4-BE49-F238E27FC236}">
                      <a16:creationId xmlns:a16="http://schemas.microsoft.com/office/drawing/2014/main" id="{A5E79E4C-285F-21A9-99CE-5CA927DA86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9578" name="AutoShape 676">
                    <a:extLst>
                      <a:ext uri="{FF2B5EF4-FFF2-40B4-BE49-F238E27FC236}">
                        <a16:creationId xmlns:a16="http://schemas.microsoft.com/office/drawing/2014/main" id="{FBB8D153-50BF-A9E5-5587-DD6A9DBFF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79" name="Oval 677">
                    <a:extLst>
                      <a:ext uri="{FF2B5EF4-FFF2-40B4-BE49-F238E27FC236}">
                        <a16:creationId xmlns:a16="http://schemas.microsoft.com/office/drawing/2014/main" id="{0CA2D431-59A3-4859-E56B-FD3F44E359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558" name="Group 678">
                  <a:extLst>
                    <a:ext uri="{FF2B5EF4-FFF2-40B4-BE49-F238E27FC236}">
                      <a16:creationId xmlns:a16="http://schemas.microsoft.com/office/drawing/2014/main" id="{2774088E-6ACC-E6DE-75CD-FCF2E5005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9576" name="AutoShape 679">
                    <a:extLst>
                      <a:ext uri="{FF2B5EF4-FFF2-40B4-BE49-F238E27FC236}">
                        <a16:creationId xmlns:a16="http://schemas.microsoft.com/office/drawing/2014/main" id="{3A69CF74-4779-7B7D-7D98-A774C0131D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77" name="Oval 680">
                    <a:extLst>
                      <a:ext uri="{FF2B5EF4-FFF2-40B4-BE49-F238E27FC236}">
                        <a16:creationId xmlns:a16="http://schemas.microsoft.com/office/drawing/2014/main" id="{D9974A78-7652-2B41-9E53-C4BF949756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559" name="Group 681">
                  <a:extLst>
                    <a:ext uri="{FF2B5EF4-FFF2-40B4-BE49-F238E27FC236}">
                      <a16:creationId xmlns:a16="http://schemas.microsoft.com/office/drawing/2014/main" id="{B5843277-2C1B-C6E1-14C9-6D2A3ADEC4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9574" name="AutoShape 682">
                    <a:extLst>
                      <a:ext uri="{FF2B5EF4-FFF2-40B4-BE49-F238E27FC236}">
                        <a16:creationId xmlns:a16="http://schemas.microsoft.com/office/drawing/2014/main" id="{2FFB95E5-B7C5-81DF-7211-1DAA65189B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75" name="Oval 683">
                    <a:extLst>
                      <a:ext uri="{FF2B5EF4-FFF2-40B4-BE49-F238E27FC236}">
                        <a16:creationId xmlns:a16="http://schemas.microsoft.com/office/drawing/2014/main" id="{FDCDB652-6CAB-8A1D-CBA2-1C83224D9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560" name="Group 684">
                  <a:extLst>
                    <a:ext uri="{FF2B5EF4-FFF2-40B4-BE49-F238E27FC236}">
                      <a16:creationId xmlns:a16="http://schemas.microsoft.com/office/drawing/2014/main" id="{863DAD35-8C0E-BCED-E3AE-D60BF464A5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9561" name="Freeform 685">
                    <a:extLst>
                      <a:ext uri="{FF2B5EF4-FFF2-40B4-BE49-F238E27FC236}">
                        <a16:creationId xmlns:a16="http://schemas.microsoft.com/office/drawing/2014/main" id="{632FACE5-6073-DF6B-9391-937665D77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562" name="Group 686">
                    <a:extLst>
                      <a:ext uri="{FF2B5EF4-FFF2-40B4-BE49-F238E27FC236}">
                        <a16:creationId xmlns:a16="http://schemas.microsoft.com/office/drawing/2014/main" id="{7F0830F7-AD51-760C-28FD-0363C46D0D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9565" name="Group 687">
                      <a:extLst>
                        <a:ext uri="{FF2B5EF4-FFF2-40B4-BE49-F238E27FC236}">
                          <a16:creationId xmlns:a16="http://schemas.microsoft.com/office/drawing/2014/main" id="{0765B95B-4D58-C84A-85E8-BBD35FDA8C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9568" name="AutoShape 688">
                        <a:extLst>
                          <a:ext uri="{FF2B5EF4-FFF2-40B4-BE49-F238E27FC236}">
                            <a16:creationId xmlns:a16="http://schemas.microsoft.com/office/drawing/2014/main" id="{5684E1B9-5F2D-5E55-D0DB-90C51C8BA25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569" name="Oval 689">
                        <a:extLst>
                          <a:ext uri="{FF2B5EF4-FFF2-40B4-BE49-F238E27FC236}">
                            <a16:creationId xmlns:a16="http://schemas.microsoft.com/office/drawing/2014/main" id="{D6557122-3F81-04D3-A928-96200EDCF27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570" name="Freeform 690">
                        <a:extLst>
                          <a:ext uri="{FF2B5EF4-FFF2-40B4-BE49-F238E27FC236}">
                            <a16:creationId xmlns:a16="http://schemas.microsoft.com/office/drawing/2014/main" id="{7ECF1408-00AC-9906-71CF-4DB3A352C9A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71" name="Freeform 691">
                        <a:extLst>
                          <a:ext uri="{FF2B5EF4-FFF2-40B4-BE49-F238E27FC236}">
                            <a16:creationId xmlns:a16="http://schemas.microsoft.com/office/drawing/2014/main" id="{F3357F80-B148-9006-CC55-8589A59962B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72" name="Oval 692">
                        <a:extLst>
                          <a:ext uri="{FF2B5EF4-FFF2-40B4-BE49-F238E27FC236}">
                            <a16:creationId xmlns:a16="http://schemas.microsoft.com/office/drawing/2014/main" id="{DCA2288C-8AFE-96F3-1AC4-C813834319F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573" name="AutoShape 693">
                        <a:extLst>
                          <a:ext uri="{FF2B5EF4-FFF2-40B4-BE49-F238E27FC236}">
                            <a16:creationId xmlns:a16="http://schemas.microsoft.com/office/drawing/2014/main" id="{F9531759-4242-A253-55DD-B011DCA24A1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9566" name="AutoShape 694">
                      <a:extLst>
                        <a:ext uri="{FF2B5EF4-FFF2-40B4-BE49-F238E27FC236}">
                          <a16:creationId xmlns:a16="http://schemas.microsoft.com/office/drawing/2014/main" id="{50201306-36BE-2C98-9343-50D3708214C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567" name="AutoShape 695">
                      <a:extLst>
                        <a:ext uri="{FF2B5EF4-FFF2-40B4-BE49-F238E27FC236}">
                          <a16:creationId xmlns:a16="http://schemas.microsoft.com/office/drawing/2014/main" id="{83E0E5AF-80A9-0377-1E6E-DBAED0EF5B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9563" name="AutoShape 696">
                    <a:extLst>
                      <a:ext uri="{FF2B5EF4-FFF2-40B4-BE49-F238E27FC236}">
                        <a16:creationId xmlns:a16="http://schemas.microsoft.com/office/drawing/2014/main" id="{C14B4ED3-D88C-9653-D135-58F4A7090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64" name="Line 697">
                    <a:extLst>
                      <a:ext uri="{FF2B5EF4-FFF2-40B4-BE49-F238E27FC236}">
                        <a16:creationId xmlns:a16="http://schemas.microsoft.com/office/drawing/2014/main" id="{06504B69-AB0E-717C-C285-65CB605AA9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547" name="Group 698">
                <a:extLst>
                  <a:ext uri="{FF2B5EF4-FFF2-40B4-BE49-F238E27FC236}">
                    <a16:creationId xmlns:a16="http://schemas.microsoft.com/office/drawing/2014/main" id="{892CD589-4EA1-E6D9-F1F8-2FF2702A12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39" y="1253"/>
                <a:ext cx="741" cy="680"/>
                <a:chOff x="975" y="663"/>
                <a:chExt cx="794" cy="696"/>
              </a:xfrm>
            </p:grpSpPr>
            <p:sp>
              <p:nvSpPr>
                <p:cNvPr id="9548" name="Freeform 699" descr="Dotted grid">
                  <a:extLst>
                    <a:ext uri="{FF2B5EF4-FFF2-40B4-BE49-F238E27FC236}">
                      <a16:creationId xmlns:a16="http://schemas.microsoft.com/office/drawing/2014/main" id="{5BB09FD9-373E-015C-C127-3678FA71E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663"/>
                  <a:ext cx="794" cy="696"/>
                </a:xfrm>
                <a:custGeom>
                  <a:avLst/>
                  <a:gdLst>
                    <a:gd name="T0" fmla="*/ 45 w 794"/>
                    <a:gd name="T1" fmla="*/ 612 h 696"/>
                    <a:gd name="T2" fmla="*/ 408 w 794"/>
                    <a:gd name="T3" fmla="*/ 204 h 696"/>
                    <a:gd name="T4" fmla="*/ 635 w 794"/>
                    <a:gd name="T5" fmla="*/ 23 h 696"/>
                    <a:gd name="T6" fmla="*/ 771 w 794"/>
                    <a:gd name="T7" fmla="*/ 68 h 696"/>
                    <a:gd name="T8" fmla="*/ 771 w 794"/>
                    <a:gd name="T9" fmla="*/ 159 h 696"/>
                    <a:gd name="T10" fmla="*/ 680 w 794"/>
                    <a:gd name="T11" fmla="*/ 204 h 696"/>
                    <a:gd name="T12" fmla="*/ 408 w 794"/>
                    <a:gd name="T13" fmla="*/ 385 h 696"/>
                    <a:gd name="T14" fmla="*/ 136 w 794"/>
                    <a:gd name="T15" fmla="*/ 658 h 696"/>
                    <a:gd name="T16" fmla="*/ 45 w 794"/>
                    <a:gd name="T17" fmla="*/ 612 h 6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94"/>
                    <a:gd name="T28" fmla="*/ 0 h 696"/>
                    <a:gd name="T29" fmla="*/ 794 w 794"/>
                    <a:gd name="T30" fmla="*/ 696 h 6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94" h="696">
                      <a:moveTo>
                        <a:pt x="45" y="612"/>
                      </a:moveTo>
                      <a:cubicBezTo>
                        <a:pt x="90" y="536"/>
                        <a:pt x="310" y="302"/>
                        <a:pt x="408" y="204"/>
                      </a:cubicBezTo>
                      <a:cubicBezTo>
                        <a:pt x="506" y="106"/>
                        <a:pt x="575" y="46"/>
                        <a:pt x="635" y="23"/>
                      </a:cubicBezTo>
                      <a:cubicBezTo>
                        <a:pt x="695" y="0"/>
                        <a:pt x="748" y="45"/>
                        <a:pt x="771" y="68"/>
                      </a:cubicBezTo>
                      <a:cubicBezTo>
                        <a:pt x="794" y="91"/>
                        <a:pt x="786" y="136"/>
                        <a:pt x="771" y="159"/>
                      </a:cubicBezTo>
                      <a:cubicBezTo>
                        <a:pt x="756" y="182"/>
                        <a:pt x="740" y="166"/>
                        <a:pt x="680" y="204"/>
                      </a:cubicBezTo>
                      <a:cubicBezTo>
                        <a:pt x="620" y="242"/>
                        <a:pt x="499" y="309"/>
                        <a:pt x="408" y="385"/>
                      </a:cubicBezTo>
                      <a:cubicBezTo>
                        <a:pt x="317" y="461"/>
                        <a:pt x="189" y="620"/>
                        <a:pt x="136" y="658"/>
                      </a:cubicBezTo>
                      <a:cubicBezTo>
                        <a:pt x="83" y="696"/>
                        <a:pt x="0" y="688"/>
                        <a:pt x="45" y="612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chemeClr val="bg1"/>
                  </a:bgClr>
                </a:pattFill>
                <a:ln w="3175" cmpd="sng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" name="Rectangle 700" descr="Dotted grid">
                  <a:extLst>
                    <a:ext uri="{FF2B5EF4-FFF2-40B4-BE49-F238E27FC236}">
                      <a16:creationId xmlns:a16="http://schemas.microsoft.com/office/drawing/2014/main" id="{EF0A6758-755A-0C05-4739-611EF08E4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3730" flipH="1">
                  <a:off x="995" y="1302"/>
                  <a:ext cx="106" cy="42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317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9529" name="Group 701">
              <a:extLst>
                <a:ext uri="{FF2B5EF4-FFF2-40B4-BE49-F238E27FC236}">
                  <a16:creationId xmlns:a16="http://schemas.microsoft.com/office/drawing/2014/main" id="{5C57908E-C13A-A739-194A-365FBFB1D380}"/>
                </a:ext>
              </a:extLst>
            </p:cNvPr>
            <p:cNvGrpSpPr>
              <a:grpSpLocks/>
            </p:cNvGrpSpPr>
            <p:nvPr/>
          </p:nvGrpSpPr>
          <p:grpSpPr bwMode="auto">
            <a:xfrm rot="-1558538">
              <a:off x="4355" y="2466"/>
              <a:ext cx="184" cy="255"/>
              <a:chOff x="2865" y="2523"/>
              <a:chExt cx="184" cy="255"/>
            </a:xfrm>
          </p:grpSpPr>
          <p:sp>
            <p:nvSpPr>
              <p:cNvPr id="9530" name="Oval 702">
                <a:extLst>
                  <a:ext uri="{FF2B5EF4-FFF2-40B4-BE49-F238E27FC236}">
                    <a16:creationId xmlns:a16="http://schemas.microsoft.com/office/drawing/2014/main" id="{AD187AF3-EB8F-C730-48B8-04DF39B23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092354">
                <a:off x="2994" y="2722"/>
                <a:ext cx="58" cy="53"/>
              </a:xfrm>
              <a:prstGeom prst="ellipse">
                <a:avLst/>
              </a:prstGeom>
              <a:solidFill>
                <a:srgbClr val="FFCCFF"/>
              </a:solidFill>
              <a:ln w="9525">
                <a:solidFill>
                  <a:srgbClr val="9966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531" name="Freeform 703">
                <a:extLst>
                  <a:ext uri="{FF2B5EF4-FFF2-40B4-BE49-F238E27FC236}">
                    <a16:creationId xmlns:a16="http://schemas.microsoft.com/office/drawing/2014/main" id="{4740E8F3-BE2E-F3BB-0F80-9B3F3E911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2523"/>
                <a:ext cx="158" cy="227"/>
              </a:xfrm>
              <a:custGeom>
                <a:avLst/>
                <a:gdLst>
                  <a:gd name="T0" fmla="*/ 15 w 158"/>
                  <a:gd name="T1" fmla="*/ 0 h 227"/>
                  <a:gd name="T2" fmla="*/ 15 w 158"/>
                  <a:gd name="T3" fmla="*/ 136 h 227"/>
                  <a:gd name="T4" fmla="*/ 106 w 158"/>
                  <a:gd name="T5" fmla="*/ 91 h 227"/>
                  <a:gd name="T6" fmla="*/ 151 w 158"/>
                  <a:gd name="T7" fmla="*/ 136 h 227"/>
                  <a:gd name="T8" fmla="*/ 151 w 158"/>
                  <a:gd name="T9" fmla="*/ 227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7"/>
                  <a:gd name="T17" fmla="*/ 158 w 158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7">
                    <a:moveTo>
                      <a:pt x="15" y="0"/>
                    </a:moveTo>
                    <a:cubicBezTo>
                      <a:pt x="7" y="60"/>
                      <a:pt x="0" y="121"/>
                      <a:pt x="15" y="136"/>
                    </a:cubicBezTo>
                    <a:cubicBezTo>
                      <a:pt x="30" y="151"/>
                      <a:pt x="83" y="91"/>
                      <a:pt x="106" y="91"/>
                    </a:cubicBezTo>
                    <a:cubicBezTo>
                      <a:pt x="129" y="91"/>
                      <a:pt x="144" y="113"/>
                      <a:pt x="151" y="136"/>
                    </a:cubicBezTo>
                    <a:cubicBezTo>
                      <a:pt x="158" y="159"/>
                      <a:pt x="154" y="193"/>
                      <a:pt x="151" y="227"/>
                    </a:cubicBezTo>
                  </a:path>
                </a:pathLst>
              </a:custGeom>
              <a:noFill/>
              <a:ln w="28575" cmpd="sng">
                <a:solidFill>
                  <a:srgbClr val="FF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587" name="Group 984">
            <a:extLst>
              <a:ext uri="{FF2B5EF4-FFF2-40B4-BE49-F238E27FC236}">
                <a16:creationId xmlns:a16="http://schemas.microsoft.com/office/drawing/2014/main" id="{03418C48-DA43-7D06-DAF8-627379F93A5A}"/>
              </a:ext>
            </a:extLst>
          </p:cNvPr>
          <p:cNvGrpSpPr>
            <a:grpSpLocks/>
          </p:cNvGrpSpPr>
          <p:nvPr/>
        </p:nvGrpSpPr>
        <p:grpSpPr bwMode="auto">
          <a:xfrm>
            <a:off x="2795588" y="981075"/>
            <a:ext cx="5826125" cy="4321175"/>
            <a:chOff x="1070" y="1031"/>
            <a:chExt cx="3670" cy="2722"/>
          </a:xfrm>
        </p:grpSpPr>
        <p:sp>
          <p:nvSpPr>
            <p:cNvPr id="9386" name="Freeform 846">
              <a:extLst>
                <a:ext uri="{FF2B5EF4-FFF2-40B4-BE49-F238E27FC236}">
                  <a16:creationId xmlns:a16="http://schemas.microsoft.com/office/drawing/2014/main" id="{AF2495BE-2474-9864-E806-DB36924A193B}"/>
                </a:ext>
              </a:extLst>
            </p:cNvPr>
            <p:cNvSpPr>
              <a:spLocks/>
            </p:cNvSpPr>
            <p:nvPr/>
          </p:nvSpPr>
          <p:spPr bwMode="auto">
            <a:xfrm rot="4126570">
              <a:off x="897" y="2854"/>
              <a:ext cx="1072" cy="726"/>
            </a:xfrm>
            <a:custGeom>
              <a:avLst/>
              <a:gdLst>
                <a:gd name="T0" fmla="*/ 0 w 1466"/>
                <a:gd name="T1" fmla="*/ 15976 h 603"/>
                <a:gd name="T2" fmla="*/ 1 w 1466"/>
                <a:gd name="T3" fmla="*/ 7054 h 603"/>
                <a:gd name="T4" fmla="*/ 1 w 1466"/>
                <a:gd name="T5" fmla="*/ 323 h 603"/>
                <a:gd name="T6" fmla="*/ 1 w 1466"/>
                <a:gd name="T7" fmla="*/ 4833 h 603"/>
                <a:gd name="T8" fmla="*/ 1 w 1466"/>
                <a:gd name="T9" fmla="*/ 323 h 603"/>
                <a:gd name="T10" fmla="*/ 2 w 1466"/>
                <a:gd name="T11" fmla="*/ 7054 h 603"/>
                <a:gd name="T12" fmla="*/ 2 w 1466"/>
                <a:gd name="T13" fmla="*/ 24938 h 603"/>
                <a:gd name="T14" fmla="*/ 1 w 1466"/>
                <a:gd name="T15" fmla="*/ 29366 h 603"/>
                <a:gd name="T16" fmla="*/ 1 w 1466"/>
                <a:gd name="T17" fmla="*/ 24938 h 603"/>
                <a:gd name="T18" fmla="*/ 1 w 1466"/>
                <a:gd name="T19" fmla="*/ 27151 h 603"/>
                <a:gd name="T20" fmla="*/ 1 w 1466"/>
                <a:gd name="T21" fmla="*/ 29366 h 603"/>
                <a:gd name="T22" fmla="*/ 1 w 1466"/>
                <a:gd name="T23" fmla="*/ 24938 h 603"/>
                <a:gd name="T24" fmla="*/ 0 w 1466"/>
                <a:gd name="T25" fmla="*/ 15976 h 6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6"/>
                <a:gd name="T40" fmla="*/ 0 h 603"/>
                <a:gd name="T41" fmla="*/ 1466 w 1466"/>
                <a:gd name="T42" fmla="*/ 603 h 6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6" h="603">
                  <a:moveTo>
                    <a:pt x="0" y="324"/>
                  </a:moveTo>
                  <a:cubicBezTo>
                    <a:pt x="0" y="264"/>
                    <a:pt x="7" y="196"/>
                    <a:pt x="45" y="143"/>
                  </a:cubicBezTo>
                  <a:cubicBezTo>
                    <a:pt x="83" y="90"/>
                    <a:pt x="121" y="14"/>
                    <a:pt x="227" y="7"/>
                  </a:cubicBezTo>
                  <a:cubicBezTo>
                    <a:pt x="333" y="0"/>
                    <a:pt x="536" y="98"/>
                    <a:pt x="680" y="98"/>
                  </a:cubicBezTo>
                  <a:cubicBezTo>
                    <a:pt x="824" y="98"/>
                    <a:pt x="968" y="0"/>
                    <a:pt x="1089" y="7"/>
                  </a:cubicBezTo>
                  <a:cubicBezTo>
                    <a:pt x="1210" y="14"/>
                    <a:pt x="1353" y="60"/>
                    <a:pt x="1406" y="143"/>
                  </a:cubicBezTo>
                  <a:cubicBezTo>
                    <a:pt x="1459" y="226"/>
                    <a:pt x="1466" y="431"/>
                    <a:pt x="1406" y="506"/>
                  </a:cubicBezTo>
                  <a:cubicBezTo>
                    <a:pt x="1346" y="581"/>
                    <a:pt x="1141" y="596"/>
                    <a:pt x="1043" y="596"/>
                  </a:cubicBezTo>
                  <a:cubicBezTo>
                    <a:pt x="945" y="596"/>
                    <a:pt x="915" y="513"/>
                    <a:pt x="817" y="506"/>
                  </a:cubicBezTo>
                  <a:cubicBezTo>
                    <a:pt x="719" y="499"/>
                    <a:pt x="552" y="536"/>
                    <a:pt x="454" y="551"/>
                  </a:cubicBezTo>
                  <a:cubicBezTo>
                    <a:pt x="356" y="566"/>
                    <a:pt x="295" y="603"/>
                    <a:pt x="227" y="596"/>
                  </a:cubicBezTo>
                  <a:cubicBezTo>
                    <a:pt x="159" y="589"/>
                    <a:pt x="83" y="551"/>
                    <a:pt x="45" y="506"/>
                  </a:cubicBezTo>
                  <a:cubicBezTo>
                    <a:pt x="7" y="461"/>
                    <a:pt x="0" y="384"/>
                    <a:pt x="0" y="324"/>
                  </a:cubicBezTo>
                  <a:close/>
                </a:path>
              </a:pathLst>
            </a:custGeom>
            <a:solidFill>
              <a:srgbClr val="77777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Freeform 847">
              <a:extLst>
                <a:ext uri="{FF2B5EF4-FFF2-40B4-BE49-F238E27FC236}">
                  <a16:creationId xmlns:a16="http://schemas.microsoft.com/office/drawing/2014/main" id="{3ABEA7DE-8E7F-8DA5-D6E1-3D182BA218C7}"/>
                </a:ext>
              </a:extLst>
            </p:cNvPr>
            <p:cNvSpPr>
              <a:spLocks/>
            </p:cNvSpPr>
            <p:nvPr/>
          </p:nvSpPr>
          <p:spPr bwMode="auto">
            <a:xfrm rot="4124219">
              <a:off x="1379" y="2914"/>
              <a:ext cx="67" cy="492"/>
            </a:xfrm>
            <a:custGeom>
              <a:avLst/>
              <a:gdLst>
                <a:gd name="T0" fmla="*/ 0 w 144"/>
                <a:gd name="T1" fmla="*/ 0 h 499"/>
                <a:gd name="T2" fmla="*/ 0 w 144"/>
                <a:gd name="T3" fmla="*/ 168 h 499"/>
                <a:gd name="T4" fmla="*/ 0 w 144"/>
                <a:gd name="T5" fmla="*/ 371 h 499"/>
                <a:gd name="T6" fmla="*/ 0 60000 65536"/>
                <a:gd name="T7" fmla="*/ 0 60000 65536"/>
                <a:gd name="T8" fmla="*/ 0 60000 65536"/>
                <a:gd name="T9" fmla="*/ 0 w 144"/>
                <a:gd name="T10" fmla="*/ 0 h 499"/>
                <a:gd name="T11" fmla="*/ 144 w 144"/>
                <a:gd name="T12" fmla="*/ 499 h 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499">
                  <a:moveTo>
                    <a:pt x="98" y="0"/>
                  </a:moveTo>
                  <a:cubicBezTo>
                    <a:pt x="49" y="72"/>
                    <a:pt x="0" y="144"/>
                    <a:pt x="8" y="227"/>
                  </a:cubicBezTo>
                  <a:cubicBezTo>
                    <a:pt x="16" y="310"/>
                    <a:pt x="80" y="404"/>
                    <a:pt x="144" y="499"/>
                  </a:cubicBezTo>
                </a:path>
              </a:pathLst>
            </a:custGeom>
            <a:noFill/>
            <a:ln w="28575" cmpd="sng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Oval 848">
              <a:extLst>
                <a:ext uri="{FF2B5EF4-FFF2-40B4-BE49-F238E27FC236}">
                  <a16:creationId xmlns:a16="http://schemas.microsoft.com/office/drawing/2014/main" id="{F65FA1FA-BA45-704B-1781-FDC61C3A39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1640" y="3047"/>
              <a:ext cx="34" cy="46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9966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389" name="Oval 849">
              <a:extLst>
                <a:ext uri="{FF2B5EF4-FFF2-40B4-BE49-F238E27FC236}">
                  <a16:creationId xmlns:a16="http://schemas.microsoft.com/office/drawing/2014/main" id="{CEC1402D-8B7A-B253-61AE-AC58BE3481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1615" y="3030"/>
              <a:ext cx="70" cy="101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FF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390" name="Line 850">
              <a:extLst>
                <a:ext uri="{FF2B5EF4-FFF2-40B4-BE49-F238E27FC236}">
                  <a16:creationId xmlns:a16="http://schemas.microsoft.com/office/drawing/2014/main" id="{99D0BFAE-72CE-04FF-5AC8-82BA85B67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7" y="2361"/>
              <a:ext cx="1316" cy="726"/>
            </a:xfrm>
            <a:prstGeom prst="line">
              <a:avLst/>
            </a:prstGeom>
            <a:noFill/>
            <a:ln w="28575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91" name="Group 983">
              <a:extLst>
                <a:ext uri="{FF2B5EF4-FFF2-40B4-BE49-F238E27FC236}">
                  <a16:creationId xmlns:a16="http://schemas.microsoft.com/office/drawing/2014/main" id="{A3E99315-A05F-2600-8B10-DC9A059B9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5" y="1031"/>
              <a:ext cx="1845" cy="2600"/>
              <a:chOff x="2895" y="1031"/>
              <a:chExt cx="1845" cy="2600"/>
            </a:xfrm>
          </p:grpSpPr>
          <p:grpSp>
            <p:nvGrpSpPr>
              <p:cNvPr id="9392" name="Group 861">
                <a:extLst>
                  <a:ext uri="{FF2B5EF4-FFF2-40B4-BE49-F238E27FC236}">
                    <a16:creationId xmlns:a16="http://schemas.microsoft.com/office/drawing/2014/main" id="{32342BE2-8059-FAEF-2800-980D61DD9A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641701">
                <a:off x="3546" y="2210"/>
                <a:ext cx="499" cy="1421"/>
                <a:chOff x="4468" y="1894"/>
                <a:chExt cx="499" cy="1421"/>
              </a:xfrm>
            </p:grpSpPr>
            <p:grpSp>
              <p:nvGrpSpPr>
                <p:cNvPr id="9515" name="Group 862">
                  <a:extLst>
                    <a:ext uri="{FF2B5EF4-FFF2-40B4-BE49-F238E27FC236}">
                      <a16:creationId xmlns:a16="http://schemas.microsoft.com/office/drawing/2014/main" id="{7E4B0A57-C5CF-3814-0BAC-7B58DC9A6E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518" name="Group 863">
                    <a:extLst>
                      <a:ext uri="{FF2B5EF4-FFF2-40B4-BE49-F238E27FC236}">
                        <a16:creationId xmlns:a16="http://schemas.microsoft.com/office/drawing/2014/main" id="{1CB91734-7D86-868A-CBA8-E6437D8F08D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520" name="AutoShape 864">
                      <a:extLst>
                        <a:ext uri="{FF2B5EF4-FFF2-40B4-BE49-F238E27FC236}">
                          <a16:creationId xmlns:a16="http://schemas.microsoft.com/office/drawing/2014/main" id="{B7AB77B2-826E-0C8B-5C5F-AEA415F5A6C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521" name="Freeform 865">
                      <a:extLst>
                        <a:ext uri="{FF2B5EF4-FFF2-40B4-BE49-F238E27FC236}">
                          <a16:creationId xmlns:a16="http://schemas.microsoft.com/office/drawing/2014/main" id="{466248FA-9C20-17DA-46FF-1228D0C767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22" name="Freeform 866">
                      <a:extLst>
                        <a:ext uri="{FF2B5EF4-FFF2-40B4-BE49-F238E27FC236}">
                          <a16:creationId xmlns:a16="http://schemas.microsoft.com/office/drawing/2014/main" id="{5C41EF1F-8D90-4400-E2E8-F52987129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19" name="AutoShape 867">
                    <a:extLst>
                      <a:ext uri="{FF2B5EF4-FFF2-40B4-BE49-F238E27FC236}">
                        <a16:creationId xmlns:a16="http://schemas.microsoft.com/office/drawing/2014/main" id="{4756B9F6-282A-9E20-E1C2-2A98D55B7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516" name="Freeform 868" descr="50%">
                  <a:extLst>
                    <a:ext uri="{FF2B5EF4-FFF2-40B4-BE49-F238E27FC236}">
                      <a16:creationId xmlns:a16="http://schemas.microsoft.com/office/drawing/2014/main" id="{5819FADE-D107-C8FE-2E52-C21D58D43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7" name="Rectangle 869" descr="50%">
                  <a:extLst>
                    <a:ext uri="{FF2B5EF4-FFF2-40B4-BE49-F238E27FC236}">
                      <a16:creationId xmlns:a16="http://schemas.microsoft.com/office/drawing/2014/main" id="{CC065A59-E023-24B6-178D-AE815FE095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393" name="Group 852">
                <a:extLst>
                  <a:ext uri="{FF2B5EF4-FFF2-40B4-BE49-F238E27FC236}">
                    <a16:creationId xmlns:a16="http://schemas.microsoft.com/office/drawing/2014/main" id="{48C007E2-CF93-A41D-EF18-AA29408C05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198042">
                <a:off x="3188" y="2210"/>
                <a:ext cx="499" cy="1421"/>
                <a:chOff x="4468" y="1894"/>
                <a:chExt cx="499" cy="1421"/>
              </a:xfrm>
            </p:grpSpPr>
            <p:grpSp>
              <p:nvGrpSpPr>
                <p:cNvPr id="9507" name="Group 853">
                  <a:extLst>
                    <a:ext uri="{FF2B5EF4-FFF2-40B4-BE49-F238E27FC236}">
                      <a16:creationId xmlns:a16="http://schemas.microsoft.com/office/drawing/2014/main" id="{A82BB593-38BB-AA2D-7749-141F3B7237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510" name="Group 854">
                    <a:extLst>
                      <a:ext uri="{FF2B5EF4-FFF2-40B4-BE49-F238E27FC236}">
                        <a16:creationId xmlns:a16="http://schemas.microsoft.com/office/drawing/2014/main" id="{A05DB15B-328D-24EF-36BD-87EB8B3FD0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512" name="AutoShape 855">
                      <a:extLst>
                        <a:ext uri="{FF2B5EF4-FFF2-40B4-BE49-F238E27FC236}">
                          <a16:creationId xmlns:a16="http://schemas.microsoft.com/office/drawing/2014/main" id="{54447F16-3A85-F371-D76A-35E417F639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513" name="Freeform 856">
                      <a:extLst>
                        <a:ext uri="{FF2B5EF4-FFF2-40B4-BE49-F238E27FC236}">
                          <a16:creationId xmlns:a16="http://schemas.microsoft.com/office/drawing/2014/main" id="{41D9F45E-E0A6-CC7F-916A-604D089E42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14" name="Freeform 857">
                      <a:extLst>
                        <a:ext uri="{FF2B5EF4-FFF2-40B4-BE49-F238E27FC236}">
                          <a16:creationId xmlns:a16="http://schemas.microsoft.com/office/drawing/2014/main" id="{C3863E6F-472F-216D-7FC7-8249A67CD7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511" name="AutoShape 858">
                    <a:extLst>
                      <a:ext uri="{FF2B5EF4-FFF2-40B4-BE49-F238E27FC236}">
                        <a16:creationId xmlns:a16="http://schemas.microsoft.com/office/drawing/2014/main" id="{F1DF5B01-451A-0D27-4B07-C12CD8751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508" name="Freeform 859" descr="50%">
                  <a:extLst>
                    <a:ext uri="{FF2B5EF4-FFF2-40B4-BE49-F238E27FC236}">
                      <a16:creationId xmlns:a16="http://schemas.microsoft.com/office/drawing/2014/main" id="{6A6E4D2A-B54A-6B16-67BC-1E055B882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Rectangle 860" descr="50%">
                  <a:extLst>
                    <a:ext uri="{FF2B5EF4-FFF2-40B4-BE49-F238E27FC236}">
                      <a16:creationId xmlns:a16="http://schemas.microsoft.com/office/drawing/2014/main" id="{1F78A1AA-D06F-785C-1CC1-07A249DDE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394" name="Group 870">
                <a:extLst>
                  <a:ext uri="{FF2B5EF4-FFF2-40B4-BE49-F238E27FC236}">
                    <a16:creationId xmlns:a16="http://schemas.microsoft.com/office/drawing/2014/main" id="{2FDBC16B-20D7-2DBC-2203-366D179EFA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21458">
                <a:off x="3609" y="1888"/>
                <a:ext cx="1131" cy="563"/>
                <a:chOff x="879" y="839"/>
                <a:chExt cx="1131" cy="563"/>
              </a:xfrm>
            </p:grpSpPr>
            <p:grpSp>
              <p:nvGrpSpPr>
                <p:cNvPr id="9474" name="Group 871">
                  <a:extLst>
                    <a:ext uri="{FF2B5EF4-FFF2-40B4-BE49-F238E27FC236}">
                      <a16:creationId xmlns:a16="http://schemas.microsoft.com/office/drawing/2014/main" id="{8035D72E-4C3F-C103-D290-CBAE3E44F1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9454102" flipV="1">
                  <a:off x="1288" y="980"/>
                  <a:ext cx="722" cy="188"/>
                  <a:chOff x="2685" y="1383"/>
                  <a:chExt cx="805" cy="263"/>
                </a:xfrm>
              </p:grpSpPr>
              <p:sp>
                <p:nvSpPr>
                  <p:cNvPr id="9478" name="AutoShape 872">
                    <a:extLst>
                      <a:ext uri="{FF2B5EF4-FFF2-40B4-BE49-F238E27FC236}">
                        <a16:creationId xmlns:a16="http://schemas.microsoft.com/office/drawing/2014/main" id="{1EEA2E9A-B6B7-58F8-2066-C9A3A5FEE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158732" flipH="1" flipV="1">
                    <a:off x="3061" y="1447"/>
                    <a:ext cx="31" cy="174"/>
                  </a:xfrm>
                  <a:prstGeom prst="can">
                    <a:avLst>
                      <a:gd name="adj" fmla="val 140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79" name="AutoShape 873">
                    <a:extLst>
                      <a:ext uri="{FF2B5EF4-FFF2-40B4-BE49-F238E27FC236}">
                        <a16:creationId xmlns:a16="http://schemas.microsoft.com/office/drawing/2014/main" id="{0EE1BE8C-993E-E6FE-A23D-6B668D21D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263959" flipH="1" flipV="1">
                    <a:off x="3012" y="1396"/>
                    <a:ext cx="31" cy="135"/>
                  </a:xfrm>
                  <a:prstGeom prst="can">
                    <a:avLst>
                      <a:gd name="adj" fmla="val 10887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0" name="AutoShape 874">
                    <a:extLst>
                      <a:ext uri="{FF2B5EF4-FFF2-40B4-BE49-F238E27FC236}">
                        <a16:creationId xmlns:a16="http://schemas.microsoft.com/office/drawing/2014/main" id="{863655E5-392B-DDCF-88BF-D89B76F1C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44" y="1376"/>
                    <a:ext cx="31" cy="192"/>
                  </a:xfrm>
                  <a:prstGeom prst="can">
                    <a:avLst>
                      <a:gd name="adj" fmla="val 154839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1" name="AutoShape 875">
                    <a:extLst>
                      <a:ext uri="{FF2B5EF4-FFF2-40B4-BE49-F238E27FC236}">
                        <a16:creationId xmlns:a16="http://schemas.microsoft.com/office/drawing/2014/main" id="{D07FAD3A-9F93-5D6D-18A1-175547AE3A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62" y="1397"/>
                    <a:ext cx="31" cy="205"/>
                  </a:xfrm>
                  <a:prstGeom prst="can">
                    <a:avLst>
                      <a:gd name="adj" fmla="val 165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2" name="AutoShape 876">
                    <a:extLst>
                      <a:ext uri="{FF2B5EF4-FFF2-40B4-BE49-F238E27FC236}">
                        <a16:creationId xmlns:a16="http://schemas.microsoft.com/office/drawing/2014/main" id="{651510CE-099B-4A2F-D915-CE497B085C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207867">
                    <a:off x="2885" y="1503"/>
                    <a:ext cx="33" cy="38"/>
                  </a:xfrm>
                  <a:prstGeom prst="can">
                    <a:avLst>
                      <a:gd name="adj" fmla="val 28788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3" name="Rectangle 877">
                    <a:extLst>
                      <a:ext uri="{FF2B5EF4-FFF2-40B4-BE49-F238E27FC236}">
                        <a16:creationId xmlns:a16="http://schemas.microsoft.com/office/drawing/2014/main" id="{C886DC0F-AA13-D4BA-826A-A412FF4AD1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56680">
                    <a:off x="2776" y="1575"/>
                    <a:ext cx="161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4" name="Rectangle 878">
                    <a:extLst>
                      <a:ext uri="{FF2B5EF4-FFF2-40B4-BE49-F238E27FC236}">
                        <a16:creationId xmlns:a16="http://schemas.microsoft.com/office/drawing/2014/main" id="{5DB2C752-72DC-F4B3-D16A-913503985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>
                    <a:off x="2744" y="1559"/>
                    <a:ext cx="287" cy="3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5" name="AutoShape 879">
                    <a:extLst>
                      <a:ext uri="{FF2B5EF4-FFF2-40B4-BE49-F238E27FC236}">
                        <a16:creationId xmlns:a16="http://schemas.microsoft.com/office/drawing/2014/main" id="{393D5F1B-B955-0DBC-C270-C73605C269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V="1">
                    <a:off x="2933" y="1468"/>
                    <a:ext cx="55" cy="1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6" name="Rectangle 880">
                    <a:extLst>
                      <a:ext uri="{FF2B5EF4-FFF2-40B4-BE49-F238E27FC236}">
                        <a16:creationId xmlns:a16="http://schemas.microsoft.com/office/drawing/2014/main" id="{D3AB6CEA-0C11-761C-16B6-787714B8DD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665743">
                    <a:off x="2770" y="1532"/>
                    <a:ext cx="160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7" name="Oval 881">
                    <a:extLst>
                      <a:ext uri="{FF2B5EF4-FFF2-40B4-BE49-F238E27FC236}">
                        <a16:creationId xmlns:a16="http://schemas.microsoft.com/office/drawing/2014/main" id="{D98A8F9D-BC61-3238-2D29-FD60F3C51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903" y="1553"/>
                    <a:ext cx="96" cy="62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8" name="Oval 882">
                    <a:extLst>
                      <a:ext uri="{FF2B5EF4-FFF2-40B4-BE49-F238E27FC236}">
                        <a16:creationId xmlns:a16="http://schemas.microsoft.com/office/drawing/2014/main" id="{D2738ACD-6456-F1A2-DBEF-33B83F5633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878" y="1467"/>
                    <a:ext cx="128" cy="69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89" name="Freeform 883">
                    <a:extLst>
                      <a:ext uri="{FF2B5EF4-FFF2-40B4-BE49-F238E27FC236}">
                        <a16:creationId xmlns:a16="http://schemas.microsoft.com/office/drawing/2014/main" id="{7C212798-12DF-E8A2-9BF1-E4CF8CB2F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059830">
                    <a:off x="2685" y="1476"/>
                    <a:ext cx="385" cy="72"/>
                  </a:xfrm>
                  <a:custGeom>
                    <a:avLst/>
                    <a:gdLst>
                      <a:gd name="T0" fmla="*/ 0 w 635"/>
                      <a:gd name="T1" fmla="*/ 1 h 121"/>
                      <a:gd name="T2" fmla="*/ 1 w 635"/>
                      <a:gd name="T3" fmla="*/ 1 h 121"/>
                      <a:gd name="T4" fmla="*/ 1 w 635"/>
                      <a:gd name="T5" fmla="*/ 1 h 121"/>
                      <a:gd name="T6" fmla="*/ 1 w 635"/>
                      <a:gd name="T7" fmla="*/ 1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0" name="Freeform 884">
                    <a:extLst>
                      <a:ext uri="{FF2B5EF4-FFF2-40B4-BE49-F238E27FC236}">
                        <a16:creationId xmlns:a16="http://schemas.microsoft.com/office/drawing/2014/main" id="{20DE34EB-70E4-5BF2-ABCA-C32D646C4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800593" flipV="1">
                    <a:off x="2717" y="1608"/>
                    <a:ext cx="330" cy="38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1" name="AutoShape 885">
                    <a:extLst>
                      <a:ext uri="{FF2B5EF4-FFF2-40B4-BE49-F238E27FC236}">
                        <a16:creationId xmlns:a16="http://schemas.microsoft.com/office/drawing/2014/main" id="{01A63536-00FD-DE57-D71A-9198F8850F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333520">
                    <a:off x="2996" y="1576"/>
                    <a:ext cx="71" cy="28"/>
                  </a:xfrm>
                  <a:prstGeom prst="flowChartTerminator">
                    <a:avLst/>
                  </a:prstGeom>
                  <a:solidFill>
                    <a:srgbClr val="FFCC9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92" name="Oval 886">
                    <a:extLst>
                      <a:ext uri="{FF2B5EF4-FFF2-40B4-BE49-F238E27FC236}">
                        <a16:creationId xmlns:a16="http://schemas.microsoft.com/office/drawing/2014/main" id="{590BABFF-A02B-8605-96F5-EB0723B92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8306678">
                    <a:off x="3048" y="1557"/>
                    <a:ext cx="38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93" name="Freeform 887">
                    <a:extLst>
                      <a:ext uri="{FF2B5EF4-FFF2-40B4-BE49-F238E27FC236}">
                        <a16:creationId xmlns:a16="http://schemas.microsoft.com/office/drawing/2014/main" id="{8E7EBA3A-A857-F6B0-F314-3098714CD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283456" flipV="1">
                    <a:off x="2922" y="1579"/>
                    <a:ext cx="142" cy="44"/>
                  </a:xfrm>
                  <a:custGeom>
                    <a:avLst/>
                    <a:gdLst>
                      <a:gd name="T0" fmla="*/ 0 w 318"/>
                      <a:gd name="T1" fmla="*/ 0 h 106"/>
                      <a:gd name="T2" fmla="*/ 0 w 318"/>
                      <a:gd name="T3" fmla="*/ 0 h 106"/>
                      <a:gd name="T4" fmla="*/ 0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4" name="Freeform 888">
                    <a:extLst>
                      <a:ext uri="{FF2B5EF4-FFF2-40B4-BE49-F238E27FC236}">
                        <a16:creationId xmlns:a16="http://schemas.microsoft.com/office/drawing/2014/main" id="{1C9B086F-2A25-CAD1-89E8-EC6EA1206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513125">
                    <a:off x="2976" y="1550"/>
                    <a:ext cx="122" cy="55"/>
                  </a:xfrm>
                  <a:custGeom>
                    <a:avLst/>
                    <a:gdLst>
                      <a:gd name="T0" fmla="*/ 1 w 235"/>
                      <a:gd name="T1" fmla="*/ 1 h 97"/>
                      <a:gd name="T2" fmla="*/ 1 w 235"/>
                      <a:gd name="T3" fmla="*/ 1 h 97"/>
                      <a:gd name="T4" fmla="*/ 1 w 235"/>
                      <a:gd name="T5" fmla="*/ 1 h 97"/>
                      <a:gd name="T6" fmla="*/ 1 w 235"/>
                      <a:gd name="T7" fmla="*/ 1 h 97"/>
                      <a:gd name="T8" fmla="*/ 1 w 235"/>
                      <a:gd name="T9" fmla="*/ 1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4A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5" name="AutoShape 889">
                    <a:extLst>
                      <a:ext uri="{FF2B5EF4-FFF2-40B4-BE49-F238E27FC236}">
                        <a16:creationId xmlns:a16="http://schemas.microsoft.com/office/drawing/2014/main" id="{CC37C933-CF4F-5A27-4FE9-E68EBC6AD5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887245">
                    <a:off x="2981" y="1583"/>
                    <a:ext cx="22" cy="48"/>
                  </a:xfrm>
                  <a:prstGeom prst="can">
                    <a:avLst>
                      <a:gd name="adj" fmla="val 5454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96" name="AutoShape 890">
                    <a:extLst>
                      <a:ext uri="{FF2B5EF4-FFF2-40B4-BE49-F238E27FC236}">
                        <a16:creationId xmlns:a16="http://schemas.microsoft.com/office/drawing/2014/main" id="{B6D24E0F-736C-9539-E4AC-BB68355A06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015004">
                    <a:off x="2903" y="1588"/>
                    <a:ext cx="60" cy="32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97" name="Line 891">
                    <a:extLst>
                      <a:ext uri="{FF2B5EF4-FFF2-40B4-BE49-F238E27FC236}">
                        <a16:creationId xmlns:a16="http://schemas.microsoft.com/office/drawing/2014/main" id="{EADE979B-76FD-D17A-C46C-B735027942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>
                    <a:off x="2851" y="1603"/>
                    <a:ext cx="9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8" name="Line 892">
                    <a:extLst>
                      <a:ext uri="{FF2B5EF4-FFF2-40B4-BE49-F238E27FC236}">
                        <a16:creationId xmlns:a16="http://schemas.microsoft.com/office/drawing/2014/main" id="{DE38247C-EC6A-62ED-DBB2-A8FF9CDB14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 flipV="1">
                    <a:off x="3034" y="1575"/>
                    <a:ext cx="0" cy="31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99" name="Oval 893">
                    <a:extLst>
                      <a:ext uri="{FF2B5EF4-FFF2-40B4-BE49-F238E27FC236}">
                        <a16:creationId xmlns:a16="http://schemas.microsoft.com/office/drawing/2014/main" id="{F7AA7E7E-248E-08A8-9BE5-35D776E2CB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682013" flipH="1">
                    <a:off x="3053" y="1552"/>
                    <a:ext cx="40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500" name="Freeform 894">
                    <a:extLst>
                      <a:ext uri="{FF2B5EF4-FFF2-40B4-BE49-F238E27FC236}">
                        <a16:creationId xmlns:a16="http://schemas.microsoft.com/office/drawing/2014/main" id="{7F56F58B-B4D9-0F8E-0143-5166B1F28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747518" flipH="1">
                    <a:off x="2937" y="1521"/>
                    <a:ext cx="35" cy="96"/>
                  </a:xfrm>
                  <a:custGeom>
                    <a:avLst/>
                    <a:gdLst>
                      <a:gd name="T0" fmla="*/ 1 w 52"/>
                      <a:gd name="T1" fmla="*/ 1 h 136"/>
                      <a:gd name="T2" fmla="*/ 1 w 52"/>
                      <a:gd name="T3" fmla="*/ 1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136"/>
                        </a:moveTo>
                        <a:cubicBezTo>
                          <a:pt x="48" y="102"/>
                          <a:pt x="52" y="68"/>
                          <a:pt x="45" y="45"/>
                        </a:cubicBezTo>
                        <a:cubicBezTo>
                          <a:pt x="38" y="22"/>
                          <a:pt x="19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66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01" name="Freeform 895">
                    <a:extLst>
                      <a:ext uri="{FF2B5EF4-FFF2-40B4-BE49-F238E27FC236}">
                        <a16:creationId xmlns:a16="http://schemas.microsoft.com/office/drawing/2014/main" id="{AE911FE8-E1A1-81DE-6D31-A5F466A6CB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H="1">
                    <a:off x="2926" y="1501"/>
                    <a:ext cx="89" cy="89"/>
                  </a:xfrm>
                  <a:custGeom>
                    <a:avLst/>
                    <a:gdLst>
                      <a:gd name="T0" fmla="*/ 58 w 91"/>
                      <a:gd name="T1" fmla="*/ 1 h 136"/>
                      <a:gd name="T2" fmla="*/ 24 w 91"/>
                      <a:gd name="T3" fmla="*/ 1 h 136"/>
                      <a:gd name="T4" fmla="*/ 0 w 91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36"/>
                      <a:gd name="T11" fmla="*/ 91 w 91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36">
                        <a:moveTo>
                          <a:pt x="91" y="136"/>
                        </a:moveTo>
                        <a:cubicBezTo>
                          <a:pt x="75" y="102"/>
                          <a:pt x="60" y="68"/>
                          <a:pt x="45" y="45"/>
                        </a:cubicBezTo>
                        <a:cubicBezTo>
                          <a:pt x="30" y="22"/>
                          <a:pt x="15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02" name="Freeform 896">
                    <a:extLst>
                      <a:ext uri="{FF2B5EF4-FFF2-40B4-BE49-F238E27FC236}">
                        <a16:creationId xmlns:a16="http://schemas.microsoft.com/office/drawing/2014/main" id="{9833CFCC-CF98-DEA1-4DBD-1F7551BB9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52300" flipH="1">
                    <a:off x="2942" y="1462"/>
                    <a:ext cx="82" cy="68"/>
                  </a:xfrm>
                  <a:custGeom>
                    <a:avLst/>
                    <a:gdLst>
                      <a:gd name="T0" fmla="*/ 0 w 181"/>
                      <a:gd name="T1" fmla="*/ 1 h 91"/>
                      <a:gd name="T2" fmla="*/ 0 w 181"/>
                      <a:gd name="T3" fmla="*/ 1 h 91"/>
                      <a:gd name="T4" fmla="*/ 0 w 181"/>
                      <a:gd name="T5" fmla="*/ 0 h 91"/>
                      <a:gd name="T6" fmla="*/ 0 60000 65536"/>
                      <a:gd name="T7" fmla="*/ 0 60000 65536"/>
                      <a:gd name="T8" fmla="*/ 0 60000 65536"/>
                      <a:gd name="T9" fmla="*/ 0 w 181"/>
                      <a:gd name="T10" fmla="*/ 0 h 91"/>
                      <a:gd name="T11" fmla="*/ 181 w 181"/>
                      <a:gd name="T12" fmla="*/ 91 h 9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1" h="91">
                        <a:moveTo>
                          <a:pt x="181" y="91"/>
                        </a:moveTo>
                        <a:cubicBezTo>
                          <a:pt x="128" y="76"/>
                          <a:pt x="75" y="61"/>
                          <a:pt x="45" y="46"/>
                        </a:cubicBezTo>
                        <a:cubicBezTo>
                          <a:pt x="15" y="31"/>
                          <a:pt x="7" y="15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66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503" name="Arc 897">
                    <a:extLst>
                      <a:ext uri="{FF2B5EF4-FFF2-40B4-BE49-F238E27FC236}">
                        <a16:creationId xmlns:a16="http://schemas.microsoft.com/office/drawing/2014/main" id="{F37C1A06-47E4-AC4F-F0A0-53055C048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10" y="1191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504" name="Arc 898">
                    <a:extLst>
                      <a:ext uri="{FF2B5EF4-FFF2-40B4-BE49-F238E27FC236}">
                        <a16:creationId xmlns:a16="http://schemas.microsoft.com/office/drawing/2014/main" id="{3E8B25CB-691C-05BE-9B81-640080AAC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53" y="120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505" name="Arc 899">
                    <a:extLst>
                      <a:ext uri="{FF2B5EF4-FFF2-40B4-BE49-F238E27FC236}">
                        <a16:creationId xmlns:a16="http://schemas.microsoft.com/office/drawing/2014/main" id="{A76F4F78-E992-7DBD-7044-F315C8E77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69" y="1232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506" name="Arc 900">
                    <a:extLst>
                      <a:ext uri="{FF2B5EF4-FFF2-40B4-BE49-F238E27FC236}">
                        <a16:creationId xmlns:a16="http://schemas.microsoft.com/office/drawing/2014/main" id="{2E8A80D0-5E57-7E13-3473-A3482359B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76" y="126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75" name="Group 901">
                  <a:extLst>
                    <a:ext uri="{FF2B5EF4-FFF2-40B4-BE49-F238E27FC236}">
                      <a16:creationId xmlns:a16="http://schemas.microsoft.com/office/drawing/2014/main" id="{403096FB-ECFA-40A9-0540-F8DDF795EE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3054">
                  <a:off x="879" y="839"/>
                  <a:ext cx="519" cy="563"/>
                  <a:chOff x="4195" y="255"/>
                  <a:chExt cx="681" cy="687"/>
                </a:xfrm>
              </p:grpSpPr>
              <p:sp>
                <p:nvSpPr>
                  <p:cNvPr id="9476" name="Freeform 902" descr="Dotted grid">
                    <a:extLst>
                      <a:ext uri="{FF2B5EF4-FFF2-40B4-BE49-F238E27FC236}">
                        <a16:creationId xmlns:a16="http://schemas.microsoft.com/office/drawing/2014/main" id="{C59E6804-5288-A113-1B58-FE2F097BDE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77" name="Rectangle 903" descr="Dotted grid">
                    <a:extLst>
                      <a:ext uri="{FF2B5EF4-FFF2-40B4-BE49-F238E27FC236}">
                        <a16:creationId xmlns:a16="http://schemas.microsoft.com/office/drawing/2014/main" id="{8842A734-E0B3-7371-D082-E850462E03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9395" name="Freeform 904">
                <a:extLst>
                  <a:ext uri="{FF2B5EF4-FFF2-40B4-BE49-F238E27FC236}">
                    <a16:creationId xmlns:a16="http://schemas.microsoft.com/office/drawing/2014/main" id="{4BD21D00-E54C-CD11-0D2B-75CF1F4FD9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115017">
                <a:off x="3553" y="1382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396" name="Group 905">
                <a:extLst>
                  <a:ext uri="{FF2B5EF4-FFF2-40B4-BE49-F238E27FC236}">
                    <a16:creationId xmlns:a16="http://schemas.microsoft.com/office/drawing/2014/main" id="{43A88350-8FAB-AFE7-ABAF-16527D8B71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1" y="1031"/>
                <a:ext cx="439" cy="506"/>
                <a:chOff x="1952" y="582"/>
                <a:chExt cx="505" cy="587"/>
              </a:xfrm>
            </p:grpSpPr>
            <p:sp>
              <p:nvSpPr>
                <p:cNvPr id="9445" name="Freeform 906">
                  <a:extLst>
                    <a:ext uri="{FF2B5EF4-FFF2-40B4-BE49-F238E27FC236}">
                      <a16:creationId xmlns:a16="http://schemas.microsoft.com/office/drawing/2014/main" id="{0CA58F7A-A542-6392-633F-32A9DE8809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56925">
                  <a:off x="2094" y="1097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6" name="Freeform 907">
                  <a:extLst>
                    <a:ext uri="{FF2B5EF4-FFF2-40B4-BE49-F238E27FC236}">
                      <a16:creationId xmlns:a16="http://schemas.microsoft.com/office/drawing/2014/main" id="{7CC47F71-6465-8554-7B4F-E6F388DBE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98214">
                  <a:off x="2034" y="639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7" name="Freeform 908">
                  <a:extLst>
                    <a:ext uri="{FF2B5EF4-FFF2-40B4-BE49-F238E27FC236}">
                      <a16:creationId xmlns:a16="http://schemas.microsoft.com/office/drawing/2014/main" id="{E5B45123-4DF0-4B0C-EF20-6D530A165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0" y="987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448" name="Group 909">
                  <a:extLst>
                    <a:ext uri="{FF2B5EF4-FFF2-40B4-BE49-F238E27FC236}">
                      <a16:creationId xmlns:a16="http://schemas.microsoft.com/office/drawing/2014/main" id="{F9F4F985-B8CC-06D1-1382-5D68AE39A4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0" y="840"/>
                  <a:ext cx="137" cy="51"/>
                  <a:chOff x="4537" y="194"/>
                  <a:chExt cx="137" cy="51"/>
                </a:xfrm>
              </p:grpSpPr>
              <p:sp>
                <p:nvSpPr>
                  <p:cNvPr id="9469" name="Oval 910">
                    <a:extLst>
                      <a:ext uri="{FF2B5EF4-FFF2-40B4-BE49-F238E27FC236}">
                        <a16:creationId xmlns:a16="http://schemas.microsoft.com/office/drawing/2014/main" id="{5B156126-4E2E-4481-BAD3-2E39BBB71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70" name="Freeform 911">
                    <a:extLst>
                      <a:ext uri="{FF2B5EF4-FFF2-40B4-BE49-F238E27FC236}">
                        <a16:creationId xmlns:a16="http://schemas.microsoft.com/office/drawing/2014/main" id="{7C474F9A-5EA5-8463-1143-F80AE375A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71" name="Freeform 912">
                    <a:extLst>
                      <a:ext uri="{FF2B5EF4-FFF2-40B4-BE49-F238E27FC236}">
                        <a16:creationId xmlns:a16="http://schemas.microsoft.com/office/drawing/2014/main" id="{39A394D8-803E-07B5-9146-2A04B7F603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72" name="Freeform 913">
                    <a:extLst>
                      <a:ext uri="{FF2B5EF4-FFF2-40B4-BE49-F238E27FC236}">
                        <a16:creationId xmlns:a16="http://schemas.microsoft.com/office/drawing/2014/main" id="{70CE98B3-D351-C0FC-41FA-EFE76F101C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73" name="Freeform 914">
                    <a:extLst>
                      <a:ext uri="{FF2B5EF4-FFF2-40B4-BE49-F238E27FC236}">
                        <a16:creationId xmlns:a16="http://schemas.microsoft.com/office/drawing/2014/main" id="{87C3E6BD-C198-D1A8-A07E-4E1162D80B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49" name="Group 915">
                  <a:extLst>
                    <a:ext uri="{FF2B5EF4-FFF2-40B4-BE49-F238E27FC236}">
                      <a16:creationId xmlns:a16="http://schemas.microsoft.com/office/drawing/2014/main" id="{B564AD7C-DF66-C06D-129C-3116A3EB43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1" y="1017"/>
                  <a:ext cx="90" cy="51"/>
                  <a:chOff x="4378" y="880"/>
                  <a:chExt cx="90" cy="51"/>
                </a:xfrm>
              </p:grpSpPr>
              <p:sp>
                <p:nvSpPr>
                  <p:cNvPr id="9467" name="Freeform 916">
                    <a:extLst>
                      <a:ext uri="{FF2B5EF4-FFF2-40B4-BE49-F238E27FC236}">
                        <a16:creationId xmlns:a16="http://schemas.microsoft.com/office/drawing/2014/main" id="{33951CA2-CDA5-4833-7E2A-0F4E763A01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68" name="Freeform 917">
                    <a:extLst>
                      <a:ext uri="{FF2B5EF4-FFF2-40B4-BE49-F238E27FC236}">
                        <a16:creationId xmlns:a16="http://schemas.microsoft.com/office/drawing/2014/main" id="{D5287EDB-0AAA-F8FE-8DA5-220AC8868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50" name="Group 918">
                  <a:extLst>
                    <a:ext uri="{FF2B5EF4-FFF2-40B4-BE49-F238E27FC236}">
                      <a16:creationId xmlns:a16="http://schemas.microsoft.com/office/drawing/2014/main" id="{FF5B9584-2139-2A34-4841-069B841172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6" y="837"/>
                  <a:ext cx="96" cy="181"/>
                  <a:chOff x="4115" y="719"/>
                  <a:chExt cx="96" cy="181"/>
                </a:xfrm>
              </p:grpSpPr>
              <p:grpSp>
                <p:nvGrpSpPr>
                  <p:cNvPr id="9463" name="Group 919">
                    <a:extLst>
                      <a:ext uri="{FF2B5EF4-FFF2-40B4-BE49-F238E27FC236}">
                        <a16:creationId xmlns:a16="http://schemas.microsoft.com/office/drawing/2014/main" id="{3C7D2F63-BF7F-059D-C24A-4EFB34F00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9465" name="Freeform 920">
                      <a:extLst>
                        <a:ext uri="{FF2B5EF4-FFF2-40B4-BE49-F238E27FC236}">
                          <a16:creationId xmlns:a16="http://schemas.microsoft.com/office/drawing/2014/main" id="{AB06A19A-31B5-006B-44E7-1813D6997E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66" name="Freeform 921">
                      <a:extLst>
                        <a:ext uri="{FF2B5EF4-FFF2-40B4-BE49-F238E27FC236}">
                          <a16:creationId xmlns:a16="http://schemas.microsoft.com/office/drawing/2014/main" id="{AAEDCF82-23C4-EC6F-0CAF-3A63ACD986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464" name="Freeform 922">
                    <a:extLst>
                      <a:ext uri="{FF2B5EF4-FFF2-40B4-BE49-F238E27FC236}">
                        <a16:creationId xmlns:a16="http://schemas.microsoft.com/office/drawing/2014/main" id="{BDB6CA9E-2A7A-98F6-8867-E6BF6D30C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51" name="Group 923">
                  <a:extLst>
                    <a:ext uri="{FF2B5EF4-FFF2-40B4-BE49-F238E27FC236}">
                      <a16:creationId xmlns:a16="http://schemas.microsoft.com/office/drawing/2014/main" id="{A3F3BFEE-DAB4-F087-484F-323D455421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61698">
                  <a:off x="2357" y="876"/>
                  <a:ext cx="86" cy="124"/>
                  <a:chOff x="3702" y="835"/>
                  <a:chExt cx="105" cy="187"/>
                </a:xfrm>
              </p:grpSpPr>
              <p:grpSp>
                <p:nvGrpSpPr>
                  <p:cNvPr id="9457" name="Group 924">
                    <a:extLst>
                      <a:ext uri="{FF2B5EF4-FFF2-40B4-BE49-F238E27FC236}">
                        <a16:creationId xmlns:a16="http://schemas.microsoft.com/office/drawing/2014/main" id="{E31339C3-1AA7-965B-AA18-E2A4393A3B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9459" name="Freeform 925">
                      <a:extLst>
                        <a:ext uri="{FF2B5EF4-FFF2-40B4-BE49-F238E27FC236}">
                          <a16:creationId xmlns:a16="http://schemas.microsoft.com/office/drawing/2014/main" id="{BD20A02B-1A0F-8E4F-3B6D-73496DCF5E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460" name="Group 926">
                      <a:extLst>
                        <a:ext uri="{FF2B5EF4-FFF2-40B4-BE49-F238E27FC236}">
                          <a16:creationId xmlns:a16="http://schemas.microsoft.com/office/drawing/2014/main" id="{155661AA-227A-387F-8EB4-22DF3F1366F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9461" name="Freeform 927">
                        <a:extLst>
                          <a:ext uri="{FF2B5EF4-FFF2-40B4-BE49-F238E27FC236}">
                            <a16:creationId xmlns:a16="http://schemas.microsoft.com/office/drawing/2014/main" id="{2FBA983C-8938-3F21-36BB-96E3E0C57AD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462" name="Freeform 928">
                        <a:extLst>
                          <a:ext uri="{FF2B5EF4-FFF2-40B4-BE49-F238E27FC236}">
                            <a16:creationId xmlns:a16="http://schemas.microsoft.com/office/drawing/2014/main" id="{E58BF752-1B69-86C6-792A-69ACC392C12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9458" name="Freeform 929">
                    <a:extLst>
                      <a:ext uri="{FF2B5EF4-FFF2-40B4-BE49-F238E27FC236}">
                        <a16:creationId xmlns:a16="http://schemas.microsoft.com/office/drawing/2014/main" id="{1323125D-B6DF-4486-9700-F30E5653C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452" name="Freeform 930">
                  <a:extLst>
                    <a:ext uri="{FF2B5EF4-FFF2-40B4-BE49-F238E27FC236}">
                      <a16:creationId xmlns:a16="http://schemas.microsoft.com/office/drawing/2014/main" id="{7D84EFCE-9C62-B494-438D-CE06465D9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767406">
                  <a:off x="1952" y="668"/>
                  <a:ext cx="225" cy="328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453" name="Group 931">
                  <a:extLst>
                    <a:ext uri="{FF2B5EF4-FFF2-40B4-BE49-F238E27FC236}">
                      <a16:creationId xmlns:a16="http://schemas.microsoft.com/office/drawing/2014/main" id="{8B2CE6C2-4E8D-D42E-9E8E-4C617FEE8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74" y="582"/>
                  <a:ext cx="475" cy="515"/>
                  <a:chOff x="1974" y="582"/>
                  <a:chExt cx="475" cy="515"/>
                </a:xfrm>
              </p:grpSpPr>
              <p:sp>
                <p:nvSpPr>
                  <p:cNvPr id="9454" name="Freeform 932">
                    <a:extLst>
                      <a:ext uri="{FF2B5EF4-FFF2-40B4-BE49-F238E27FC236}">
                        <a16:creationId xmlns:a16="http://schemas.microsoft.com/office/drawing/2014/main" id="{A5316126-887F-92C5-3BCA-013831F4C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16291">
                    <a:off x="1987" y="901"/>
                    <a:ext cx="121" cy="196"/>
                  </a:xfrm>
                  <a:custGeom>
                    <a:avLst/>
                    <a:gdLst>
                      <a:gd name="T0" fmla="*/ 0 w 151"/>
                      <a:gd name="T1" fmla="*/ 1 h 295"/>
                      <a:gd name="T2" fmla="*/ 2 w 151"/>
                      <a:gd name="T3" fmla="*/ 1 h 295"/>
                      <a:gd name="T4" fmla="*/ 2 w 151"/>
                      <a:gd name="T5" fmla="*/ 1 h 295"/>
                      <a:gd name="T6" fmla="*/ 2 w 151"/>
                      <a:gd name="T7" fmla="*/ 1 h 295"/>
                      <a:gd name="T8" fmla="*/ 2 w 151"/>
                      <a:gd name="T9" fmla="*/ 1 h 295"/>
                      <a:gd name="T10" fmla="*/ 2 w 151"/>
                      <a:gd name="T11" fmla="*/ 1 h 295"/>
                      <a:gd name="T12" fmla="*/ 0 w 151"/>
                      <a:gd name="T13" fmla="*/ 1 h 29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51"/>
                      <a:gd name="T22" fmla="*/ 0 h 295"/>
                      <a:gd name="T23" fmla="*/ 151 w 151"/>
                      <a:gd name="T24" fmla="*/ 295 h 29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51" h="295">
                        <a:moveTo>
                          <a:pt x="0" y="23"/>
                        </a:moveTo>
                        <a:cubicBezTo>
                          <a:pt x="0" y="46"/>
                          <a:pt x="22" y="160"/>
                          <a:pt x="45" y="205"/>
                        </a:cubicBezTo>
                        <a:cubicBezTo>
                          <a:pt x="68" y="250"/>
                          <a:pt x="121" y="295"/>
                          <a:pt x="136" y="295"/>
                        </a:cubicBezTo>
                        <a:cubicBezTo>
                          <a:pt x="151" y="295"/>
                          <a:pt x="143" y="228"/>
                          <a:pt x="136" y="205"/>
                        </a:cubicBezTo>
                        <a:cubicBezTo>
                          <a:pt x="129" y="182"/>
                          <a:pt x="106" y="182"/>
                          <a:pt x="91" y="159"/>
                        </a:cubicBezTo>
                        <a:cubicBezTo>
                          <a:pt x="76" y="136"/>
                          <a:pt x="60" y="92"/>
                          <a:pt x="45" y="69"/>
                        </a:cubicBezTo>
                        <a:cubicBezTo>
                          <a:pt x="30" y="46"/>
                          <a:pt x="0" y="0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55" name="Freeform 933">
                    <a:extLst>
                      <a:ext uri="{FF2B5EF4-FFF2-40B4-BE49-F238E27FC236}">
                        <a16:creationId xmlns:a16="http://schemas.microsoft.com/office/drawing/2014/main" id="{68133B24-A299-44EC-81BD-84817BB77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5074">
                    <a:off x="1974" y="582"/>
                    <a:ext cx="461" cy="267"/>
                  </a:xfrm>
                  <a:custGeom>
                    <a:avLst/>
                    <a:gdLst>
                      <a:gd name="T0" fmla="*/ 45 w 423"/>
                      <a:gd name="T1" fmla="*/ 69827 h 196"/>
                      <a:gd name="T2" fmla="*/ 600 w 423"/>
                      <a:gd name="T3" fmla="*/ 9619 h 196"/>
                      <a:gd name="T4" fmla="*/ 1694 w 423"/>
                      <a:gd name="T5" fmla="*/ 9619 h 196"/>
                      <a:gd name="T6" fmla="*/ 2525 w 423"/>
                      <a:gd name="T7" fmla="*/ 39908 h 196"/>
                      <a:gd name="T8" fmla="*/ 1978 w 423"/>
                      <a:gd name="T9" fmla="*/ 99989 h 196"/>
                      <a:gd name="T10" fmla="*/ 1424 w 423"/>
                      <a:gd name="T11" fmla="*/ 99989 h 196"/>
                      <a:gd name="T12" fmla="*/ 876 w 423"/>
                      <a:gd name="T13" fmla="*/ 129578 h 196"/>
                      <a:gd name="T14" fmla="*/ 45 w 423"/>
                      <a:gd name="T15" fmla="*/ 69827 h 19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196"/>
                      <a:gd name="T26" fmla="*/ 423 w 423"/>
                      <a:gd name="T27" fmla="*/ 196 h 19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196">
                        <a:moveTo>
                          <a:pt x="7" y="106"/>
                        </a:moveTo>
                        <a:cubicBezTo>
                          <a:pt x="0" y="76"/>
                          <a:pt x="53" y="30"/>
                          <a:pt x="98" y="15"/>
                        </a:cubicBezTo>
                        <a:cubicBezTo>
                          <a:pt x="143" y="0"/>
                          <a:pt x="226" y="8"/>
                          <a:pt x="279" y="15"/>
                        </a:cubicBezTo>
                        <a:cubicBezTo>
                          <a:pt x="332" y="22"/>
                          <a:pt x="407" y="37"/>
                          <a:pt x="415" y="60"/>
                        </a:cubicBezTo>
                        <a:cubicBezTo>
                          <a:pt x="423" y="83"/>
                          <a:pt x="355" y="136"/>
                          <a:pt x="325" y="151"/>
                        </a:cubicBezTo>
                        <a:cubicBezTo>
                          <a:pt x="295" y="166"/>
                          <a:pt x="264" y="144"/>
                          <a:pt x="234" y="151"/>
                        </a:cubicBezTo>
                        <a:cubicBezTo>
                          <a:pt x="204" y="158"/>
                          <a:pt x="181" y="196"/>
                          <a:pt x="143" y="196"/>
                        </a:cubicBezTo>
                        <a:cubicBezTo>
                          <a:pt x="105" y="196"/>
                          <a:pt x="14" y="136"/>
                          <a:pt x="7" y="106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56" name="Freeform 934">
                    <a:extLst>
                      <a:ext uri="{FF2B5EF4-FFF2-40B4-BE49-F238E27FC236}">
                        <a16:creationId xmlns:a16="http://schemas.microsoft.com/office/drawing/2014/main" id="{35A4B53E-71DC-0B3B-87F1-71E628303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2269268">
                    <a:off x="2299" y="648"/>
                    <a:ext cx="150" cy="136"/>
                  </a:xfrm>
                  <a:custGeom>
                    <a:avLst/>
                    <a:gdLst>
                      <a:gd name="T0" fmla="*/ 52 w 150"/>
                      <a:gd name="T1" fmla="*/ 0 h 136"/>
                      <a:gd name="T2" fmla="*/ 143 w 150"/>
                      <a:gd name="T3" fmla="*/ 45 h 136"/>
                      <a:gd name="T4" fmla="*/ 97 w 150"/>
                      <a:gd name="T5" fmla="*/ 136 h 136"/>
                      <a:gd name="T6" fmla="*/ 7 w 150"/>
                      <a:gd name="T7" fmla="*/ 45 h 136"/>
                      <a:gd name="T8" fmla="*/ 52 w 150"/>
                      <a:gd name="T9" fmla="*/ 0 h 1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0"/>
                      <a:gd name="T16" fmla="*/ 0 h 136"/>
                      <a:gd name="T17" fmla="*/ 150 w 150"/>
                      <a:gd name="T18" fmla="*/ 136 h 1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0" h="136">
                        <a:moveTo>
                          <a:pt x="52" y="0"/>
                        </a:moveTo>
                        <a:cubicBezTo>
                          <a:pt x="75" y="0"/>
                          <a:pt x="136" y="22"/>
                          <a:pt x="143" y="45"/>
                        </a:cubicBezTo>
                        <a:cubicBezTo>
                          <a:pt x="150" y="68"/>
                          <a:pt x="120" y="136"/>
                          <a:pt x="97" y="136"/>
                        </a:cubicBezTo>
                        <a:cubicBezTo>
                          <a:pt x="74" y="136"/>
                          <a:pt x="14" y="68"/>
                          <a:pt x="7" y="45"/>
                        </a:cubicBezTo>
                        <a:cubicBezTo>
                          <a:pt x="0" y="22"/>
                          <a:pt x="29" y="0"/>
                          <a:pt x="52" y="0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397" name="Freeform 935" descr="Dotted grid">
                <a:extLst>
                  <a:ext uri="{FF2B5EF4-FFF2-40B4-BE49-F238E27FC236}">
                    <a16:creationId xmlns:a16="http://schemas.microsoft.com/office/drawing/2014/main" id="{990A62F5-8CEE-ADF6-39D6-20BAD7B56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1570"/>
                <a:ext cx="430" cy="741"/>
              </a:xfrm>
              <a:custGeom>
                <a:avLst/>
                <a:gdLst>
                  <a:gd name="T0" fmla="*/ 13 w 476"/>
                  <a:gd name="T1" fmla="*/ 288 h 695"/>
                  <a:gd name="T2" fmla="*/ 7 w 476"/>
                  <a:gd name="T3" fmla="*/ 1335 h 695"/>
                  <a:gd name="T4" fmla="*/ 5 w 476"/>
                  <a:gd name="T5" fmla="*/ 2382 h 695"/>
                  <a:gd name="T6" fmla="*/ 18 w 476"/>
                  <a:gd name="T7" fmla="*/ 2557 h 695"/>
                  <a:gd name="T8" fmla="*/ 51 w 476"/>
                  <a:gd name="T9" fmla="*/ 2557 h 695"/>
                  <a:gd name="T10" fmla="*/ 56 w 476"/>
                  <a:gd name="T11" fmla="*/ 1855 h 695"/>
                  <a:gd name="T12" fmla="*/ 51 w 476"/>
                  <a:gd name="T13" fmla="*/ 288 h 695"/>
                  <a:gd name="T14" fmla="*/ 39 w 476"/>
                  <a:gd name="T15" fmla="*/ 116 h 695"/>
                  <a:gd name="T16" fmla="*/ 18 w 476"/>
                  <a:gd name="T17" fmla="*/ 116 h 695"/>
                  <a:gd name="T18" fmla="*/ 13 w 476"/>
                  <a:gd name="T19" fmla="*/ 288 h 6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6"/>
                  <a:gd name="T31" fmla="*/ 0 h 695"/>
                  <a:gd name="T32" fmla="*/ 476 w 476"/>
                  <a:gd name="T33" fmla="*/ 695 h 6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6" h="695">
                    <a:moveTo>
                      <a:pt x="105" y="75"/>
                    </a:moveTo>
                    <a:cubicBezTo>
                      <a:pt x="90" y="128"/>
                      <a:pt x="75" y="256"/>
                      <a:pt x="60" y="347"/>
                    </a:cubicBezTo>
                    <a:cubicBezTo>
                      <a:pt x="45" y="438"/>
                      <a:pt x="0" y="566"/>
                      <a:pt x="15" y="619"/>
                    </a:cubicBezTo>
                    <a:cubicBezTo>
                      <a:pt x="30" y="672"/>
                      <a:pt x="83" y="657"/>
                      <a:pt x="151" y="665"/>
                    </a:cubicBezTo>
                    <a:cubicBezTo>
                      <a:pt x="219" y="673"/>
                      <a:pt x="370" y="695"/>
                      <a:pt x="423" y="665"/>
                    </a:cubicBezTo>
                    <a:cubicBezTo>
                      <a:pt x="476" y="635"/>
                      <a:pt x="468" y="581"/>
                      <a:pt x="468" y="483"/>
                    </a:cubicBezTo>
                    <a:cubicBezTo>
                      <a:pt x="468" y="385"/>
                      <a:pt x="446" y="150"/>
                      <a:pt x="423" y="75"/>
                    </a:cubicBezTo>
                    <a:cubicBezTo>
                      <a:pt x="400" y="0"/>
                      <a:pt x="377" y="37"/>
                      <a:pt x="332" y="30"/>
                    </a:cubicBezTo>
                    <a:cubicBezTo>
                      <a:pt x="287" y="23"/>
                      <a:pt x="189" y="23"/>
                      <a:pt x="151" y="30"/>
                    </a:cubicBezTo>
                    <a:cubicBezTo>
                      <a:pt x="113" y="37"/>
                      <a:pt x="120" y="22"/>
                      <a:pt x="105" y="75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chemeClr val="bg1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8" name="Freeform 936">
                <a:extLst>
                  <a:ext uri="{FF2B5EF4-FFF2-40B4-BE49-F238E27FC236}">
                    <a16:creationId xmlns:a16="http://schemas.microsoft.com/office/drawing/2014/main" id="{2E2E08E5-650C-5ADF-3A40-5E3D99C572E6}"/>
                  </a:ext>
                </a:extLst>
              </p:cNvPr>
              <p:cNvSpPr>
                <a:spLocks/>
              </p:cNvSpPr>
              <p:nvPr/>
            </p:nvSpPr>
            <p:spPr bwMode="auto">
              <a:xfrm rot="-325469">
                <a:off x="3427" y="2247"/>
                <a:ext cx="432" cy="72"/>
              </a:xfrm>
              <a:custGeom>
                <a:avLst/>
                <a:gdLst>
                  <a:gd name="T0" fmla="*/ 0 w 408"/>
                  <a:gd name="T1" fmla="*/ 0 h 106"/>
                  <a:gd name="T2" fmla="*/ 602 w 408"/>
                  <a:gd name="T3" fmla="*/ 1 h 106"/>
                  <a:gd name="T4" fmla="*/ 1203 w 408"/>
                  <a:gd name="T5" fmla="*/ 1 h 106"/>
                  <a:gd name="T6" fmla="*/ 1352 w 408"/>
                  <a:gd name="T7" fmla="*/ 1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9" name="Rectangle 937">
                <a:extLst>
                  <a:ext uri="{FF2B5EF4-FFF2-40B4-BE49-F238E27FC236}">
                    <a16:creationId xmlns:a16="http://schemas.microsoft.com/office/drawing/2014/main" id="{FC7DE47A-1C28-1C80-902D-749D12A9E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748554">
                <a:off x="3789" y="2258"/>
                <a:ext cx="44" cy="46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400" name="Oval 938">
                <a:extLst>
                  <a:ext uri="{FF2B5EF4-FFF2-40B4-BE49-F238E27FC236}">
                    <a16:creationId xmlns:a16="http://schemas.microsoft.com/office/drawing/2014/main" id="{6BCEC095-D41B-2A1E-E2B2-1DB27D036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" y="1707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401" name="Oval 939">
                <a:extLst>
                  <a:ext uri="{FF2B5EF4-FFF2-40B4-BE49-F238E27FC236}">
                    <a16:creationId xmlns:a16="http://schemas.microsoft.com/office/drawing/2014/main" id="{BF738B88-2B0B-1DFD-DEC7-E735A10D9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1873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402" name="Oval 940">
                <a:extLst>
                  <a:ext uri="{FF2B5EF4-FFF2-40B4-BE49-F238E27FC236}">
                    <a16:creationId xmlns:a16="http://schemas.microsoft.com/office/drawing/2014/main" id="{C24D1EB7-CD82-3490-1E27-B99AA2129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2049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403" name="Oval 941">
                <a:extLst>
                  <a:ext uri="{FF2B5EF4-FFF2-40B4-BE49-F238E27FC236}">
                    <a16:creationId xmlns:a16="http://schemas.microsoft.com/office/drawing/2014/main" id="{F58B8A6B-C28D-689A-D95B-7B5B70952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1" y="2195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404" name="Freeform 942">
                <a:extLst>
                  <a:ext uri="{FF2B5EF4-FFF2-40B4-BE49-F238E27FC236}">
                    <a16:creationId xmlns:a16="http://schemas.microsoft.com/office/drawing/2014/main" id="{66FCD0CB-9BA2-7A86-DFBC-7E467922C84F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35216" flipH="1">
                <a:off x="3721" y="1662"/>
                <a:ext cx="56" cy="590"/>
              </a:xfrm>
              <a:custGeom>
                <a:avLst/>
                <a:gdLst>
                  <a:gd name="T0" fmla="*/ 0 w 1"/>
                  <a:gd name="T1" fmla="*/ 0 h 544"/>
                  <a:gd name="T2" fmla="*/ 0 w 1"/>
                  <a:gd name="T3" fmla="*/ 2493 h 544"/>
                  <a:gd name="T4" fmla="*/ 0 w 1"/>
                  <a:gd name="T5" fmla="*/ 2993 h 544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44"/>
                  <a:gd name="T11" fmla="*/ 1 w 1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44">
                    <a:moveTo>
                      <a:pt x="0" y="0"/>
                    </a:moveTo>
                    <a:cubicBezTo>
                      <a:pt x="0" y="181"/>
                      <a:pt x="0" y="362"/>
                      <a:pt x="0" y="453"/>
                    </a:cubicBezTo>
                    <a:cubicBezTo>
                      <a:pt x="0" y="544"/>
                      <a:pt x="0" y="544"/>
                      <a:pt x="0" y="544"/>
                    </a:cubicBezTo>
                  </a:path>
                </a:pathLst>
              </a:custGeom>
              <a:noFill/>
              <a:ln w="3175" cmpd="sng">
                <a:solidFill>
                  <a:srgbClr val="00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5" name="Freeform 943" descr="Dotted grid">
                <a:extLst>
                  <a:ext uri="{FF2B5EF4-FFF2-40B4-BE49-F238E27FC236}">
                    <a16:creationId xmlns:a16="http://schemas.microsoft.com/office/drawing/2014/main" id="{B4A0F9DC-1488-886D-D5BB-D2E53A7D2754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2662">
                <a:off x="3530" y="1506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406" name="Group 944">
                <a:extLst>
                  <a:ext uri="{FF2B5EF4-FFF2-40B4-BE49-F238E27FC236}">
                    <a16:creationId xmlns:a16="http://schemas.microsoft.com/office/drawing/2014/main" id="{C78688B8-6FFE-90A6-63CB-5457D04788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8662314" flipH="1">
                <a:off x="2830" y="2275"/>
                <a:ext cx="272" cy="142"/>
                <a:chOff x="3878" y="2523"/>
                <a:chExt cx="620" cy="292"/>
              </a:xfrm>
            </p:grpSpPr>
            <p:sp>
              <p:nvSpPr>
                <p:cNvPr id="9413" name="AutoShape 945">
                  <a:extLst>
                    <a:ext uri="{FF2B5EF4-FFF2-40B4-BE49-F238E27FC236}">
                      <a16:creationId xmlns:a16="http://schemas.microsoft.com/office/drawing/2014/main" id="{B65D44BA-FCCF-F36C-B3D5-E34567D1E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414" name="Rectangle 946">
                  <a:extLst>
                    <a:ext uri="{FF2B5EF4-FFF2-40B4-BE49-F238E27FC236}">
                      <a16:creationId xmlns:a16="http://schemas.microsoft.com/office/drawing/2014/main" id="{2D08A099-EE97-30A6-DFE7-465C29D83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415" name="AutoShape 947">
                  <a:extLst>
                    <a:ext uri="{FF2B5EF4-FFF2-40B4-BE49-F238E27FC236}">
                      <a16:creationId xmlns:a16="http://schemas.microsoft.com/office/drawing/2014/main" id="{F44BA72F-8E97-2338-42D8-703E78702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416" name="Freeform 948">
                  <a:extLst>
                    <a:ext uri="{FF2B5EF4-FFF2-40B4-BE49-F238E27FC236}">
                      <a16:creationId xmlns:a16="http://schemas.microsoft.com/office/drawing/2014/main" id="{41DBC532-2131-9442-FF2D-193DD045F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7" name="Rectangle 949">
                  <a:extLst>
                    <a:ext uri="{FF2B5EF4-FFF2-40B4-BE49-F238E27FC236}">
                      <a16:creationId xmlns:a16="http://schemas.microsoft.com/office/drawing/2014/main" id="{C1AB6005-7E85-8E48-9566-0B9D833246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418" name="Rectangle 950">
                  <a:extLst>
                    <a:ext uri="{FF2B5EF4-FFF2-40B4-BE49-F238E27FC236}">
                      <a16:creationId xmlns:a16="http://schemas.microsoft.com/office/drawing/2014/main" id="{3BA68743-A747-F193-4928-7CA264F21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9419" name="Group 951">
                  <a:extLst>
                    <a:ext uri="{FF2B5EF4-FFF2-40B4-BE49-F238E27FC236}">
                      <a16:creationId xmlns:a16="http://schemas.microsoft.com/office/drawing/2014/main" id="{055D8F11-59B6-0FB1-333D-B7F99D9448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9443" name="AutoShape 952">
                    <a:extLst>
                      <a:ext uri="{FF2B5EF4-FFF2-40B4-BE49-F238E27FC236}">
                        <a16:creationId xmlns:a16="http://schemas.microsoft.com/office/drawing/2014/main" id="{031DB0CC-EFC2-3F8D-B844-7D382A831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44" name="Oval 953">
                    <a:extLst>
                      <a:ext uri="{FF2B5EF4-FFF2-40B4-BE49-F238E27FC236}">
                        <a16:creationId xmlns:a16="http://schemas.microsoft.com/office/drawing/2014/main" id="{218A84BC-713F-995E-FDF1-1D455E2C4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420" name="Group 954">
                  <a:extLst>
                    <a:ext uri="{FF2B5EF4-FFF2-40B4-BE49-F238E27FC236}">
                      <a16:creationId xmlns:a16="http://schemas.microsoft.com/office/drawing/2014/main" id="{9E8BFAF1-CB13-14C1-7D78-A9BABD1B5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9441" name="AutoShape 955">
                    <a:extLst>
                      <a:ext uri="{FF2B5EF4-FFF2-40B4-BE49-F238E27FC236}">
                        <a16:creationId xmlns:a16="http://schemas.microsoft.com/office/drawing/2014/main" id="{259BF216-D76A-335D-8567-DEAD01F953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42" name="Oval 956">
                    <a:extLst>
                      <a:ext uri="{FF2B5EF4-FFF2-40B4-BE49-F238E27FC236}">
                        <a16:creationId xmlns:a16="http://schemas.microsoft.com/office/drawing/2014/main" id="{4E5D1ACD-7F4C-F0E1-74DC-A3BB497AD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421" name="Group 957">
                  <a:extLst>
                    <a:ext uri="{FF2B5EF4-FFF2-40B4-BE49-F238E27FC236}">
                      <a16:creationId xmlns:a16="http://schemas.microsoft.com/office/drawing/2014/main" id="{EF7FD019-8CF3-7B53-13A1-4972DAF16B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9439" name="AutoShape 958">
                    <a:extLst>
                      <a:ext uri="{FF2B5EF4-FFF2-40B4-BE49-F238E27FC236}">
                        <a16:creationId xmlns:a16="http://schemas.microsoft.com/office/drawing/2014/main" id="{19A6A00A-84B6-53AB-34F3-7363A86887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40" name="Oval 959">
                    <a:extLst>
                      <a:ext uri="{FF2B5EF4-FFF2-40B4-BE49-F238E27FC236}">
                        <a16:creationId xmlns:a16="http://schemas.microsoft.com/office/drawing/2014/main" id="{ECC9E166-2410-66BB-A159-36C0DBAB7F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422" name="Group 960">
                  <a:extLst>
                    <a:ext uri="{FF2B5EF4-FFF2-40B4-BE49-F238E27FC236}">
                      <a16:creationId xmlns:a16="http://schemas.microsoft.com/office/drawing/2014/main" id="{4547CB08-8E3D-2709-0197-03F96529DC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9437" name="AutoShape 961">
                    <a:extLst>
                      <a:ext uri="{FF2B5EF4-FFF2-40B4-BE49-F238E27FC236}">
                        <a16:creationId xmlns:a16="http://schemas.microsoft.com/office/drawing/2014/main" id="{C42E0F08-4B80-2239-46E0-89EF56662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38" name="Oval 962">
                    <a:extLst>
                      <a:ext uri="{FF2B5EF4-FFF2-40B4-BE49-F238E27FC236}">
                        <a16:creationId xmlns:a16="http://schemas.microsoft.com/office/drawing/2014/main" id="{EA9D6FBB-C516-32DA-3489-169709915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423" name="Group 963">
                  <a:extLst>
                    <a:ext uri="{FF2B5EF4-FFF2-40B4-BE49-F238E27FC236}">
                      <a16:creationId xmlns:a16="http://schemas.microsoft.com/office/drawing/2014/main" id="{EB059ED5-DC99-89DD-AE2E-E438697B2C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9424" name="Freeform 964">
                    <a:extLst>
                      <a:ext uri="{FF2B5EF4-FFF2-40B4-BE49-F238E27FC236}">
                        <a16:creationId xmlns:a16="http://schemas.microsoft.com/office/drawing/2014/main" id="{BB08C233-ECD8-A207-66C3-9421DD678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425" name="Group 965">
                    <a:extLst>
                      <a:ext uri="{FF2B5EF4-FFF2-40B4-BE49-F238E27FC236}">
                        <a16:creationId xmlns:a16="http://schemas.microsoft.com/office/drawing/2014/main" id="{589BCD38-941D-736B-986F-1B5FDE988B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9428" name="Group 966">
                      <a:extLst>
                        <a:ext uri="{FF2B5EF4-FFF2-40B4-BE49-F238E27FC236}">
                          <a16:creationId xmlns:a16="http://schemas.microsoft.com/office/drawing/2014/main" id="{C0EB0434-53FD-7587-B83B-A50224B8F41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9431" name="AutoShape 967">
                        <a:extLst>
                          <a:ext uri="{FF2B5EF4-FFF2-40B4-BE49-F238E27FC236}">
                            <a16:creationId xmlns:a16="http://schemas.microsoft.com/office/drawing/2014/main" id="{24E39193-34F4-92FA-0C6C-1F57AC0EF89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432" name="Oval 968">
                        <a:extLst>
                          <a:ext uri="{FF2B5EF4-FFF2-40B4-BE49-F238E27FC236}">
                            <a16:creationId xmlns:a16="http://schemas.microsoft.com/office/drawing/2014/main" id="{8BB5D80C-8790-DA30-F848-E605C88D90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433" name="Freeform 969">
                        <a:extLst>
                          <a:ext uri="{FF2B5EF4-FFF2-40B4-BE49-F238E27FC236}">
                            <a16:creationId xmlns:a16="http://schemas.microsoft.com/office/drawing/2014/main" id="{B26F9255-4C07-E0FA-8EB3-BF42165458B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434" name="Freeform 970">
                        <a:extLst>
                          <a:ext uri="{FF2B5EF4-FFF2-40B4-BE49-F238E27FC236}">
                            <a16:creationId xmlns:a16="http://schemas.microsoft.com/office/drawing/2014/main" id="{0B826E75-D067-FC2A-F099-3857E3C331A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435" name="Oval 971">
                        <a:extLst>
                          <a:ext uri="{FF2B5EF4-FFF2-40B4-BE49-F238E27FC236}">
                            <a16:creationId xmlns:a16="http://schemas.microsoft.com/office/drawing/2014/main" id="{FE3BB58F-FBAB-D5FC-C320-390D6438C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436" name="AutoShape 972">
                        <a:extLst>
                          <a:ext uri="{FF2B5EF4-FFF2-40B4-BE49-F238E27FC236}">
                            <a16:creationId xmlns:a16="http://schemas.microsoft.com/office/drawing/2014/main" id="{1459801B-710E-D920-AF03-C54A9B429B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9429" name="AutoShape 973">
                      <a:extLst>
                        <a:ext uri="{FF2B5EF4-FFF2-40B4-BE49-F238E27FC236}">
                          <a16:creationId xmlns:a16="http://schemas.microsoft.com/office/drawing/2014/main" id="{2C16D4C6-E84F-AF24-109B-432149482B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430" name="AutoShape 974">
                      <a:extLst>
                        <a:ext uri="{FF2B5EF4-FFF2-40B4-BE49-F238E27FC236}">
                          <a16:creationId xmlns:a16="http://schemas.microsoft.com/office/drawing/2014/main" id="{E36CBB2F-BFF6-08A6-1950-FD4344B17D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9426" name="AutoShape 975">
                    <a:extLst>
                      <a:ext uri="{FF2B5EF4-FFF2-40B4-BE49-F238E27FC236}">
                        <a16:creationId xmlns:a16="http://schemas.microsoft.com/office/drawing/2014/main" id="{0AA5294D-00B5-B436-087B-61B10E8AF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427" name="Line 976">
                    <a:extLst>
                      <a:ext uri="{FF2B5EF4-FFF2-40B4-BE49-F238E27FC236}">
                        <a16:creationId xmlns:a16="http://schemas.microsoft.com/office/drawing/2014/main" id="{E65BC5DA-3CDA-3584-F57F-A98E108E29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407" name="Group 977">
                <a:extLst>
                  <a:ext uri="{FF2B5EF4-FFF2-40B4-BE49-F238E27FC236}">
                    <a16:creationId xmlns:a16="http://schemas.microsoft.com/office/drawing/2014/main" id="{B45C88BD-6A6F-6C33-CB1C-B073381D80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20" y="1666"/>
                <a:ext cx="741" cy="680"/>
                <a:chOff x="975" y="663"/>
                <a:chExt cx="794" cy="696"/>
              </a:xfrm>
            </p:grpSpPr>
            <p:sp>
              <p:nvSpPr>
                <p:cNvPr id="9411" name="Freeform 978" descr="Dotted grid">
                  <a:extLst>
                    <a:ext uri="{FF2B5EF4-FFF2-40B4-BE49-F238E27FC236}">
                      <a16:creationId xmlns:a16="http://schemas.microsoft.com/office/drawing/2014/main" id="{4A316314-D31F-4CA7-45BE-60AADC11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663"/>
                  <a:ext cx="794" cy="696"/>
                </a:xfrm>
                <a:custGeom>
                  <a:avLst/>
                  <a:gdLst>
                    <a:gd name="T0" fmla="*/ 45 w 794"/>
                    <a:gd name="T1" fmla="*/ 612 h 696"/>
                    <a:gd name="T2" fmla="*/ 408 w 794"/>
                    <a:gd name="T3" fmla="*/ 204 h 696"/>
                    <a:gd name="T4" fmla="*/ 635 w 794"/>
                    <a:gd name="T5" fmla="*/ 23 h 696"/>
                    <a:gd name="T6" fmla="*/ 771 w 794"/>
                    <a:gd name="T7" fmla="*/ 68 h 696"/>
                    <a:gd name="T8" fmla="*/ 771 w 794"/>
                    <a:gd name="T9" fmla="*/ 159 h 696"/>
                    <a:gd name="T10" fmla="*/ 680 w 794"/>
                    <a:gd name="T11" fmla="*/ 204 h 696"/>
                    <a:gd name="T12" fmla="*/ 408 w 794"/>
                    <a:gd name="T13" fmla="*/ 385 h 696"/>
                    <a:gd name="T14" fmla="*/ 136 w 794"/>
                    <a:gd name="T15" fmla="*/ 658 h 696"/>
                    <a:gd name="T16" fmla="*/ 45 w 794"/>
                    <a:gd name="T17" fmla="*/ 612 h 6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94"/>
                    <a:gd name="T28" fmla="*/ 0 h 696"/>
                    <a:gd name="T29" fmla="*/ 794 w 794"/>
                    <a:gd name="T30" fmla="*/ 696 h 6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94" h="696">
                      <a:moveTo>
                        <a:pt x="45" y="612"/>
                      </a:moveTo>
                      <a:cubicBezTo>
                        <a:pt x="90" y="536"/>
                        <a:pt x="310" y="302"/>
                        <a:pt x="408" y="204"/>
                      </a:cubicBezTo>
                      <a:cubicBezTo>
                        <a:pt x="506" y="106"/>
                        <a:pt x="575" y="46"/>
                        <a:pt x="635" y="23"/>
                      </a:cubicBezTo>
                      <a:cubicBezTo>
                        <a:pt x="695" y="0"/>
                        <a:pt x="748" y="45"/>
                        <a:pt x="771" y="68"/>
                      </a:cubicBezTo>
                      <a:cubicBezTo>
                        <a:pt x="794" y="91"/>
                        <a:pt x="786" y="136"/>
                        <a:pt x="771" y="159"/>
                      </a:cubicBezTo>
                      <a:cubicBezTo>
                        <a:pt x="756" y="182"/>
                        <a:pt x="740" y="166"/>
                        <a:pt x="680" y="204"/>
                      </a:cubicBezTo>
                      <a:cubicBezTo>
                        <a:pt x="620" y="242"/>
                        <a:pt x="499" y="309"/>
                        <a:pt x="408" y="385"/>
                      </a:cubicBezTo>
                      <a:cubicBezTo>
                        <a:pt x="317" y="461"/>
                        <a:pt x="189" y="620"/>
                        <a:pt x="136" y="658"/>
                      </a:cubicBezTo>
                      <a:cubicBezTo>
                        <a:pt x="83" y="696"/>
                        <a:pt x="0" y="688"/>
                        <a:pt x="45" y="612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chemeClr val="bg1"/>
                  </a:bgClr>
                </a:pattFill>
                <a:ln w="3175" cmpd="sng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2" name="Rectangle 979" descr="Dotted grid">
                  <a:extLst>
                    <a:ext uri="{FF2B5EF4-FFF2-40B4-BE49-F238E27FC236}">
                      <a16:creationId xmlns:a16="http://schemas.microsoft.com/office/drawing/2014/main" id="{AFF0583E-3DD7-B253-FB3A-101B3E6B2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3730" flipH="1">
                  <a:off x="995" y="1302"/>
                  <a:ext cx="106" cy="42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317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408" name="Group 980">
                <a:extLst>
                  <a:ext uri="{FF2B5EF4-FFF2-40B4-BE49-F238E27FC236}">
                    <a16:creationId xmlns:a16="http://schemas.microsoft.com/office/drawing/2014/main" id="{73B2CC99-BA60-238C-AF50-8EE9576103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558538">
                <a:off x="2984" y="2397"/>
                <a:ext cx="184" cy="255"/>
                <a:chOff x="2865" y="2523"/>
                <a:chExt cx="184" cy="255"/>
              </a:xfrm>
            </p:grpSpPr>
            <p:sp>
              <p:nvSpPr>
                <p:cNvPr id="9409" name="Oval 981">
                  <a:extLst>
                    <a:ext uri="{FF2B5EF4-FFF2-40B4-BE49-F238E27FC236}">
                      <a16:creationId xmlns:a16="http://schemas.microsoft.com/office/drawing/2014/main" id="{06961206-DF67-943B-9D9A-077E76EE0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92354">
                  <a:off x="2994" y="2722"/>
                  <a:ext cx="58" cy="53"/>
                </a:xfrm>
                <a:prstGeom prst="ellipse">
                  <a:avLst/>
                </a:prstGeom>
                <a:solidFill>
                  <a:srgbClr val="FFCCFF"/>
                </a:solidFill>
                <a:ln w="9525">
                  <a:solidFill>
                    <a:srgbClr val="9966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410" name="Freeform 982">
                  <a:extLst>
                    <a:ext uri="{FF2B5EF4-FFF2-40B4-BE49-F238E27FC236}">
                      <a16:creationId xmlns:a16="http://schemas.microsoft.com/office/drawing/2014/main" id="{EB20F8DC-FE10-0716-2A56-8AF903FB4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5" y="2523"/>
                  <a:ext cx="158" cy="227"/>
                </a:xfrm>
                <a:custGeom>
                  <a:avLst/>
                  <a:gdLst>
                    <a:gd name="T0" fmla="*/ 15 w 158"/>
                    <a:gd name="T1" fmla="*/ 0 h 227"/>
                    <a:gd name="T2" fmla="*/ 15 w 158"/>
                    <a:gd name="T3" fmla="*/ 136 h 227"/>
                    <a:gd name="T4" fmla="*/ 106 w 158"/>
                    <a:gd name="T5" fmla="*/ 91 h 227"/>
                    <a:gd name="T6" fmla="*/ 151 w 158"/>
                    <a:gd name="T7" fmla="*/ 136 h 227"/>
                    <a:gd name="T8" fmla="*/ 151 w 158"/>
                    <a:gd name="T9" fmla="*/ 227 h 2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8"/>
                    <a:gd name="T16" fmla="*/ 0 h 227"/>
                    <a:gd name="T17" fmla="*/ 158 w 158"/>
                    <a:gd name="T18" fmla="*/ 227 h 2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8" h="227">
                      <a:moveTo>
                        <a:pt x="15" y="0"/>
                      </a:moveTo>
                      <a:cubicBezTo>
                        <a:pt x="7" y="60"/>
                        <a:pt x="0" y="121"/>
                        <a:pt x="15" y="136"/>
                      </a:cubicBezTo>
                      <a:cubicBezTo>
                        <a:pt x="30" y="151"/>
                        <a:pt x="83" y="91"/>
                        <a:pt x="106" y="91"/>
                      </a:cubicBezTo>
                      <a:cubicBezTo>
                        <a:pt x="129" y="91"/>
                        <a:pt x="144" y="113"/>
                        <a:pt x="151" y="136"/>
                      </a:cubicBezTo>
                      <a:cubicBezTo>
                        <a:pt x="158" y="159"/>
                        <a:pt x="154" y="193"/>
                        <a:pt x="151" y="227"/>
                      </a:cubicBezTo>
                    </a:path>
                  </a:pathLst>
                </a:custGeom>
                <a:noFill/>
                <a:ln w="28575" cmpd="sng">
                  <a:solidFill>
                    <a:srgbClr val="FFCC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684" name="Group 707">
            <a:extLst>
              <a:ext uri="{FF2B5EF4-FFF2-40B4-BE49-F238E27FC236}">
                <a16:creationId xmlns:a16="http://schemas.microsoft.com/office/drawing/2014/main" id="{81C198CF-6F4E-A640-CF28-675072A0AA00}"/>
              </a:ext>
            </a:extLst>
          </p:cNvPr>
          <p:cNvGrpSpPr>
            <a:grpSpLocks/>
          </p:cNvGrpSpPr>
          <p:nvPr/>
        </p:nvGrpSpPr>
        <p:grpSpPr bwMode="auto">
          <a:xfrm>
            <a:off x="3946525" y="1036638"/>
            <a:ext cx="5018088" cy="4321175"/>
            <a:chOff x="2441" y="1100"/>
            <a:chExt cx="3161" cy="2722"/>
          </a:xfrm>
        </p:grpSpPr>
        <p:sp>
          <p:nvSpPr>
            <p:cNvPr id="9249" name="Freeform 708">
              <a:extLst>
                <a:ext uri="{FF2B5EF4-FFF2-40B4-BE49-F238E27FC236}">
                  <a16:creationId xmlns:a16="http://schemas.microsoft.com/office/drawing/2014/main" id="{1226BDF9-1CD9-7482-C86A-1D0B2F683DC7}"/>
                </a:ext>
              </a:extLst>
            </p:cNvPr>
            <p:cNvSpPr>
              <a:spLocks/>
            </p:cNvSpPr>
            <p:nvPr/>
          </p:nvSpPr>
          <p:spPr bwMode="auto">
            <a:xfrm rot="4126570">
              <a:off x="2268" y="2923"/>
              <a:ext cx="1072" cy="726"/>
            </a:xfrm>
            <a:custGeom>
              <a:avLst/>
              <a:gdLst>
                <a:gd name="T0" fmla="*/ 0 w 1466"/>
                <a:gd name="T1" fmla="*/ 15976 h 603"/>
                <a:gd name="T2" fmla="*/ 1 w 1466"/>
                <a:gd name="T3" fmla="*/ 7054 h 603"/>
                <a:gd name="T4" fmla="*/ 1 w 1466"/>
                <a:gd name="T5" fmla="*/ 323 h 603"/>
                <a:gd name="T6" fmla="*/ 1 w 1466"/>
                <a:gd name="T7" fmla="*/ 4833 h 603"/>
                <a:gd name="T8" fmla="*/ 1 w 1466"/>
                <a:gd name="T9" fmla="*/ 323 h 603"/>
                <a:gd name="T10" fmla="*/ 2 w 1466"/>
                <a:gd name="T11" fmla="*/ 7054 h 603"/>
                <a:gd name="T12" fmla="*/ 2 w 1466"/>
                <a:gd name="T13" fmla="*/ 24938 h 603"/>
                <a:gd name="T14" fmla="*/ 1 w 1466"/>
                <a:gd name="T15" fmla="*/ 29366 h 603"/>
                <a:gd name="T16" fmla="*/ 1 w 1466"/>
                <a:gd name="T17" fmla="*/ 24938 h 603"/>
                <a:gd name="T18" fmla="*/ 1 w 1466"/>
                <a:gd name="T19" fmla="*/ 27151 h 603"/>
                <a:gd name="T20" fmla="*/ 1 w 1466"/>
                <a:gd name="T21" fmla="*/ 29366 h 603"/>
                <a:gd name="T22" fmla="*/ 1 w 1466"/>
                <a:gd name="T23" fmla="*/ 24938 h 603"/>
                <a:gd name="T24" fmla="*/ 0 w 1466"/>
                <a:gd name="T25" fmla="*/ 15976 h 6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6"/>
                <a:gd name="T40" fmla="*/ 0 h 603"/>
                <a:gd name="T41" fmla="*/ 1466 w 1466"/>
                <a:gd name="T42" fmla="*/ 603 h 6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6" h="603">
                  <a:moveTo>
                    <a:pt x="0" y="324"/>
                  </a:moveTo>
                  <a:cubicBezTo>
                    <a:pt x="0" y="264"/>
                    <a:pt x="7" y="196"/>
                    <a:pt x="45" y="143"/>
                  </a:cubicBezTo>
                  <a:cubicBezTo>
                    <a:pt x="83" y="90"/>
                    <a:pt x="121" y="14"/>
                    <a:pt x="227" y="7"/>
                  </a:cubicBezTo>
                  <a:cubicBezTo>
                    <a:pt x="333" y="0"/>
                    <a:pt x="536" y="98"/>
                    <a:pt x="680" y="98"/>
                  </a:cubicBezTo>
                  <a:cubicBezTo>
                    <a:pt x="824" y="98"/>
                    <a:pt x="968" y="0"/>
                    <a:pt x="1089" y="7"/>
                  </a:cubicBezTo>
                  <a:cubicBezTo>
                    <a:pt x="1210" y="14"/>
                    <a:pt x="1353" y="60"/>
                    <a:pt x="1406" y="143"/>
                  </a:cubicBezTo>
                  <a:cubicBezTo>
                    <a:pt x="1459" y="226"/>
                    <a:pt x="1466" y="431"/>
                    <a:pt x="1406" y="506"/>
                  </a:cubicBezTo>
                  <a:cubicBezTo>
                    <a:pt x="1346" y="581"/>
                    <a:pt x="1141" y="596"/>
                    <a:pt x="1043" y="596"/>
                  </a:cubicBezTo>
                  <a:cubicBezTo>
                    <a:pt x="945" y="596"/>
                    <a:pt x="915" y="513"/>
                    <a:pt x="817" y="506"/>
                  </a:cubicBezTo>
                  <a:cubicBezTo>
                    <a:pt x="719" y="499"/>
                    <a:pt x="552" y="536"/>
                    <a:pt x="454" y="551"/>
                  </a:cubicBezTo>
                  <a:cubicBezTo>
                    <a:pt x="356" y="566"/>
                    <a:pt x="295" y="603"/>
                    <a:pt x="227" y="596"/>
                  </a:cubicBezTo>
                  <a:cubicBezTo>
                    <a:pt x="159" y="589"/>
                    <a:pt x="83" y="551"/>
                    <a:pt x="45" y="506"/>
                  </a:cubicBezTo>
                  <a:cubicBezTo>
                    <a:pt x="7" y="461"/>
                    <a:pt x="0" y="384"/>
                    <a:pt x="0" y="324"/>
                  </a:cubicBezTo>
                  <a:close/>
                </a:path>
              </a:pathLst>
            </a:custGeom>
            <a:solidFill>
              <a:srgbClr val="77777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709">
              <a:extLst>
                <a:ext uri="{FF2B5EF4-FFF2-40B4-BE49-F238E27FC236}">
                  <a16:creationId xmlns:a16="http://schemas.microsoft.com/office/drawing/2014/main" id="{D26E3CCA-64AC-E4DC-3242-31339EBD71C9}"/>
                </a:ext>
              </a:extLst>
            </p:cNvPr>
            <p:cNvSpPr>
              <a:spLocks/>
            </p:cNvSpPr>
            <p:nvPr/>
          </p:nvSpPr>
          <p:spPr bwMode="auto">
            <a:xfrm rot="4124219">
              <a:off x="2750" y="2983"/>
              <a:ext cx="67" cy="492"/>
            </a:xfrm>
            <a:custGeom>
              <a:avLst/>
              <a:gdLst>
                <a:gd name="T0" fmla="*/ 0 w 144"/>
                <a:gd name="T1" fmla="*/ 0 h 499"/>
                <a:gd name="T2" fmla="*/ 0 w 144"/>
                <a:gd name="T3" fmla="*/ 168 h 499"/>
                <a:gd name="T4" fmla="*/ 0 w 144"/>
                <a:gd name="T5" fmla="*/ 371 h 499"/>
                <a:gd name="T6" fmla="*/ 0 60000 65536"/>
                <a:gd name="T7" fmla="*/ 0 60000 65536"/>
                <a:gd name="T8" fmla="*/ 0 60000 65536"/>
                <a:gd name="T9" fmla="*/ 0 w 144"/>
                <a:gd name="T10" fmla="*/ 0 h 499"/>
                <a:gd name="T11" fmla="*/ 144 w 144"/>
                <a:gd name="T12" fmla="*/ 499 h 4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499">
                  <a:moveTo>
                    <a:pt x="98" y="0"/>
                  </a:moveTo>
                  <a:cubicBezTo>
                    <a:pt x="49" y="72"/>
                    <a:pt x="0" y="144"/>
                    <a:pt x="8" y="227"/>
                  </a:cubicBezTo>
                  <a:cubicBezTo>
                    <a:pt x="16" y="310"/>
                    <a:pt x="80" y="404"/>
                    <a:pt x="144" y="499"/>
                  </a:cubicBezTo>
                </a:path>
              </a:pathLst>
            </a:custGeom>
            <a:noFill/>
            <a:ln w="28575" cmpd="sng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Oval 710">
              <a:extLst>
                <a:ext uri="{FF2B5EF4-FFF2-40B4-BE49-F238E27FC236}">
                  <a16:creationId xmlns:a16="http://schemas.microsoft.com/office/drawing/2014/main" id="{FA9FF695-8F3B-5B9F-B55D-5D53926A7D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3011" y="3116"/>
              <a:ext cx="34" cy="46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9966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252" name="Oval 711">
              <a:extLst>
                <a:ext uri="{FF2B5EF4-FFF2-40B4-BE49-F238E27FC236}">
                  <a16:creationId xmlns:a16="http://schemas.microsoft.com/office/drawing/2014/main" id="{C6A2ABF8-F3BB-86BE-4D23-EC0C74ED73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124219">
              <a:off x="2986" y="3099"/>
              <a:ext cx="70" cy="101"/>
            </a:xfrm>
            <a:prstGeom prst="ellipse">
              <a:avLst/>
            </a:prstGeom>
            <a:solidFill>
              <a:srgbClr val="FFCCFF"/>
            </a:solidFill>
            <a:ln w="9525">
              <a:solidFill>
                <a:srgbClr val="FFCCFF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sp>
          <p:nvSpPr>
            <p:cNvPr id="9253" name="Line 712">
              <a:extLst>
                <a:ext uri="{FF2B5EF4-FFF2-40B4-BE49-F238E27FC236}">
                  <a16:creationId xmlns:a16="http://schemas.microsoft.com/office/drawing/2014/main" id="{F03438EB-F848-BBB4-95FB-2B8B3E5F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8" y="2430"/>
              <a:ext cx="1316" cy="726"/>
            </a:xfrm>
            <a:prstGeom prst="line">
              <a:avLst/>
            </a:prstGeom>
            <a:noFill/>
            <a:ln w="28575">
              <a:solidFill>
                <a:srgbClr val="FF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54" name="Group 713">
              <a:extLst>
                <a:ext uri="{FF2B5EF4-FFF2-40B4-BE49-F238E27FC236}">
                  <a16:creationId xmlns:a16="http://schemas.microsoft.com/office/drawing/2014/main" id="{FDD172B1-D784-AF8F-4DD2-3772048790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6" y="1100"/>
              <a:ext cx="1336" cy="2600"/>
              <a:chOff x="2814" y="618"/>
              <a:chExt cx="1336" cy="2600"/>
            </a:xfrm>
          </p:grpSpPr>
          <p:grpSp>
            <p:nvGrpSpPr>
              <p:cNvPr id="9258" name="Group 714">
                <a:extLst>
                  <a:ext uri="{FF2B5EF4-FFF2-40B4-BE49-F238E27FC236}">
                    <a16:creationId xmlns:a16="http://schemas.microsoft.com/office/drawing/2014/main" id="{FD46B49C-F678-0A69-2DEE-8C8F15572C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198042">
                <a:off x="3107" y="1797"/>
                <a:ext cx="499" cy="1421"/>
                <a:chOff x="4468" y="1894"/>
                <a:chExt cx="499" cy="1421"/>
              </a:xfrm>
            </p:grpSpPr>
            <p:grpSp>
              <p:nvGrpSpPr>
                <p:cNvPr id="9378" name="Group 715">
                  <a:extLst>
                    <a:ext uri="{FF2B5EF4-FFF2-40B4-BE49-F238E27FC236}">
                      <a16:creationId xmlns:a16="http://schemas.microsoft.com/office/drawing/2014/main" id="{ED56DD73-8906-BB9C-5962-FA1CD2A89B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381" name="Group 716">
                    <a:extLst>
                      <a:ext uri="{FF2B5EF4-FFF2-40B4-BE49-F238E27FC236}">
                        <a16:creationId xmlns:a16="http://schemas.microsoft.com/office/drawing/2014/main" id="{F4A7C490-5A8F-440E-88C5-A77760FB7B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383" name="AutoShape 717">
                      <a:extLst>
                        <a:ext uri="{FF2B5EF4-FFF2-40B4-BE49-F238E27FC236}">
                          <a16:creationId xmlns:a16="http://schemas.microsoft.com/office/drawing/2014/main" id="{B8103FC9-2D77-47F1-8B42-81EFCB4F0F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384" name="Freeform 718">
                      <a:extLst>
                        <a:ext uri="{FF2B5EF4-FFF2-40B4-BE49-F238E27FC236}">
                          <a16:creationId xmlns:a16="http://schemas.microsoft.com/office/drawing/2014/main" id="{1A4AF4F3-FE2A-98FE-3732-8F7E6A9A08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85" name="Freeform 719">
                      <a:extLst>
                        <a:ext uri="{FF2B5EF4-FFF2-40B4-BE49-F238E27FC236}">
                          <a16:creationId xmlns:a16="http://schemas.microsoft.com/office/drawing/2014/main" id="{44BC662E-D156-CA54-7C20-EF71F6F9C3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382" name="AutoShape 720">
                    <a:extLst>
                      <a:ext uri="{FF2B5EF4-FFF2-40B4-BE49-F238E27FC236}">
                        <a16:creationId xmlns:a16="http://schemas.microsoft.com/office/drawing/2014/main" id="{186BC189-E8C9-25BC-DE84-A460651AD1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379" name="Freeform 721" descr="50%">
                  <a:extLst>
                    <a:ext uri="{FF2B5EF4-FFF2-40B4-BE49-F238E27FC236}">
                      <a16:creationId xmlns:a16="http://schemas.microsoft.com/office/drawing/2014/main" id="{A3FCEA59-5C32-3DB8-4053-DCF5834F06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0" name="Rectangle 722" descr="50%">
                  <a:extLst>
                    <a:ext uri="{FF2B5EF4-FFF2-40B4-BE49-F238E27FC236}">
                      <a16:creationId xmlns:a16="http://schemas.microsoft.com/office/drawing/2014/main" id="{DC734A3D-9CF2-7B8D-F2AD-01C36652E4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259" name="Group 723">
                <a:extLst>
                  <a:ext uri="{FF2B5EF4-FFF2-40B4-BE49-F238E27FC236}">
                    <a16:creationId xmlns:a16="http://schemas.microsoft.com/office/drawing/2014/main" id="{1E71DF6D-E64F-13AC-2080-C417EBA33F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641701">
                <a:off x="3465" y="1797"/>
                <a:ext cx="499" cy="1421"/>
                <a:chOff x="4468" y="1894"/>
                <a:chExt cx="499" cy="1421"/>
              </a:xfrm>
            </p:grpSpPr>
            <p:grpSp>
              <p:nvGrpSpPr>
                <p:cNvPr id="9370" name="Group 724">
                  <a:extLst>
                    <a:ext uri="{FF2B5EF4-FFF2-40B4-BE49-F238E27FC236}">
                      <a16:creationId xmlns:a16="http://schemas.microsoft.com/office/drawing/2014/main" id="{C6B1BA7C-D8FB-42FD-A624-F1599AAD91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585" y="316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9373" name="Group 725">
                    <a:extLst>
                      <a:ext uri="{FF2B5EF4-FFF2-40B4-BE49-F238E27FC236}">
                        <a16:creationId xmlns:a16="http://schemas.microsoft.com/office/drawing/2014/main" id="{4349077C-51AC-2A4E-6C2E-6F75D4EFF1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9375" name="AutoShape 726">
                      <a:extLst>
                        <a:ext uri="{FF2B5EF4-FFF2-40B4-BE49-F238E27FC236}">
                          <a16:creationId xmlns:a16="http://schemas.microsoft.com/office/drawing/2014/main" id="{2C40491A-0F1F-846B-2E26-832356BBBA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376" name="Freeform 727">
                      <a:extLst>
                        <a:ext uri="{FF2B5EF4-FFF2-40B4-BE49-F238E27FC236}">
                          <a16:creationId xmlns:a16="http://schemas.microsoft.com/office/drawing/2014/main" id="{96BA7E67-D4A4-A564-C98F-1058B9BE74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7" name="Freeform 728">
                      <a:extLst>
                        <a:ext uri="{FF2B5EF4-FFF2-40B4-BE49-F238E27FC236}">
                          <a16:creationId xmlns:a16="http://schemas.microsoft.com/office/drawing/2014/main" id="{AD231B17-893C-63A5-982A-412038F1DC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374" name="AutoShape 729">
                    <a:extLst>
                      <a:ext uri="{FF2B5EF4-FFF2-40B4-BE49-F238E27FC236}">
                        <a16:creationId xmlns:a16="http://schemas.microsoft.com/office/drawing/2014/main" id="{8D74E313-4CC1-D2AA-3354-5562B82D59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9371" name="Freeform 730" descr="50%">
                  <a:extLst>
                    <a:ext uri="{FF2B5EF4-FFF2-40B4-BE49-F238E27FC236}">
                      <a16:creationId xmlns:a16="http://schemas.microsoft.com/office/drawing/2014/main" id="{E709297F-518F-63CE-4766-85D64D3D4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815017" flipH="1">
                  <a:off x="4468" y="1894"/>
                  <a:ext cx="499" cy="1316"/>
                </a:xfrm>
                <a:custGeom>
                  <a:avLst/>
                  <a:gdLst>
                    <a:gd name="T0" fmla="*/ 11 w 522"/>
                    <a:gd name="T1" fmla="*/ 22 h 1466"/>
                    <a:gd name="T2" fmla="*/ 42 w 522"/>
                    <a:gd name="T3" fmla="*/ 75 h 1466"/>
                    <a:gd name="T4" fmla="*/ 146 w 522"/>
                    <a:gd name="T5" fmla="*/ 140 h 1466"/>
                    <a:gd name="T6" fmla="*/ 164 w 522"/>
                    <a:gd name="T7" fmla="*/ 145 h 1466"/>
                    <a:gd name="T8" fmla="*/ 199 w 522"/>
                    <a:gd name="T9" fmla="*/ 145 h 1466"/>
                    <a:gd name="T10" fmla="*/ 182 w 522"/>
                    <a:gd name="T11" fmla="*/ 130 h 1466"/>
                    <a:gd name="T12" fmla="*/ 129 w 522"/>
                    <a:gd name="T13" fmla="*/ 75 h 1466"/>
                    <a:gd name="T14" fmla="*/ 111 w 522"/>
                    <a:gd name="T15" fmla="*/ 66 h 1466"/>
                    <a:gd name="T16" fmla="*/ 146 w 522"/>
                    <a:gd name="T17" fmla="*/ 28 h 1466"/>
                    <a:gd name="T18" fmla="*/ 129 w 522"/>
                    <a:gd name="T19" fmla="*/ 4 h 1466"/>
                    <a:gd name="T20" fmla="*/ 42 w 522"/>
                    <a:gd name="T21" fmla="*/ 4 h 1466"/>
                    <a:gd name="T22" fmla="*/ 11 w 522"/>
                    <a:gd name="T23" fmla="*/ 13 h 1466"/>
                    <a:gd name="T24" fmla="*/ 11 w 522"/>
                    <a:gd name="T25" fmla="*/ 22 h 14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2"/>
                    <a:gd name="T40" fmla="*/ 0 h 1466"/>
                    <a:gd name="T41" fmla="*/ 522 w 522"/>
                    <a:gd name="T42" fmla="*/ 1466 h 14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2" h="1466">
                      <a:moveTo>
                        <a:pt x="15" y="219"/>
                      </a:moveTo>
                      <a:cubicBezTo>
                        <a:pt x="30" y="317"/>
                        <a:pt x="46" y="529"/>
                        <a:pt x="106" y="718"/>
                      </a:cubicBezTo>
                      <a:cubicBezTo>
                        <a:pt x="166" y="907"/>
                        <a:pt x="325" y="1240"/>
                        <a:pt x="378" y="1353"/>
                      </a:cubicBezTo>
                      <a:cubicBezTo>
                        <a:pt x="431" y="1466"/>
                        <a:pt x="400" y="1391"/>
                        <a:pt x="423" y="1399"/>
                      </a:cubicBezTo>
                      <a:cubicBezTo>
                        <a:pt x="446" y="1407"/>
                        <a:pt x="506" y="1422"/>
                        <a:pt x="514" y="1399"/>
                      </a:cubicBezTo>
                      <a:cubicBezTo>
                        <a:pt x="522" y="1376"/>
                        <a:pt x="499" y="1376"/>
                        <a:pt x="469" y="1263"/>
                      </a:cubicBezTo>
                      <a:cubicBezTo>
                        <a:pt x="439" y="1150"/>
                        <a:pt x="363" y="824"/>
                        <a:pt x="333" y="718"/>
                      </a:cubicBezTo>
                      <a:cubicBezTo>
                        <a:pt x="303" y="612"/>
                        <a:pt x="280" y="703"/>
                        <a:pt x="287" y="628"/>
                      </a:cubicBezTo>
                      <a:cubicBezTo>
                        <a:pt x="294" y="553"/>
                        <a:pt x="370" y="363"/>
                        <a:pt x="378" y="265"/>
                      </a:cubicBezTo>
                      <a:cubicBezTo>
                        <a:pt x="386" y="167"/>
                        <a:pt x="378" y="76"/>
                        <a:pt x="333" y="38"/>
                      </a:cubicBezTo>
                      <a:cubicBezTo>
                        <a:pt x="288" y="0"/>
                        <a:pt x="159" y="23"/>
                        <a:pt x="106" y="38"/>
                      </a:cubicBezTo>
                      <a:cubicBezTo>
                        <a:pt x="53" y="53"/>
                        <a:pt x="30" y="99"/>
                        <a:pt x="15" y="129"/>
                      </a:cubicBezTo>
                      <a:cubicBezTo>
                        <a:pt x="0" y="159"/>
                        <a:pt x="0" y="121"/>
                        <a:pt x="15" y="219"/>
                      </a:cubicBezTo>
                      <a:close/>
                    </a:path>
                  </a:pathLst>
                </a:cu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2" name="Rectangle 731" descr="50%">
                  <a:extLst>
                    <a:ext uri="{FF2B5EF4-FFF2-40B4-BE49-F238E27FC236}">
                      <a16:creationId xmlns:a16="http://schemas.microsoft.com/office/drawing/2014/main" id="{F84085CD-5BD1-54AA-DBC3-2B869DF21C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0330" flipH="1">
                  <a:off x="4610" y="3136"/>
                  <a:ext cx="126" cy="63"/>
                </a:xfrm>
                <a:prstGeom prst="rect">
                  <a:avLst/>
                </a:prstGeom>
                <a:pattFill prst="pct50">
                  <a:fgClr>
                    <a:srgbClr val="000099"/>
                  </a:fgClr>
                  <a:bgClr>
                    <a:schemeClr val="hlink"/>
                  </a:bgClr>
                </a:pattFill>
                <a:ln w="9525">
                  <a:solidFill>
                    <a:schemeClr val="hlink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  <p:grpSp>
            <p:nvGrpSpPr>
              <p:cNvPr id="9260" name="Group 732">
                <a:extLst>
                  <a:ext uri="{FF2B5EF4-FFF2-40B4-BE49-F238E27FC236}">
                    <a16:creationId xmlns:a16="http://schemas.microsoft.com/office/drawing/2014/main" id="{D19BBC8F-6CD8-41ED-B02C-5E87BC98B2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3305960">
                <a:off x="3303" y="1582"/>
                <a:ext cx="1131" cy="563"/>
                <a:chOff x="879" y="839"/>
                <a:chExt cx="1131" cy="563"/>
              </a:xfrm>
            </p:grpSpPr>
            <p:grpSp>
              <p:nvGrpSpPr>
                <p:cNvPr id="9337" name="Group 733">
                  <a:extLst>
                    <a:ext uri="{FF2B5EF4-FFF2-40B4-BE49-F238E27FC236}">
                      <a16:creationId xmlns:a16="http://schemas.microsoft.com/office/drawing/2014/main" id="{1FE7DAA3-D60A-9EF8-CFE6-D252E1F3C8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9454102" flipV="1">
                  <a:off x="1288" y="980"/>
                  <a:ext cx="722" cy="188"/>
                  <a:chOff x="2685" y="1383"/>
                  <a:chExt cx="805" cy="263"/>
                </a:xfrm>
              </p:grpSpPr>
              <p:sp>
                <p:nvSpPr>
                  <p:cNvPr id="9341" name="AutoShape 734">
                    <a:extLst>
                      <a:ext uri="{FF2B5EF4-FFF2-40B4-BE49-F238E27FC236}">
                        <a16:creationId xmlns:a16="http://schemas.microsoft.com/office/drawing/2014/main" id="{EC6266E9-A299-CCA3-804F-C25492FEA1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158732" flipH="1" flipV="1">
                    <a:off x="3061" y="1447"/>
                    <a:ext cx="31" cy="174"/>
                  </a:xfrm>
                  <a:prstGeom prst="can">
                    <a:avLst>
                      <a:gd name="adj" fmla="val 140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2" name="AutoShape 735">
                    <a:extLst>
                      <a:ext uri="{FF2B5EF4-FFF2-40B4-BE49-F238E27FC236}">
                        <a16:creationId xmlns:a16="http://schemas.microsoft.com/office/drawing/2014/main" id="{FDF26BE5-135B-F677-F367-C16AD6153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263959" flipH="1" flipV="1">
                    <a:off x="3012" y="1396"/>
                    <a:ext cx="31" cy="135"/>
                  </a:xfrm>
                  <a:prstGeom prst="can">
                    <a:avLst>
                      <a:gd name="adj" fmla="val 10887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3" name="AutoShape 736">
                    <a:extLst>
                      <a:ext uri="{FF2B5EF4-FFF2-40B4-BE49-F238E27FC236}">
                        <a16:creationId xmlns:a16="http://schemas.microsoft.com/office/drawing/2014/main" id="{8BE50F94-6E0D-F61D-F509-4DE2F22DF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44" y="1376"/>
                    <a:ext cx="31" cy="192"/>
                  </a:xfrm>
                  <a:prstGeom prst="can">
                    <a:avLst>
                      <a:gd name="adj" fmla="val 154839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4" name="AutoShape 737">
                    <a:extLst>
                      <a:ext uri="{FF2B5EF4-FFF2-40B4-BE49-F238E27FC236}">
                        <a16:creationId xmlns:a16="http://schemas.microsoft.com/office/drawing/2014/main" id="{61573820-960C-51B5-A76D-DC3BE1900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62" y="1397"/>
                    <a:ext cx="31" cy="205"/>
                  </a:xfrm>
                  <a:prstGeom prst="can">
                    <a:avLst>
                      <a:gd name="adj" fmla="val 165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5" name="AutoShape 738">
                    <a:extLst>
                      <a:ext uri="{FF2B5EF4-FFF2-40B4-BE49-F238E27FC236}">
                        <a16:creationId xmlns:a16="http://schemas.microsoft.com/office/drawing/2014/main" id="{1A92E61B-7E04-AE77-187F-54DB290CFD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207867">
                    <a:off x="2885" y="1503"/>
                    <a:ext cx="33" cy="38"/>
                  </a:xfrm>
                  <a:prstGeom prst="can">
                    <a:avLst>
                      <a:gd name="adj" fmla="val 28788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6" name="Rectangle 739">
                    <a:extLst>
                      <a:ext uri="{FF2B5EF4-FFF2-40B4-BE49-F238E27FC236}">
                        <a16:creationId xmlns:a16="http://schemas.microsoft.com/office/drawing/2014/main" id="{CED2BB30-DA96-F0F1-A25C-65D2B5068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56680">
                    <a:off x="2776" y="1575"/>
                    <a:ext cx="161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7" name="Rectangle 740">
                    <a:extLst>
                      <a:ext uri="{FF2B5EF4-FFF2-40B4-BE49-F238E27FC236}">
                        <a16:creationId xmlns:a16="http://schemas.microsoft.com/office/drawing/2014/main" id="{C0224E62-478E-8855-FEB2-4C4AC0F80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>
                    <a:off x="2744" y="1559"/>
                    <a:ext cx="287" cy="3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8" name="AutoShape 741">
                    <a:extLst>
                      <a:ext uri="{FF2B5EF4-FFF2-40B4-BE49-F238E27FC236}">
                        <a16:creationId xmlns:a16="http://schemas.microsoft.com/office/drawing/2014/main" id="{7A9430ED-B8ED-D094-E63B-6485B8093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V="1">
                    <a:off x="2933" y="1468"/>
                    <a:ext cx="55" cy="1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49" name="Rectangle 742">
                    <a:extLst>
                      <a:ext uri="{FF2B5EF4-FFF2-40B4-BE49-F238E27FC236}">
                        <a16:creationId xmlns:a16="http://schemas.microsoft.com/office/drawing/2014/main" id="{DF8219F5-8C5B-0F9A-C177-B2CB0D5CD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665743">
                    <a:off x="2770" y="1532"/>
                    <a:ext cx="160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0" name="Oval 743">
                    <a:extLst>
                      <a:ext uri="{FF2B5EF4-FFF2-40B4-BE49-F238E27FC236}">
                        <a16:creationId xmlns:a16="http://schemas.microsoft.com/office/drawing/2014/main" id="{9F11853D-2501-7BD4-6BF0-A254C7567F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903" y="1553"/>
                    <a:ext cx="96" cy="62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1" name="Oval 744">
                    <a:extLst>
                      <a:ext uri="{FF2B5EF4-FFF2-40B4-BE49-F238E27FC236}">
                        <a16:creationId xmlns:a16="http://schemas.microsoft.com/office/drawing/2014/main" id="{EAA56AD3-45EF-250A-20A8-A76F2BF476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878" y="1467"/>
                    <a:ext cx="128" cy="69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2" name="Freeform 745">
                    <a:extLst>
                      <a:ext uri="{FF2B5EF4-FFF2-40B4-BE49-F238E27FC236}">
                        <a16:creationId xmlns:a16="http://schemas.microsoft.com/office/drawing/2014/main" id="{48F634FA-6946-D12D-5CA4-EAE9267973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059830">
                    <a:off x="2685" y="1476"/>
                    <a:ext cx="385" cy="72"/>
                  </a:xfrm>
                  <a:custGeom>
                    <a:avLst/>
                    <a:gdLst>
                      <a:gd name="T0" fmla="*/ 0 w 635"/>
                      <a:gd name="T1" fmla="*/ 1 h 121"/>
                      <a:gd name="T2" fmla="*/ 1 w 635"/>
                      <a:gd name="T3" fmla="*/ 1 h 121"/>
                      <a:gd name="T4" fmla="*/ 1 w 635"/>
                      <a:gd name="T5" fmla="*/ 1 h 121"/>
                      <a:gd name="T6" fmla="*/ 1 w 635"/>
                      <a:gd name="T7" fmla="*/ 1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746">
                    <a:extLst>
                      <a:ext uri="{FF2B5EF4-FFF2-40B4-BE49-F238E27FC236}">
                        <a16:creationId xmlns:a16="http://schemas.microsoft.com/office/drawing/2014/main" id="{6A3F2554-6891-585E-53A9-8C58C09E64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800593" flipV="1">
                    <a:off x="2717" y="1608"/>
                    <a:ext cx="330" cy="38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4" name="AutoShape 747">
                    <a:extLst>
                      <a:ext uri="{FF2B5EF4-FFF2-40B4-BE49-F238E27FC236}">
                        <a16:creationId xmlns:a16="http://schemas.microsoft.com/office/drawing/2014/main" id="{455F9581-5AB1-D174-EEA6-7902B4281C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333520">
                    <a:off x="2996" y="1576"/>
                    <a:ext cx="71" cy="28"/>
                  </a:xfrm>
                  <a:prstGeom prst="flowChartTerminator">
                    <a:avLst/>
                  </a:prstGeom>
                  <a:solidFill>
                    <a:srgbClr val="FFCC9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5" name="Oval 748">
                    <a:extLst>
                      <a:ext uri="{FF2B5EF4-FFF2-40B4-BE49-F238E27FC236}">
                        <a16:creationId xmlns:a16="http://schemas.microsoft.com/office/drawing/2014/main" id="{CD36182C-920F-2B40-3371-482504393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8306678">
                    <a:off x="3048" y="1557"/>
                    <a:ext cx="38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6" name="Freeform 749">
                    <a:extLst>
                      <a:ext uri="{FF2B5EF4-FFF2-40B4-BE49-F238E27FC236}">
                        <a16:creationId xmlns:a16="http://schemas.microsoft.com/office/drawing/2014/main" id="{FD39C03A-EC29-C515-EA00-7E5AFBE84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283456" flipV="1">
                    <a:off x="2922" y="1579"/>
                    <a:ext cx="142" cy="44"/>
                  </a:xfrm>
                  <a:custGeom>
                    <a:avLst/>
                    <a:gdLst>
                      <a:gd name="T0" fmla="*/ 0 w 318"/>
                      <a:gd name="T1" fmla="*/ 0 h 106"/>
                      <a:gd name="T2" fmla="*/ 0 w 318"/>
                      <a:gd name="T3" fmla="*/ 0 h 106"/>
                      <a:gd name="T4" fmla="*/ 0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750">
                    <a:extLst>
                      <a:ext uri="{FF2B5EF4-FFF2-40B4-BE49-F238E27FC236}">
                        <a16:creationId xmlns:a16="http://schemas.microsoft.com/office/drawing/2014/main" id="{07172811-01C1-7B75-3319-C680DA043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513125">
                    <a:off x="2976" y="1550"/>
                    <a:ext cx="122" cy="55"/>
                  </a:xfrm>
                  <a:custGeom>
                    <a:avLst/>
                    <a:gdLst>
                      <a:gd name="T0" fmla="*/ 1 w 235"/>
                      <a:gd name="T1" fmla="*/ 1 h 97"/>
                      <a:gd name="T2" fmla="*/ 1 w 235"/>
                      <a:gd name="T3" fmla="*/ 1 h 97"/>
                      <a:gd name="T4" fmla="*/ 1 w 235"/>
                      <a:gd name="T5" fmla="*/ 1 h 97"/>
                      <a:gd name="T6" fmla="*/ 1 w 235"/>
                      <a:gd name="T7" fmla="*/ 1 h 97"/>
                      <a:gd name="T8" fmla="*/ 1 w 235"/>
                      <a:gd name="T9" fmla="*/ 1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4A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AutoShape 751">
                    <a:extLst>
                      <a:ext uri="{FF2B5EF4-FFF2-40B4-BE49-F238E27FC236}">
                        <a16:creationId xmlns:a16="http://schemas.microsoft.com/office/drawing/2014/main" id="{8E99341C-15B8-6649-13FE-D35725085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887245">
                    <a:off x="2981" y="1583"/>
                    <a:ext cx="22" cy="48"/>
                  </a:xfrm>
                  <a:prstGeom prst="can">
                    <a:avLst>
                      <a:gd name="adj" fmla="val 5454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59" name="AutoShape 752">
                    <a:extLst>
                      <a:ext uri="{FF2B5EF4-FFF2-40B4-BE49-F238E27FC236}">
                        <a16:creationId xmlns:a16="http://schemas.microsoft.com/office/drawing/2014/main" id="{6B5EA55D-27E8-7E73-CD3C-098AD892FE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015004">
                    <a:off x="2903" y="1588"/>
                    <a:ext cx="60" cy="32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60" name="Line 753">
                    <a:extLst>
                      <a:ext uri="{FF2B5EF4-FFF2-40B4-BE49-F238E27FC236}">
                        <a16:creationId xmlns:a16="http://schemas.microsoft.com/office/drawing/2014/main" id="{988C3A15-013B-D364-FBC7-AB8513001F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>
                    <a:off x="2851" y="1603"/>
                    <a:ext cx="9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1" name="Line 754">
                    <a:extLst>
                      <a:ext uri="{FF2B5EF4-FFF2-40B4-BE49-F238E27FC236}">
                        <a16:creationId xmlns:a16="http://schemas.microsoft.com/office/drawing/2014/main" id="{D4CAF1A7-E0EB-7F42-6508-47CA2A4AC6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 flipV="1">
                    <a:off x="3034" y="1575"/>
                    <a:ext cx="0" cy="31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2" name="Oval 755">
                    <a:extLst>
                      <a:ext uri="{FF2B5EF4-FFF2-40B4-BE49-F238E27FC236}">
                        <a16:creationId xmlns:a16="http://schemas.microsoft.com/office/drawing/2014/main" id="{04D5C765-9446-25E0-BED2-EC4F8E55F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682013" flipH="1">
                    <a:off x="3053" y="1552"/>
                    <a:ext cx="40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63" name="Freeform 756">
                    <a:extLst>
                      <a:ext uri="{FF2B5EF4-FFF2-40B4-BE49-F238E27FC236}">
                        <a16:creationId xmlns:a16="http://schemas.microsoft.com/office/drawing/2014/main" id="{98145D0B-1AF6-F3E4-0EF1-8CE88E4B0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747518" flipH="1">
                    <a:off x="2937" y="1521"/>
                    <a:ext cx="35" cy="96"/>
                  </a:xfrm>
                  <a:custGeom>
                    <a:avLst/>
                    <a:gdLst>
                      <a:gd name="T0" fmla="*/ 1 w 52"/>
                      <a:gd name="T1" fmla="*/ 1 h 136"/>
                      <a:gd name="T2" fmla="*/ 1 w 52"/>
                      <a:gd name="T3" fmla="*/ 1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136"/>
                        </a:moveTo>
                        <a:cubicBezTo>
                          <a:pt x="48" y="102"/>
                          <a:pt x="52" y="68"/>
                          <a:pt x="45" y="45"/>
                        </a:cubicBezTo>
                        <a:cubicBezTo>
                          <a:pt x="38" y="22"/>
                          <a:pt x="19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66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757">
                    <a:extLst>
                      <a:ext uri="{FF2B5EF4-FFF2-40B4-BE49-F238E27FC236}">
                        <a16:creationId xmlns:a16="http://schemas.microsoft.com/office/drawing/2014/main" id="{A6D5401C-902D-D3E5-C98B-E9C3F08DED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H="1">
                    <a:off x="2926" y="1501"/>
                    <a:ext cx="89" cy="89"/>
                  </a:xfrm>
                  <a:custGeom>
                    <a:avLst/>
                    <a:gdLst>
                      <a:gd name="T0" fmla="*/ 58 w 91"/>
                      <a:gd name="T1" fmla="*/ 1 h 136"/>
                      <a:gd name="T2" fmla="*/ 24 w 91"/>
                      <a:gd name="T3" fmla="*/ 1 h 136"/>
                      <a:gd name="T4" fmla="*/ 0 w 91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36"/>
                      <a:gd name="T11" fmla="*/ 91 w 91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36">
                        <a:moveTo>
                          <a:pt x="91" y="136"/>
                        </a:moveTo>
                        <a:cubicBezTo>
                          <a:pt x="75" y="102"/>
                          <a:pt x="60" y="68"/>
                          <a:pt x="45" y="45"/>
                        </a:cubicBezTo>
                        <a:cubicBezTo>
                          <a:pt x="30" y="22"/>
                          <a:pt x="15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758">
                    <a:extLst>
                      <a:ext uri="{FF2B5EF4-FFF2-40B4-BE49-F238E27FC236}">
                        <a16:creationId xmlns:a16="http://schemas.microsoft.com/office/drawing/2014/main" id="{63FA69EB-5972-60D0-3DA7-8E2B3A791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52300" flipH="1">
                    <a:off x="2942" y="1462"/>
                    <a:ext cx="82" cy="68"/>
                  </a:xfrm>
                  <a:custGeom>
                    <a:avLst/>
                    <a:gdLst>
                      <a:gd name="T0" fmla="*/ 0 w 181"/>
                      <a:gd name="T1" fmla="*/ 1 h 91"/>
                      <a:gd name="T2" fmla="*/ 0 w 181"/>
                      <a:gd name="T3" fmla="*/ 1 h 91"/>
                      <a:gd name="T4" fmla="*/ 0 w 181"/>
                      <a:gd name="T5" fmla="*/ 0 h 91"/>
                      <a:gd name="T6" fmla="*/ 0 60000 65536"/>
                      <a:gd name="T7" fmla="*/ 0 60000 65536"/>
                      <a:gd name="T8" fmla="*/ 0 60000 65536"/>
                      <a:gd name="T9" fmla="*/ 0 w 181"/>
                      <a:gd name="T10" fmla="*/ 0 h 91"/>
                      <a:gd name="T11" fmla="*/ 181 w 181"/>
                      <a:gd name="T12" fmla="*/ 91 h 9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1" h="91">
                        <a:moveTo>
                          <a:pt x="181" y="91"/>
                        </a:moveTo>
                        <a:cubicBezTo>
                          <a:pt x="128" y="76"/>
                          <a:pt x="75" y="61"/>
                          <a:pt x="45" y="46"/>
                        </a:cubicBezTo>
                        <a:cubicBezTo>
                          <a:pt x="15" y="31"/>
                          <a:pt x="7" y="15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66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6" name="Arc 759">
                    <a:extLst>
                      <a:ext uri="{FF2B5EF4-FFF2-40B4-BE49-F238E27FC236}">
                        <a16:creationId xmlns:a16="http://schemas.microsoft.com/office/drawing/2014/main" id="{84492E62-F4ED-9349-ADEF-6AB3568C79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10" y="1191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7" name="Arc 760">
                    <a:extLst>
                      <a:ext uri="{FF2B5EF4-FFF2-40B4-BE49-F238E27FC236}">
                        <a16:creationId xmlns:a16="http://schemas.microsoft.com/office/drawing/2014/main" id="{024FD3AE-8175-CB55-F145-D416C3BB1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53" y="120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8" name="Arc 761">
                    <a:extLst>
                      <a:ext uri="{FF2B5EF4-FFF2-40B4-BE49-F238E27FC236}">
                        <a16:creationId xmlns:a16="http://schemas.microsoft.com/office/drawing/2014/main" id="{D9318FF4-D544-6860-2938-2CE9D4F04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69" y="1232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9369" name="Arc 762">
                    <a:extLst>
                      <a:ext uri="{FF2B5EF4-FFF2-40B4-BE49-F238E27FC236}">
                        <a16:creationId xmlns:a16="http://schemas.microsoft.com/office/drawing/2014/main" id="{3B16459F-18B9-3335-D36C-128B29552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76" y="126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38" name="Group 763">
                  <a:extLst>
                    <a:ext uri="{FF2B5EF4-FFF2-40B4-BE49-F238E27FC236}">
                      <a16:creationId xmlns:a16="http://schemas.microsoft.com/office/drawing/2014/main" id="{330E5257-5665-39F7-E833-DBB8456F64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3054">
                  <a:off x="879" y="839"/>
                  <a:ext cx="519" cy="563"/>
                  <a:chOff x="4195" y="255"/>
                  <a:chExt cx="681" cy="687"/>
                </a:xfrm>
              </p:grpSpPr>
              <p:sp>
                <p:nvSpPr>
                  <p:cNvPr id="9339" name="Freeform 764" descr="Dotted grid">
                    <a:extLst>
                      <a:ext uri="{FF2B5EF4-FFF2-40B4-BE49-F238E27FC236}">
                        <a16:creationId xmlns:a16="http://schemas.microsoft.com/office/drawing/2014/main" id="{EB9731A5-9EC5-3791-4F5A-834B26515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0" name="Rectangle 765" descr="Dotted grid">
                    <a:extLst>
                      <a:ext uri="{FF2B5EF4-FFF2-40B4-BE49-F238E27FC236}">
                        <a16:creationId xmlns:a16="http://schemas.microsoft.com/office/drawing/2014/main" id="{8D8C7262-DED4-A35F-B805-5380F81A82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9261" name="Freeform 766">
                <a:extLst>
                  <a:ext uri="{FF2B5EF4-FFF2-40B4-BE49-F238E27FC236}">
                    <a16:creationId xmlns:a16="http://schemas.microsoft.com/office/drawing/2014/main" id="{E50E9A18-6DA9-428B-9090-B74816EA4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115017">
                <a:off x="3472" y="969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262" name="Group 767">
                <a:extLst>
                  <a:ext uri="{FF2B5EF4-FFF2-40B4-BE49-F238E27FC236}">
                    <a16:creationId xmlns:a16="http://schemas.microsoft.com/office/drawing/2014/main" id="{ECC9DF61-2305-A672-79F4-2AC71E271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0" y="618"/>
                <a:ext cx="439" cy="506"/>
                <a:chOff x="1952" y="582"/>
                <a:chExt cx="505" cy="587"/>
              </a:xfrm>
            </p:grpSpPr>
            <p:sp>
              <p:nvSpPr>
                <p:cNvPr id="9308" name="Freeform 768">
                  <a:extLst>
                    <a:ext uri="{FF2B5EF4-FFF2-40B4-BE49-F238E27FC236}">
                      <a16:creationId xmlns:a16="http://schemas.microsoft.com/office/drawing/2014/main" id="{563A92CF-07FD-1863-7F68-2B1F2FDAA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56925">
                  <a:off x="2094" y="1097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09" name="Freeform 769">
                  <a:extLst>
                    <a:ext uri="{FF2B5EF4-FFF2-40B4-BE49-F238E27FC236}">
                      <a16:creationId xmlns:a16="http://schemas.microsoft.com/office/drawing/2014/main" id="{93EFA53E-CFE2-AFF6-2C40-9C3AA2AE1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98214">
                  <a:off x="2034" y="639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10" name="Freeform 770">
                  <a:extLst>
                    <a:ext uri="{FF2B5EF4-FFF2-40B4-BE49-F238E27FC236}">
                      <a16:creationId xmlns:a16="http://schemas.microsoft.com/office/drawing/2014/main" id="{48817A5C-6DCE-D099-3325-0E6CC7764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0" y="987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311" name="Group 771">
                  <a:extLst>
                    <a:ext uri="{FF2B5EF4-FFF2-40B4-BE49-F238E27FC236}">
                      <a16:creationId xmlns:a16="http://schemas.microsoft.com/office/drawing/2014/main" id="{1AA87E5D-892C-5136-7200-E0BCF4661E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0" y="840"/>
                  <a:ext cx="137" cy="51"/>
                  <a:chOff x="4537" y="194"/>
                  <a:chExt cx="137" cy="51"/>
                </a:xfrm>
              </p:grpSpPr>
              <p:sp>
                <p:nvSpPr>
                  <p:cNvPr id="9332" name="Oval 772">
                    <a:extLst>
                      <a:ext uri="{FF2B5EF4-FFF2-40B4-BE49-F238E27FC236}">
                        <a16:creationId xmlns:a16="http://schemas.microsoft.com/office/drawing/2014/main" id="{525D65F4-2C2E-05CC-6969-001FAB0C39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33" name="Freeform 773">
                    <a:extLst>
                      <a:ext uri="{FF2B5EF4-FFF2-40B4-BE49-F238E27FC236}">
                        <a16:creationId xmlns:a16="http://schemas.microsoft.com/office/drawing/2014/main" id="{D7630D75-DFE7-0045-6C0A-7F63BE924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774">
                    <a:extLst>
                      <a:ext uri="{FF2B5EF4-FFF2-40B4-BE49-F238E27FC236}">
                        <a16:creationId xmlns:a16="http://schemas.microsoft.com/office/drawing/2014/main" id="{5F54EB48-592A-D5E9-4890-614973BCD2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775">
                    <a:extLst>
                      <a:ext uri="{FF2B5EF4-FFF2-40B4-BE49-F238E27FC236}">
                        <a16:creationId xmlns:a16="http://schemas.microsoft.com/office/drawing/2014/main" id="{83019533-D663-8638-993E-D84C4F896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776">
                    <a:extLst>
                      <a:ext uri="{FF2B5EF4-FFF2-40B4-BE49-F238E27FC236}">
                        <a16:creationId xmlns:a16="http://schemas.microsoft.com/office/drawing/2014/main" id="{EE5FC7E9-E064-A8F9-5CED-65F5D5F14A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12" name="Group 777">
                  <a:extLst>
                    <a:ext uri="{FF2B5EF4-FFF2-40B4-BE49-F238E27FC236}">
                      <a16:creationId xmlns:a16="http://schemas.microsoft.com/office/drawing/2014/main" id="{F675A346-30B3-4189-EBC9-16A3EF11BD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1" y="1017"/>
                  <a:ext cx="90" cy="51"/>
                  <a:chOff x="4378" y="880"/>
                  <a:chExt cx="90" cy="51"/>
                </a:xfrm>
              </p:grpSpPr>
              <p:sp>
                <p:nvSpPr>
                  <p:cNvPr id="9330" name="Freeform 778">
                    <a:extLst>
                      <a:ext uri="{FF2B5EF4-FFF2-40B4-BE49-F238E27FC236}">
                        <a16:creationId xmlns:a16="http://schemas.microsoft.com/office/drawing/2014/main" id="{FDC26C13-12E3-74B8-72B5-57148453F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779">
                    <a:extLst>
                      <a:ext uri="{FF2B5EF4-FFF2-40B4-BE49-F238E27FC236}">
                        <a16:creationId xmlns:a16="http://schemas.microsoft.com/office/drawing/2014/main" id="{52554AAE-D08E-BDEE-CC95-F0C509B1F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13" name="Group 780">
                  <a:extLst>
                    <a:ext uri="{FF2B5EF4-FFF2-40B4-BE49-F238E27FC236}">
                      <a16:creationId xmlns:a16="http://schemas.microsoft.com/office/drawing/2014/main" id="{DAC07165-CCF4-A5D0-6A43-1A8829E840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6" y="837"/>
                  <a:ext cx="96" cy="181"/>
                  <a:chOff x="4115" y="719"/>
                  <a:chExt cx="96" cy="181"/>
                </a:xfrm>
              </p:grpSpPr>
              <p:grpSp>
                <p:nvGrpSpPr>
                  <p:cNvPr id="9326" name="Group 781">
                    <a:extLst>
                      <a:ext uri="{FF2B5EF4-FFF2-40B4-BE49-F238E27FC236}">
                        <a16:creationId xmlns:a16="http://schemas.microsoft.com/office/drawing/2014/main" id="{5B098D42-8E9F-99C3-C375-A81D9E46211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9328" name="Freeform 782">
                      <a:extLst>
                        <a:ext uri="{FF2B5EF4-FFF2-40B4-BE49-F238E27FC236}">
                          <a16:creationId xmlns:a16="http://schemas.microsoft.com/office/drawing/2014/main" id="{4E79DF39-78ED-C0B0-96CF-D1B0B38848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9" name="Freeform 783">
                      <a:extLst>
                        <a:ext uri="{FF2B5EF4-FFF2-40B4-BE49-F238E27FC236}">
                          <a16:creationId xmlns:a16="http://schemas.microsoft.com/office/drawing/2014/main" id="{1883F7D4-8E3B-4A24-8A4E-0876F7C30D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327" name="Freeform 784">
                    <a:extLst>
                      <a:ext uri="{FF2B5EF4-FFF2-40B4-BE49-F238E27FC236}">
                        <a16:creationId xmlns:a16="http://schemas.microsoft.com/office/drawing/2014/main" id="{27506952-3189-8ADA-6EDB-280B0561D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14" name="Group 785">
                  <a:extLst>
                    <a:ext uri="{FF2B5EF4-FFF2-40B4-BE49-F238E27FC236}">
                      <a16:creationId xmlns:a16="http://schemas.microsoft.com/office/drawing/2014/main" id="{08771CB4-F0CF-2C15-A29F-BD1459E825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61698">
                  <a:off x="2357" y="876"/>
                  <a:ext cx="86" cy="124"/>
                  <a:chOff x="3702" y="835"/>
                  <a:chExt cx="105" cy="187"/>
                </a:xfrm>
              </p:grpSpPr>
              <p:grpSp>
                <p:nvGrpSpPr>
                  <p:cNvPr id="9320" name="Group 786">
                    <a:extLst>
                      <a:ext uri="{FF2B5EF4-FFF2-40B4-BE49-F238E27FC236}">
                        <a16:creationId xmlns:a16="http://schemas.microsoft.com/office/drawing/2014/main" id="{3EBCB8F2-1875-1780-A827-BA1B8EFC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9322" name="Freeform 787">
                      <a:extLst>
                        <a:ext uri="{FF2B5EF4-FFF2-40B4-BE49-F238E27FC236}">
                          <a16:creationId xmlns:a16="http://schemas.microsoft.com/office/drawing/2014/main" id="{C64EC8CA-A0FC-B163-75BE-31C8AF2DDD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323" name="Group 788">
                      <a:extLst>
                        <a:ext uri="{FF2B5EF4-FFF2-40B4-BE49-F238E27FC236}">
                          <a16:creationId xmlns:a16="http://schemas.microsoft.com/office/drawing/2014/main" id="{A0D638F1-2F41-ACEF-AB9A-EC05E5451F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9324" name="Freeform 789">
                        <a:extLst>
                          <a:ext uri="{FF2B5EF4-FFF2-40B4-BE49-F238E27FC236}">
                            <a16:creationId xmlns:a16="http://schemas.microsoft.com/office/drawing/2014/main" id="{D3969FC0-B1CD-568C-F9B5-455A69BCC1F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325" name="Freeform 790">
                        <a:extLst>
                          <a:ext uri="{FF2B5EF4-FFF2-40B4-BE49-F238E27FC236}">
                            <a16:creationId xmlns:a16="http://schemas.microsoft.com/office/drawing/2014/main" id="{5F934710-BEA3-77CC-EEE8-3AD7D44EF42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9321" name="Freeform 791">
                    <a:extLst>
                      <a:ext uri="{FF2B5EF4-FFF2-40B4-BE49-F238E27FC236}">
                        <a16:creationId xmlns:a16="http://schemas.microsoft.com/office/drawing/2014/main" id="{E261CE60-550D-96C4-A96A-915ED714EB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315" name="Freeform 792">
                  <a:extLst>
                    <a:ext uri="{FF2B5EF4-FFF2-40B4-BE49-F238E27FC236}">
                      <a16:creationId xmlns:a16="http://schemas.microsoft.com/office/drawing/2014/main" id="{977D8D34-B2B6-429F-DB7A-345595249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767406">
                  <a:off x="1952" y="668"/>
                  <a:ext cx="225" cy="328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316" name="Group 793">
                  <a:extLst>
                    <a:ext uri="{FF2B5EF4-FFF2-40B4-BE49-F238E27FC236}">
                      <a16:creationId xmlns:a16="http://schemas.microsoft.com/office/drawing/2014/main" id="{02328288-4F4A-709B-C3AD-8E08D3CD38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74" y="582"/>
                  <a:ext cx="475" cy="515"/>
                  <a:chOff x="1974" y="582"/>
                  <a:chExt cx="475" cy="515"/>
                </a:xfrm>
              </p:grpSpPr>
              <p:sp>
                <p:nvSpPr>
                  <p:cNvPr id="9317" name="Freeform 794">
                    <a:extLst>
                      <a:ext uri="{FF2B5EF4-FFF2-40B4-BE49-F238E27FC236}">
                        <a16:creationId xmlns:a16="http://schemas.microsoft.com/office/drawing/2014/main" id="{934347C4-2C02-6F6D-6CE1-BD53C85450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16291">
                    <a:off x="1987" y="901"/>
                    <a:ext cx="121" cy="196"/>
                  </a:xfrm>
                  <a:custGeom>
                    <a:avLst/>
                    <a:gdLst>
                      <a:gd name="T0" fmla="*/ 0 w 151"/>
                      <a:gd name="T1" fmla="*/ 1 h 295"/>
                      <a:gd name="T2" fmla="*/ 2 w 151"/>
                      <a:gd name="T3" fmla="*/ 1 h 295"/>
                      <a:gd name="T4" fmla="*/ 2 w 151"/>
                      <a:gd name="T5" fmla="*/ 1 h 295"/>
                      <a:gd name="T6" fmla="*/ 2 w 151"/>
                      <a:gd name="T7" fmla="*/ 1 h 295"/>
                      <a:gd name="T8" fmla="*/ 2 w 151"/>
                      <a:gd name="T9" fmla="*/ 1 h 295"/>
                      <a:gd name="T10" fmla="*/ 2 w 151"/>
                      <a:gd name="T11" fmla="*/ 1 h 295"/>
                      <a:gd name="T12" fmla="*/ 0 w 151"/>
                      <a:gd name="T13" fmla="*/ 1 h 29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51"/>
                      <a:gd name="T22" fmla="*/ 0 h 295"/>
                      <a:gd name="T23" fmla="*/ 151 w 151"/>
                      <a:gd name="T24" fmla="*/ 295 h 29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51" h="295">
                        <a:moveTo>
                          <a:pt x="0" y="23"/>
                        </a:moveTo>
                        <a:cubicBezTo>
                          <a:pt x="0" y="46"/>
                          <a:pt x="22" y="160"/>
                          <a:pt x="45" y="205"/>
                        </a:cubicBezTo>
                        <a:cubicBezTo>
                          <a:pt x="68" y="250"/>
                          <a:pt x="121" y="295"/>
                          <a:pt x="136" y="295"/>
                        </a:cubicBezTo>
                        <a:cubicBezTo>
                          <a:pt x="151" y="295"/>
                          <a:pt x="143" y="228"/>
                          <a:pt x="136" y="205"/>
                        </a:cubicBezTo>
                        <a:cubicBezTo>
                          <a:pt x="129" y="182"/>
                          <a:pt x="106" y="182"/>
                          <a:pt x="91" y="159"/>
                        </a:cubicBezTo>
                        <a:cubicBezTo>
                          <a:pt x="76" y="136"/>
                          <a:pt x="60" y="92"/>
                          <a:pt x="45" y="69"/>
                        </a:cubicBezTo>
                        <a:cubicBezTo>
                          <a:pt x="30" y="46"/>
                          <a:pt x="0" y="0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795">
                    <a:extLst>
                      <a:ext uri="{FF2B5EF4-FFF2-40B4-BE49-F238E27FC236}">
                        <a16:creationId xmlns:a16="http://schemas.microsoft.com/office/drawing/2014/main" id="{27F979E0-73FA-A689-D16F-359144D04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5074">
                    <a:off x="1974" y="582"/>
                    <a:ext cx="461" cy="267"/>
                  </a:xfrm>
                  <a:custGeom>
                    <a:avLst/>
                    <a:gdLst>
                      <a:gd name="T0" fmla="*/ 45 w 423"/>
                      <a:gd name="T1" fmla="*/ 69827 h 196"/>
                      <a:gd name="T2" fmla="*/ 600 w 423"/>
                      <a:gd name="T3" fmla="*/ 9619 h 196"/>
                      <a:gd name="T4" fmla="*/ 1694 w 423"/>
                      <a:gd name="T5" fmla="*/ 9619 h 196"/>
                      <a:gd name="T6" fmla="*/ 2525 w 423"/>
                      <a:gd name="T7" fmla="*/ 39908 h 196"/>
                      <a:gd name="T8" fmla="*/ 1978 w 423"/>
                      <a:gd name="T9" fmla="*/ 99989 h 196"/>
                      <a:gd name="T10" fmla="*/ 1424 w 423"/>
                      <a:gd name="T11" fmla="*/ 99989 h 196"/>
                      <a:gd name="T12" fmla="*/ 876 w 423"/>
                      <a:gd name="T13" fmla="*/ 129578 h 196"/>
                      <a:gd name="T14" fmla="*/ 45 w 423"/>
                      <a:gd name="T15" fmla="*/ 69827 h 19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196"/>
                      <a:gd name="T26" fmla="*/ 423 w 423"/>
                      <a:gd name="T27" fmla="*/ 196 h 19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196">
                        <a:moveTo>
                          <a:pt x="7" y="106"/>
                        </a:moveTo>
                        <a:cubicBezTo>
                          <a:pt x="0" y="76"/>
                          <a:pt x="53" y="30"/>
                          <a:pt x="98" y="15"/>
                        </a:cubicBezTo>
                        <a:cubicBezTo>
                          <a:pt x="143" y="0"/>
                          <a:pt x="226" y="8"/>
                          <a:pt x="279" y="15"/>
                        </a:cubicBezTo>
                        <a:cubicBezTo>
                          <a:pt x="332" y="22"/>
                          <a:pt x="407" y="37"/>
                          <a:pt x="415" y="60"/>
                        </a:cubicBezTo>
                        <a:cubicBezTo>
                          <a:pt x="423" y="83"/>
                          <a:pt x="355" y="136"/>
                          <a:pt x="325" y="151"/>
                        </a:cubicBezTo>
                        <a:cubicBezTo>
                          <a:pt x="295" y="166"/>
                          <a:pt x="264" y="144"/>
                          <a:pt x="234" y="151"/>
                        </a:cubicBezTo>
                        <a:cubicBezTo>
                          <a:pt x="204" y="158"/>
                          <a:pt x="181" y="196"/>
                          <a:pt x="143" y="196"/>
                        </a:cubicBezTo>
                        <a:cubicBezTo>
                          <a:pt x="105" y="196"/>
                          <a:pt x="14" y="136"/>
                          <a:pt x="7" y="106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796">
                    <a:extLst>
                      <a:ext uri="{FF2B5EF4-FFF2-40B4-BE49-F238E27FC236}">
                        <a16:creationId xmlns:a16="http://schemas.microsoft.com/office/drawing/2014/main" id="{9CE9E53F-C3A8-F2F5-B695-A63A01B50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2269268">
                    <a:off x="2299" y="648"/>
                    <a:ext cx="150" cy="136"/>
                  </a:xfrm>
                  <a:custGeom>
                    <a:avLst/>
                    <a:gdLst>
                      <a:gd name="T0" fmla="*/ 52 w 150"/>
                      <a:gd name="T1" fmla="*/ 0 h 136"/>
                      <a:gd name="T2" fmla="*/ 143 w 150"/>
                      <a:gd name="T3" fmla="*/ 45 h 136"/>
                      <a:gd name="T4" fmla="*/ 97 w 150"/>
                      <a:gd name="T5" fmla="*/ 136 h 136"/>
                      <a:gd name="T6" fmla="*/ 7 w 150"/>
                      <a:gd name="T7" fmla="*/ 45 h 136"/>
                      <a:gd name="T8" fmla="*/ 52 w 150"/>
                      <a:gd name="T9" fmla="*/ 0 h 1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0"/>
                      <a:gd name="T16" fmla="*/ 0 h 136"/>
                      <a:gd name="T17" fmla="*/ 150 w 150"/>
                      <a:gd name="T18" fmla="*/ 136 h 1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0" h="136">
                        <a:moveTo>
                          <a:pt x="52" y="0"/>
                        </a:moveTo>
                        <a:cubicBezTo>
                          <a:pt x="75" y="0"/>
                          <a:pt x="136" y="22"/>
                          <a:pt x="143" y="45"/>
                        </a:cubicBezTo>
                        <a:cubicBezTo>
                          <a:pt x="150" y="68"/>
                          <a:pt x="120" y="136"/>
                          <a:pt x="97" y="136"/>
                        </a:cubicBezTo>
                        <a:cubicBezTo>
                          <a:pt x="74" y="136"/>
                          <a:pt x="14" y="68"/>
                          <a:pt x="7" y="45"/>
                        </a:cubicBezTo>
                        <a:cubicBezTo>
                          <a:pt x="0" y="22"/>
                          <a:pt x="29" y="0"/>
                          <a:pt x="52" y="0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263" name="Freeform 797" descr="Dotted grid">
                <a:extLst>
                  <a:ext uri="{FF2B5EF4-FFF2-40B4-BE49-F238E27FC236}">
                    <a16:creationId xmlns:a16="http://schemas.microsoft.com/office/drawing/2014/main" id="{D3D65576-F35B-F936-3B6F-2C8BD2E1F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157"/>
                <a:ext cx="430" cy="741"/>
              </a:xfrm>
              <a:custGeom>
                <a:avLst/>
                <a:gdLst>
                  <a:gd name="T0" fmla="*/ 13 w 476"/>
                  <a:gd name="T1" fmla="*/ 288 h 695"/>
                  <a:gd name="T2" fmla="*/ 7 w 476"/>
                  <a:gd name="T3" fmla="*/ 1335 h 695"/>
                  <a:gd name="T4" fmla="*/ 5 w 476"/>
                  <a:gd name="T5" fmla="*/ 2382 h 695"/>
                  <a:gd name="T6" fmla="*/ 18 w 476"/>
                  <a:gd name="T7" fmla="*/ 2557 h 695"/>
                  <a:gd name="T8" fmla="*/ 51 w 476"/>
                  <a:gd name="T9" fmla="*/ 2557 h 695"/>
                  <a:gd name="T10" fmla="*/ 56 w 476"/>
                  <a:gd name="T11" fmla="*/ 1855 h 695"/>
                  <a:gd name="T12" fmla="*/ 51 w 476"/>
                  <a:gd name="T13" fmla="*/ 288 h 695"/>
                  <a:gd name="T14" fmla="*/ 39 w 476"/>
                  <a:gd name="T15" fmla="*/ 116 h 695"/>
                  <a:gd name="T16" fmla="*/ 18 w 476"/>
                  <a:gd name="T17" fmla="*/ 116 h 695"/>
                  <a:gd name="T18" fmla="*/ 13 w 476"/>
                  <a:gd name="T19" fmla="*/ 288 h 6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6"/>
                  <a:gd name="T31" fmla="*/ 0 h 695"/>
                  <a:gd name="T32" fmla="*/ 476 w 476"/>
                  <a:gd name="T33" fmla="*/ 695 h 6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6" h="695">
                    <a:moveTo>
                      <a:pt x="105" y="75"/>
                    </a:moveTo>
                    <a:cubicBezTo>
                      <a:pt x="90" y="128"/>
                      <a:pt x="75" y="256"/>
                      <a:pt x="60" y="347"/>
                    </a:cubicBezTo>
                    <a:cubicBezTo>
                      <a:pt x="45" y="438"/>
                      <a:pt x="0" y="566"/>
                      <a:pt x="15" y="619"/>
                    </a:cubicBezTo>
                    <a:cubicBezTo>
                      <a:pt x="30" y="672"/>
                      <a:pt x="83" y="657"/>
                      <a:pt x="151" y="665"/>
                    </a:cubicBezTo>
                    <a:cubicBezTo>
                      <a:pt x="219" y="673"/>
                      <a:pt x="370" y="695"/>
                      <a:pt x="423" y="665"/>
                    </a:cubicBezTo>
                    <a:cubicBezTo>
                      <a:pt x="476" y="635"/>
                      <a:pt x="468" y="581"/>
                      <a:pt x="468" y="483"/>
                    </a:cubicBezTo>
                    <a:cubicBezTo>
                      <a:pt x="468" y="385"/>
                      <a:pt x="446" y="150"/>
                      <a:pt x="423" y="75"/>
                    </a:cubicBezTo>
                    <a:cubicBezTo>
                      <a:pt x="400" y="0"/>
                      <a:pt x="377" y="37"/>
                      <a:pt x="332" y="30"/>
                    </a:cubicBezTo>
                    <a:cubicBezTo>
                      <a:pt x="287" y="23"/>
                      <a:pt x="189" y="23"/>
                      <a:pt x="151" y="30"/>
                    </a:cubicBezTo>
                    <a:cubicBezTo>
                      <a:pt x="113" y="37"/>
                      <a:pt x="120" y="22"/>
                      <a:pt x="105" y="75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chemeClr val="bg1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4" name="Freeform 798">
                <a:extLst>
                  <a:ext uri="{FF2B5EF4-FFF2-40B4-BE49-F238E27FC236}">
                    <a16:creationId xmlns:a16="http://schemas.microsoft.com/office/drawing/2014/main" id="{2F070945-D68A-530D-68A4-F192F1264FF9}"/>
                  </a:ext>
                </a:extLst>
              </p:cNvPr>
              <p:cNvSpPr>
                <a:spLocks/>
              </p:cNvSpPr>
              <p:nvPr/>
            </p:nvSpPr>
            <p:spPr bwMode="auto">
              <a:xfrm rot="-325469">
                <a:off x="3346" y="1834"/>
                <a:ext cx="432" cy="72"/>
              </a:xfrm>
              <a:custGeom>
                <a:avLst/>
                <a:gdLst>
                  <a:gd name="T0" fmla="*/ 0 w 408"/>
                  <a:gd name="T1" fmla="*/ 0 h 106"/>
                  <a:gd name="T2" fmla="*/ 602 w 408"/>
                  <a:gd name="T3" fmla="*/ 1 h 106"/>
                  <a:gd name="T4" fmla="*/ 1203 w 408"/>
                  <a:gd name="T5" fmla="*/ 1 h 106"/>
                  <a:gd name="T6" fmla="*/ 1352 w 408"/>
                  <a:gd name="T7" fmla="*/ 1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5" name="Rectangle 799">
                <a:extLst>
                  <a:ext uri="{FF2B5EF4-FFF2-40B4-BE49-F238E27FC236}">
                    <a16:creationId xmlns:a16="http://schemas.microsoft.com/office/drawing/2014/main" id="{951A905F-2067-B96E-3C8A-C9299EC3F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748554">
                <a:off x="3708" y="1845"/>
                <a:ext cx="44" cy="46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66" name="Oval 800">
                <a:extLst>
                  <a:ext uri="{FF2B5EF4-FFF2-40B4-BE49-F238E27FC236}">
                    <a16:creationId xmlns:a16="http://schemas.microsoft.com/office/drawing/2014/main" id="{65637BA8-32B0-B761-2582-3B767C1E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8" y="1294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67" name="Oval 801">
                <a:extLst>
                  <a:ext uri="{FF2B5EF4-FFF2-40B4-BE49-F238E27FC236}">
                    <a16:creationId xmlns:a16="http://schemas.microsoft.com/office/drawing/2014/main" id="{DA237509-C5E8-585E-802B-D7A7D061C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1460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68" name="Oval 802">
                <a:extLst>
                  <a:ext uri="{FF2B5EF4-FFF2-40B4-BE49-F238E27FC236}">
                    <a16:creationId xmlns:a16="http://schemas.microsoft.com/office/drawing/2014/main" id="{6776923C-90DD-3E3B-6A35-5213DF41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1636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69" name="Oval 803">
                <a:extLst>
                  <a:ext uri="{FF2B5EF4-FFF2-40B4-BE49-F238E27FC236}">
                    <a16:creationId xmlns:a16="http://schemas.microsoft.com/office/drawing/2014/main" id="{6D4E194C-D5D9-3E4D-2A4D-295D3EAE1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1782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70" name="Freeform 804">
                <a:extLst>
                  <a:ext uri="{FF2B5EF4-FFF2-40B4-BE49-F238E27FC236}">
                    <a16:creationId xmlns:a16="http://schemas.microsoft.com/office/drawing/2014/main" id="{A4AEF7D8-5AF2-8360-15D2-7FE986B07C82}"/>
                  </a:ext>
                </a:extLst>
              </p:cNvPr>
              <p:cNvSpPr>
                <a:spLocks/>
              </p:cNvSpPr>
              <p:nvPr/>
            </p:nvSpPr>
            <p:spPr bwMode="auto">
              <a:xfrm rot="21435216" flipH="1">
                <a:off x="3640" y="1249"/>
                <a:ext cx="56" cy="590"/>
              </a:xfrm>
              <a:custGeom>
                <a:avLst/>
                <a:gdLst>
                  <a:gd name="T0" fmla="*/ 0 w 1"/>
                  <a:gd name="T1" fmla="*/ 0 h 544"/>
                  <a:gd name="T2" fmla="*/ 0 w 1"/>
                  <a:gd name="T3" fmla="*/ 2493 h 544"/>
                  <a:gd name="T4" fmla="*/ 0 w 1"/>
                  <a:gd name="T5" fmla="*/ 2993 h 544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44"/>
                  <a:gd name="T11" fmla="*/ 1 w 1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44">
                    <a:moveTo>
                      <a:pt x="0" y="0"/>
                    </a:moveTo>
                    <a:cubicBezTo>
                      <a:pt x="0" y="181"/>
                      <a:pt x="0" y="362"/>
                      <a:pt x="0" y="453"/>
                    </a:cubicBezTo>
                    <a:cubicBezTo>
                      <a:pt x="0" y="544"/>
                      <a:pt x="0" y="544"/>
                      <a:pt x="0" y="544"/>
                    </a:cubicBezTo>
                  </a:path>
                </a:pathLst>
              </a:custGeom>
              <a:noFill/>
              <a:ln w="3175" cmpd="sng">
                <a:solidFill>
                  <a:srgbClr val="00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" name="Freeform 805" descr="Dotted grid">
                <a:extLst>
                  <a:ext uri="{FF2B5EF4-FFF2-40B4-BE49-F238E27FC236}">
                    <a16:creationId xmlns:a16="http://schemas.microsoft.com/office/drawing/2014/main" id="{DE60D340-6625-6168-846C-16533B0921EB}"/>
                  </a:ext>
                </a:extLst>
              </p:cNvPr>
              <p:cNvSpPr>
                <a:spLocks/>
              </p:cNvSpPr>
              <p:nvPr/>
            </p:nvSpPr>
            <p:spPr bwMode="auto">
              <a:xfrm rot="-122662">
                <a:off x="3449" y="1093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272" name="Group 806">
                <a:extLst>
                  <a:ext uri="{FF2B5EF4-FFF2-40B4-BE49-F238E27FC236}">
                    <a16:creationId xmlns:a16="http://schemas.microsoft.com/office/drawing/2014/main" id="{FC719A8A-352C-0027-BE16-CB9689B2B3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8662314" flipH="1">
                <a:off x="2749" y="1862"/>
                <a:ext cx="272" cy="142"/>
                <a:chOff x="3878" y="2523"/>
                <a:chExt cx="620" cy="292"/>
              </a:xfrm>
            </p:grpSpPr>
            <p:sp>
              <p:nvSpPr>
                <p:cNvPr id="9276" name="AutoShape 807">
                  <a:extLst>
                    <a:ext uri="{FF2B5EF4-FFF2-40B4-BE49-F238E27FC236}">
                      <a16:creationId xmlns:a16="http://schemas.microsoft.com/office/drawing/2014/main" id="{FE148EC1-6791-97AD-BF13-83C3544C2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67" y="2623"/>
                  <a:ext cx="68" cy="272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277" name="Rectangle 808">
                  <a:extLst>
                    <a:ext uri="{FF2B5EF4-FFF2-40B4-BE49-F238E27FC236}">
                      <a16:creationId xmlns:a16="http://schemas.microsoft.com/office/drawing/2014/main" id="{A0C55984-1614-E8F4-7F3D-55B320F26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87" y="2619"/>
                  <a:ext cx="545" cy="106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278" name="AutoShape 809">
                  <a:extLst>
                    <a:ext uri="{FF2B5EF4-FFF2-40B4-BE49-F238E27FC236}">
                      <a16:creationId xmlns:a16="http://schemas.microsoft.com/office/drawing/2014/main" id="{0DE20556-7A3E-4E06-7D9D-A3807A6B3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4608460" flipH="1">
                  <a:off x="4265" y="2564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279" name="Freeform 810">
                  <a:extLst>
                    <a:ext uri="{FF2B5EF4-FFF2-40B4-BE49-F238E27FC236}">
                      <a16:creationId xmlns:a16="http://schemas.microsoft.com/office/drawing/2014/main" id="{63C3FDFB-6D46-E7D7-C909-1E5C856DD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1340763" flipH="1">
                  <a:off x="3897" y="2709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9525" cmpd="sng">
                  <a:solidFill>
                    <a:srgbClr val="CC66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80" name="Rectangle 811">
                  <a:extLst>
                    <a:ext uri="{FF2B5EF4-FFF2-40B4-BE49-F238E27FC236}">
                      <a16:creationId xmlns:a16="http://schemas.microsoft.com/office/drawing/2014/main" id="{5AB071AF-901D-9D34-9CBE-6644EA4F5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34850" flipH="1">
                  <a:off x="3878" y="2589"/>
                  <a:ext cx="428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9281" name="Rectangle 812">
                  <a:extLst>
                    <a:ext uri="{FF2B5EF4-FFF2-40B4-BE49-F238E27FC236}">
                      <a16:creationId xmlns:a16="http://schemas.microsoft.com/office/drawing/2014/main" id="{A7A201DF-96B3-9B8D-AB82-F1B88FDF8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3894" y="2690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9282" name="Group 813">
                  <a:extLst>
                    <a:ext uri="{FF2B5EF4-FFF2-40B4-BE49-F238E27FC236}">
                      <a16:creationId xmlns:a16="http://schemas.microsoft.com/office/drawing/2014/main" id="{4C4F6DA5-AFAA-A506-20E9-2D9F344536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336" y="2746"/>
                  <a:ext cx="118" cy="44"/>
                  <a:chOff x="1509" y="1878"/>
                  <a:chExt cx="154" cy="55"/>
                </a:xfrm>
              </p:grpSpPr>
              <p:sp>
                <p:nvSpPr>
                  <p:cNvPr id="9306" name="AutoShape 814">
                    <a:extLst>
                      <a:ext uri="{FF2B5EF4-FFF2-40B4-BE49-F238E27FC236}">
                        <a16:creationId xmlns:a16="http://schemas.microsoft.com/office/drawing/2014/main" id="{1E2267F1-6C4E-F7D6-2DB5-43315A678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4" y="1833"/>
                    <a:ext cx="55" cy="146"/>
                  </a:xfrm>
                  <a:prstGeom prst="can">
                    <a:avLst>
                      <a:gd name="adj" fmla="val 66364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07" name="Oval 815">
                    <a:extLst>
                      <a:ext uri="{FF2B5EF4-FFF2-40B4-BE49-F238E27FC236}">
                        <a16:creationId xmlns:a16="http://schemas.microsoft.com/office/drawing/2014/main" id="{2D8F974C-BEE7-DAF6-5954-DC25E95500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1883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283" name="Group 816">
                  <a:extLst>
                    <a:ext uri="{FF2B5EF4-FFF2-40B4-BE49-F238E27FC236}">
                      <a16:creationId xmlns:a16="http://schemas.microsoft.com/office/drawing/2014/main" id="{88176AA7-A182-E347-9F8B-84DE8430E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610"/>
                  <a:ext cx="182" cy="46"/>
                  <a:chOff x="1484" y="1732"/>
                  <a:chExt cx="182" cy="46"/>
                </a:xfrm>
              </p:grpSpPr>
              <p:sp>
                <p:nvSpPr>
                  <p:cNvPr id="9304" name="AutoShape 817">
                    <a:extLst>
                      <a:ext uri="{FF2B5EF4-FFF2-40B4-BE49-F238E27FC236}">
                        <a16:creationId xmlns:a16="http://schemas.microsoft.com/office/drawing/2014/main" id="{BB4ECEE8-8C49-D877-3B63-DA4363C83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66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05" name="Oval 818">
                    <a:extLst>
                      <a:ext uri="{FF2B5EF4-FFF2-40B4-BE49-F238E27FC236}">
                        <a16:creationId xmlns:a16="http://schemas.microsoft.com/office/drawing/2014/main" id="{FDF8A6A2-5D66-EEA1-5C7C-6D1306C296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73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284" name="Group 819">
                  <a:extLst>
                    <a:ext uri="{FF2B5EF4-FFF2-40B4-BE49-F238E27FC236}">
                      <a16:creationId xmlns:a16="http://schemas.microsoft.com/office/drawing/2014/main" id="{8E2CE6CC-BF49-D3D4-B1F4-37A214B9B9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97" y="2700"/>
                  <a:ext cx="182" cy="46"/>
                  <a:chOff x="1484" y="1842"/>
                  <a:chExt cx="182" cy="46"/>
                </a:xfrm>
              </p:grpSpPr>
              <p:sp>
                <p:nvSpPr>
                  <p:cNvPr id="9302" name="AutoShape 820">
                    <a:extLst>
                      <a:ext uri="{FF2B5EF4-FFF2-40B4-BE49-F238E27FC236}">
                        <a16:creationId xmlns:a16="http://schemas.microsoft.com/office/drawing/2014/main" id="{034D16F3-0F77-78EB-56D0-F216A76D18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552" y="1774"/>
                    <a:ext cx="46" cy="182"/>
                  </a:xfrm>
                  <a:prstGeom prst="can">
                    <a:avLst>
                      <a:gd name="adj" fmla="val 9891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03" name="Oval 821">
                    <a:extLst>
                      <a:ext uri="{FF2B5EF4-FFF2-40B4-BE49-F238E27FC236}">
                        <a16:creationId xmlns:a16="http://schemas.microsoft.com/office/drawing/2014/main" id="{B01CA075-2C3D-68C8-E7FE-25A7FEB01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3" y="1842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285" name="Group 822">
                  <a:extLst>
                    <a:ext uri="{FF2B5EF4-FFF2-40B4-BE49-F238E27FC236}">
                      <a16:creationId xmlns:a16="http://schemas.microsoft.com/office/drawing/2014/main" id="{6A42B494-1E33-C790-F138-5E06F31CB5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4281" y="2655"/>
                  <a:ext cx="217" cy="46"/>
                  <a:chOff x="1565" y="3067"/>
                  <a:chExt cx="217" cy="46"/>
                </a:xfrm>
              </p:grpSpPr>
              <p:sp>
                <p:nvSpPr>
                  <p:cNvPr id="9300" name="AutoShape 823">
                    <a:extLst>
                      <a:ext uri="{FF2B5EF4-FFF2-40B4-BE49-F238E27FC236}">
                        <a16:creationId xmlns:a16="http://schemas.microsoft.com/office/drawing/2014/main" id="{FBCC0658-3701-E62E-CD97-BD4D8BCC9B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1651" y="2981"/>
                    <a:ext cx="46" cy="217"/>
                  </a:xfrm>
                  <a:prstGeom prst="can">
                    <a:avLst>
                      <a:gd name="adj" fmla="val 117935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301" name="Oval 824">
                    <a:extLst>
                      <a:ext uri="{FF2B5EF4-FFF2-40B4-BE49-F238E27FC236}">
                        <a16:creationId xmlns:a16="http://schemas.microsoft.com/office/drawing/2014/main" id="{62C225E7-804A-871A-B226-3A4AC32BC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09" y="3067"/>
                    <a:ext cx="73" cy="46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9286" name="Group 825">
                  <a:extLst>
                    <a:ext uri="{FF2B5EF4-FFF2-40B4-BE49-F238E27FC236}">
                      <a16:creationId xmlns:a16="http://schemas.microsoft.com/office/drawing/2014/main" id="{34561D45-8E23-A72C-C727-222DCCA104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3878" y="2523"/>
                  <a:ext cx="594" cy="91"/>
                  <a:chOff x="1681" y="799"/>
                  <a:chExt cx="594" cy="91"/>
                </a:xfrm>
              </p:grpSpPr>
              <p:sp>
                <p:nvSpPr>
                  <p:cNvPr id="9287" name="Freeform 826">
                    <a:extLst>
                      <a:ext uri="{FF2B5EF4-FFF2-40B4-BE49-F238E27FC236}">
                        <a16:creationId xmlns:a16="http://schemas.microsoft.com/office/drawing/2014/main" id="{3614251E-8EA2-01A8-87BA-8B52069DA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12700" cmpd="sng">
                    <a:solidFill>
                      <a:srgbClr val="CC66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288" name="Group 827">
                    <a:extLst>
                      <a:ext uri="{FF2B5EF4-FFF2-40B4-BE49-F238E27FC236}">
                        <a16:creationId xmlns:a16="http://schemas.microsoft.com/office/drawing/2014/main" id="{CD7F49FB-A41B-3655-DB25-1EA270C532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9291" name="Group 828">
                      <a:extLst>
                        <a:ext uri="{FF2B5EF4-FFF2-40B4-BE49-F238E27FC236}">
                          <a16:creationId xmlns:a16="http://schemas.microsoft.com/office/drawing/2014/main" id="{A86EF442-6D11-FA51-FEBC-0792EF23458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9294" name="AutoShape 829">
                        <a:extLst>
                          <a:ext uri="{FF2B5EF4-FFF2-40B4-BE49-F238E27FC236}">
                            <a16:creationId xmlns:a16="http://schemas.microsoft.com/office/drawing/2014/main" id="{386AFD9A-FA88-E646-FD9F-15685E57C8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295" name="Oval 830">
                        <a:extLst>
                          <a:ext uri="{FF2B5EF4-FFF2-40B4-BE49-F238E27FC236}">
                            <a16:creationId xmlns:a16="http://schemas.microsoft.com/office/drawing/2014/main" id="{E1C6A2A1-8616-1932-D627-B85B727E0AD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296" name="Freeform 831">
                        <a:extLst>
                          <a:ext uri="{FF2B5EF4-FFF2-40B4-BE49-F238E27FC236}">
                            <a16:creationId xmlns:a16="http://schemas.microsoft.com/office/drawing/2014/main" id="{5BDF17EA-9B8D-F61C-FC34-2B53910478E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3175" cmpd="sng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297" name="Freeform 832">
                        <a:extLst>
                          <a:ext uri="{FF2B5EF4-FFF2-40B4-BE49-F238E27FC236}">
                            <a16:creationId xmlns:a16="http://schemas.microsoft.com/office/drawing/2014/main" id="{407804D0-A314-95CC-688D-305FE7C3299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7C80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298" name="Oval 833">
                        <a:extLst>
                          <a:ext uri="{FF2B5EF4-FFF2-40B4-BE49-F238E27FC236}">
                            <a16:creationId xmlns:a16="http://schemas.microsoft.com/office/drawing/2014/main" id="{09E9919B-16B4-510F-1904-7E95DE7DF22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317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9299" name="AutoShape 834">
                        <a:extLst>
                          <a:ext uri="{FF2B5EF4-FFF2-40B4-BE49-F238E27FC236}">
                            <a16:creationId xmlns:a16="http://schemas.microsoft.com/office/drawing/2014/main" id="{F33E50D4-2BE6-E534-571F-D489F091883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6350">
                        <a:solidFill>
                          <a:srgbClr val="CC6600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9292" name="AutoShape 835">
                      <a:extLst>
                        <a:ext uri="{FF2B5EF4-FFF2-40B4-BE49-F238E27FC236}">
                          <a16:creationId xmlns:a16="http://schemas.microsoft.com/office/drawing/2014/main" id="{1FD4E772-53C0-62DD-E54C-947F6DF358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9293" name="AutoShape 836">
                      <a:extLst>
                        <a:ext uri="{FF2B5EF4-FFF2-40B4-BE49-F238E27FC236}">
                          <a16:creationId xmlns:a16="http://schemas.microsoft.com/office/drawing/2014/main" id="{68EE737C-59CA-9B5E-A796-F57B1A90C0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9289" name="AutoShape 837">
                    <a:extLst>
                      <a:ext uri="{FF2B5EF4-FFF2-40B4-BE49-F238E27FC236}">
                        <a16:creationId xmlns:a16="http://schemas.microsoft.com/office/drawing/2014/main" id="{82710B79-54BE-9849-D70E-9A18186878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9290" name="Line 838">
                    <a:extLst>
                      <a:ext uri="{FF2B5EF4-FFF2-40B4-BE49-F238E27FC236}">
                        <a16:creationId xmlns:a16="http://schemas.microsoft.com/office/drawing/2014/main" id="{3FE24CAC-83E0-639A-DBEE-13EA1C3BA3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273" name="Group 839">
                <a:extLst>
                  <a:ext uri="{FF2B5EF4-FFF2-40B4-BE49-F238E27FC236}">
                    <a16:creationId xmlns:a16="http://schemas.microsoft.com/office/drawing/2014/main" id="{92BADA95-A9DB-76E8-6601-C21918049B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39" y="1253"/>
                <a:ext cx="741" cy="680"/>
                <a:chOff x="975" y="663"/>
                <a:chExt cx="794" cy="696"/>
              </a:xfrm>
            </p:grpSpPr>
            <p:sp>
              <p:nvSpPr>
                <p:cNvPr id="9274" name="Freeform 840" descr="Dotted grid">
                  <a:extLst>
                    <a:ext uri="{FF2B5EF4-FFF2-40B4-BE49-F238E27FC236}">
                      <a16:creationId xmlns:a16="http://schemas.microsoft.com/office/drawing/2014/main" id="{ECBD4C06-37E4-ECC5-35CB-4716D78DC2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5" y="663"/>
                  <a:ext cx="794" cy="696"/>
                </a:xfrm>
                <a:custGeom>
                  <a:avLst/>
                  <a:gdLst>
                    <a:gd name="T0" fmla="*/ 45 w 794"/>
                    <a:gd name="T1" fmla="*/ 612 h 696"/>
                    <a:gd name="T2" fmla="*/ 408 w 794"/>
                    <a:gd name="T3" fmla="*/ 204 h 696"/>
                    <a:gd name="T4" fmla="*/ 635 w 794"/>
                    <a:gd name="T5" fmla="*/ 23 h 696"/>
                    <a:gd name="T6" fmla="*/ 771 w 794"/>
                    <a:gd name="T7" fmla="*/ 68 h 696"/>
                    <a:gd name="T8" fmla="*/ 771 w 794"/>
                    <a:gd name="T9" fmla="*/ 159 h 696"/>
                    <a:gd name="T10" fmla="*/ 680 w 794"/>
                    <a:gd name="T11" fmla="*/ 204 h 696"/>
                    <a:gd name="T12" fmla="*/ 408 w 794"/>
                    <a:gd name="T13" fmla="*/ 385 h 696"/>
                    <a:gd name="T14" fmla="*/ 136 w 794"/>
                    <a:gd name="T15" fmla="*/ 658 h 696"/>
                    <a:gd name="T16" fmla="*/ 45 w 794"/>
                    <a:gd name="T17" fmla="*/ 612 h 69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94"/>
                    <a:gd name="T28" fmla="*/ 0 h 696"/>
                    <a:gd name="T29" fmla="*/ 794 w 794"/>
                    <a:gd name="T30" fmla="*/ 696 h 69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94" h="696">
                      <a:moveTo>
                        <a:pt x="45" y="612"/>
                      </a:moveTo>
                      <a:cubicBezTo>
                        <a:pt x="90" y="536"/>
                        <a:pt x="310" y="302"/>
                        <a:pt x="408" y="204"/>
                      </a:cubicBezTo>
                      <a:cubicBezTo>
                        <a:pt x="506" y="106"/>
                        <a:pt x="575" y="46"/>
                        <a:pt x="635" y="23"/>
                      </a:cubicBezTo>
                      <a:cubicBezTo>
                        <a:pt x="695" y="0"/>
                        <a:pt x="748" y="45"/>
                        <a:pt x="771" y="68"/>
                      </a:cubicBezTo>
                      <a:cubicBezTo>
                        <a:pt x="794" y="91"/>
                        <a:pt x="786" y="136"/>
                        <a:pt x="771" y="159"/>
                      </a:cubicBezTo>
                      <a:cubicBezTo>
                        <a:pt x="756" y="182"/>
                        <a:pt x="740" y="166"/>
                        <a:pt x="680" y="204"/>
                      </a:cubicBezTo>
                      <a:cubicBezTo>
                        <a:pt x="620" y="242"/>
                        <a:pt x="499" y="309"/>
                        <a:pt x="408" y="385"/>
                      </a:cubicBezTo>
                      <a:cubicBezTo>
                        <a:pt x="317" y="461"/>
                        <a:pt x="189" y="620"/>
                        <a:pt x="136" y="658"/>
                      </a:cubicBezTo>
                      <a:cubicBezTo>
                        <a:pt x="83" y="696"/>
                        <a:pt x="0" y="688"/>
                        <a:pt x="45" y="612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chemeClr val="bg1"/>
                  </a:bgClr>
                </a:pattFill>
                <a:ln w="3175" cmpd="sng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75" name="Rectangle 841" descr="Dotted grid">
                  <a:extLst>
                    <a:ext uri="{FF2B5EF4-FFF2-40B4-BE49-F238E27FC236}">
                      <a16:creationId xmlns:a16="http://schemas.microsoft.com/office/drawing/2014/main" id="{0573D634-1CDB-9906-B513-58CC039DA0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3730" flipH="1">
                  <a:off x="995" y="1302"/>
                  <a:ext cx="106" cy="42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317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9255" name="Group 842">
              <a:extLst>
                <a:ext uri="{FF2B5EF4-FFF2-40B4-BE49-F238E27FC236}">
                  <a16:creationId xmlns:a16="http://schemas.microsoft.com/office/drawing/2014/main" id="{5923519D-503C-B243-4DE0-CA60CB48987F}"/>
                </a:ext>
              </a:extLst>
            </p:cNvPr>
            <p:cNvGrpSpPr>
              <a:grpSpLocks/>
            </p:cNvGrpSpPr>
            <p:nvPr/>
          </p:nvGrpSpPr>
          <p:grpSpPr bwMode="auto">
            <a:xfrm rot="-1558538">
              <a:off x="4355" y="2466"/>
              <a:ext cx="184" cy="255"/>
              <a:chOff x="2865" y="2523"/>
              <a:chExt cx="184" cy="255"/>
            </a:xfrm>
          </p:grpSpPr>
          <p:sp>
            <p:nvSpPr>
              <p:cNvPr id="9256" name="Oval 843">
                <a:extLst>
                  <a:ext uri="{FF2B5EF4-FFF2-40B4-BE49-F238E27FC236}">
                    <a16:creationId xmlns:a16="http://schemas.microsoft.com/office/drawing/2014/main" id="{33BFABA4-2BB4-8439-00B5-B609CF017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092354">
                <a:off x="2994" y="2722"/>
                <a:ext cx="58" cy="53"/>
              </a:xfrm>
              <a:prstGeom prst="ellipse">
                <a:avLst/>
              </a:prstGeom>
              <a:solidFill>
                <a:srgbClr val="FFCCFF"/>
              </a:solidFill>
              <a:ln w="9525">
                <a:solidFill>
                  <a:srgbClr val="9966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9257" name="Freeform 844">
                <a:extLst>
                  <a:ext uri="{FF2B5EF4-FFF2-40B4-BE49-F238E27FC236}">
                    <a16:creationId xmlns:a16="http://schemas.microsoft.com/office/drawing/2014/main" id="{2D0D0871-6F51-877D-4EB1-85093F18D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2523"/>
                <a:ext cx="158" cy="227"/>
              </a:xfrm>
              <a:custGeom>
                <a:avLst/>
                <a:gdLst>
                  <a:gd name="T0" fmla="*/ 15 w 158"/>
                  <a:gd name="T1" fmla="*/ 0 h 227"/>
                  <a:gd name="T2" fmla="*/ 15 w 158"/>
                  <a:gd name="T3" fmla="*/ 136 h 227"/>
                  <a:gd name="T4" fmla="*/ 106 w 158"/>
                  <a:gd name="T5" fmla="*/ 91 h 227"/>
                  <a:gd name="T6" fmla="*/ 151 w 158"/>
                  <a:gd name="T7" fmla="*/ 136 h 227"/>
                  <a:gd name="T8" fmla="*/ 151 w 158"/>
                  <a:gd name="T9" fmla="*/ 227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7"/>
                  <a:gd name="T17" fmla="*/ 158 w 158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7">
                    <a:moveTo>
                      <a:pt x="15" y="0"/>
                    </a:moveTo>
                    <a:cubicBezTo>
                      <a:pt x="7" y="60"/>
                      <a:pt x="0" y="121"/>
                      <a:pt x="15" y="136"/>
                    </a:cubicBezTo>
                    <a:cubicBezTo>
                      <a:pt x="30" y="151"/>
                      <a:pt x="83" y="91"/>
                      <a:pt x="106" y="91"/>
                    </a:cubicBezTo>
                    <a:cubicBezTo>
                      <a:pt x="129" y="91"/>
                      <a:pt x="144" y="113"/>
                      <a:pt x="151" y="136"/>
                    </a:cubicBezTo>
                    <a:cubicBezTo>
                      <a:pt x="158" y="159"/>
                      <a:pt x="154" y="193"/>
                      <a:pt x="151" y="227"/>
                    </a:cubicBezTo>
                  </a:path>
                </a:pathLst>
              </a:custGeom>
              <a:noFill/>
              <a:ln w="28575" cmpd="sng">
                <a:solidFill>
                  <a:srgbClr val="FFCC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25" name="Line 986">
            <a:extLst>
              <a:ext uri="{FF2B5EF4-FFF2-40B4-BE49-F238E27FC236}">
                <a16:creationId xmlns:a16="http://schemas.microsoft.com/office/drawing/2014/main" id="{A5762F46-3469-3903-3D8D-7F14EC2589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79688" y="3629025"/>
            <a:ext cx="1222375" cy="665163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7" name="Line 988">
            <a:extLst>
              <a:ext uri="{FF2B5EF4-FFF2-40B4-BE49-F238E27FC236}">
                <a16:creationId xmlns:a16="http://schemas.microsoft.com/office/drawing/2014/main" id="{43BDC708-8F26-6FDA-E3BF-E56647C1A4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8575" y="4294188"/>
            <a:ext cx="4487863" cy="0"/>
          </a:xfrm>
          <a:prstGeom prst="line">
            <a:avLst/>
          </a:prstGeom>
          <a:noFill/>
          <a:ln w="28575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" name="Rectangle 1001">
            <a:extLst>
              <a:ext uri="{FF2B5EF4-FFF2-40B4-BE49-F238E27FC236}">
                <a16:creationId xmlns:a16="http://schemas.microsoft.com/office/drawing/2014/main" id="{2DE1C177-9711-3EF8-5D4B-7DA7A96D1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4313" y="5761038"/>
            <a:ext cx="5673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00"/>
                </a:solidFill>
              </a:rPr>
              <a:t>Work done = Force component  x Displacement</a:t>
            </a:r>
          </a:p>
        </p:txBody>
      </p:sp>
      <p:sp>
        <p:nvSpPr>
          <p:cNvPr id="431" name="Rectangle 1002">
            <a:extLst>
              <a:ext uri="{FF2B5EF4-FFF2-40B4-BE49-F238E27FC236}">
                <a16:creationId xmlns:a16="http://schemas.microsoft.com/office/drawing/2014/main" id="{388075B9-1FA8-263B-CA4C-FAB118E21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6157913"/>
            <a:ext cx="30829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rgbClr val="FF0066"/>
                </a:solidFill>
              </a:rPr>
              <a:t>W </a:t>
            </a:r>
            <a:r>
              <a:rPr lang="en-US" altLang="en-US" b="1">
                <a:solidFill>
                  <a:srgbClr val="FF0066"/>
                </a:solidFill>
              </a:rPr>
              <a:t>=</a:t>
            </a:r>
            <a:r>
              <a:rPr lang="en-US" altLang="en-US">
                <a:solidFill>
                  <a:srgbClr val="FF0066"/>
                </a:solidFill>
              </a:rPr>
              <a:t> (F cos</a:t>
            </a:r>
            <a:r>
              <a:rPr lang="el-GR" altLang="en-US">
                <a:solidFill>
                  <a:srgbClr val="FF0066"/>
                </a:solidFill>
                <a:cs typeface="Arial" panose="020B0604020202020204" pitchFamily="34" charset="0"/>
              </a:rPr>
              <a:t>θ</a:t>
            </a:r>
            <a:r>
              <a:rPr lang="en-US" altLang="en-US">
                <a:solidFill>
                  <a:srgbClr val="FF0066"/>
                </a:solidFill>
                <a:cs typeface="Arial" panose="020B0604020202020204" pitchFamily="34" charset="0"/>
              </a:rPr>
              <a:t>)</a:t>
            </a:r>
            <a:r>
              <a:rPr lang="en-US" altLang="en-US">
                <a:solidFill>
                  <a:srgbClr val="FF0066"/>
                </a:solidFill>
              </a:rPr>
              <a:t> s  </a:t>
            </a:r>
            <a:r>
              <a:rPr lang="en-US" altLang="en-US" b="1">
                <a:solidFill>
                  <a:srgbClr val="FF0066"/>
                </a:solidFill>
              </a:rPr>
              <a:t>=</a:t>
            </a:r>
            <a:r>
              <a:rPr lang="en-US" altLang="en-US">
                <a:solidFill>
                  <a:srgbClr val="FF0066"/>
                </a:solidFill>
              </a:rPr>
              <a:t>  Fs cos</a:t>
            </a:r>
            <a:r>
              <a:rPr lang="el-GR" altLang="en-US">
                <a:solidFill>
                  <a:srgbClr val="FF0066"/>
                </a:solidFill>
              </a:rPr>
              <a:t>θ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432" name="Line 1003">
            <a:extLst>
              <a:ext uri="{FF2B5EF4-FFF2-40B4-BE49-F238E27FC236}">
                <a16:creationId xmlns:a16="http://schemas.microsoft.com/office/drawing/2014/main" id="{3A3CAA7B-9159-289D-61E6-4804C95F44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9688" y="4294188"/>
            <a:ext cx="719137" cy="0"/>
          </a:xfrm>
          <a:prstGeom prst="line">
            <a:avLst/>
          </a:prstGeom>
          <a:noFill/>
          <a:ln w="28575">
            <a:solidFill>
              <a:srgbClr val="00FF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" name="Rectangle 1004">
            <a:extLst>
              <a:ext uri="{FF2B5EF4-FFF2-40B4-BE49-F238E27FC236}">
                <a16:creationId xmlns:a16="http://schemas.microsoft.com/office/drawing/2014/main" id="{09D156AD-7902-3A05-1A29-BACAD660B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725" y="4302125"/>
            <a:ext cx="904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FF99"/>
                </a:solidFill>
              </a:rPr>
              <a:t>F cos</a:t>
            </a:r>
            <a:r>
              <a:rPr lang="el-GR" altLang="en-US">
                <a:solidFill>
                  <a:srgbClr val="00FF99"/>
                </a:solidFill>
              </a:rPr>
              <a:t>θ</a:t>
            </a:r>
            <a:endParaRPr lang="en-US" altLang="en-US">
              <a:solidFill>
                <a:srgbClr val="00FF99"/>
              </a:solidFill>
            </a:endParaRPr>
          </a:p>
        </p:txBody>
      </p:sp>
      <p:sp>
        <p:nvSpPr>
          <p:cNvPr id="434" name="Line 1005">
            <a:extLst>
              <a:ext uri="{FF2B5EF4-FFF2-40B4-BE49-F238E27FC236}">
                <a16:creationId xmlns:a16="http://schemas.microsoft.com/office/drawing/2014/main" id="{0F3ECFCC-DD2C-1CFE-8116-2B7CAB588C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79688" y="3644900"/>
            <a:ext cx="0" cy="649288"/>
          </a:xfrm>
          <a:prstGeom prst="line">
            <a:avLst/>
          </a:prstGeom>
          <a:noFill/>
          <a:ln w="28575">
            <a:solidFill>
              <a:srgbClr val="00FF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" name="Rectangle 1006">
            <a:extLst>
              <a:ext uri="{FF2B5EF4-FFF2-40B4-BE49-F238E27FC236}">
                <a16:creationId xmlns:a16="http://schemas.microsoft.com/office/drawing/2014/main" id="{1789FA09-A1B1-F913-61DB-A124BD30C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1388" y="3309938"/>
            <a:ext cx="841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FF99"/>
                </a:solidFill>
              </a:rPr>
              <a:t>F sin</a:t>
            </a:r>
            <a:r>
              <a:rPr lang="el-GR" altLang="en-US">
                <a:solidFill>
                  <a:srgbClr val="00FF99"/>
                </a:solidFill>
              </a:rPr>
              <a:t>θ</a:t>
            </a:r>
            <a:endParaRPr lang="en-US" altLang="en-US">
              <a:solidFill>
                <a:srgbClr val="00FF99"/>
              </a:solidFill>
            </a:endParaRPr>
          </a:p>
        </p:txBody>
      </p:sp>
      <p:sp>
        <p:nvSpPr>
          <p:cNvPr id="437" name="Rectangle 1008">
            <a:extLst>
              <a:ext uri="{FF2B5EF4-FFF2-40B4-BE49-F238E27FC236}">
                <a16:creationId xmlns:a16="http://schemas.microsoft.com/office/drawing/2014/main" id="{272B536D-09D2-780B-6739-2886FDE7A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1844675"/>
            <a:ext cx="4619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rgbClr val="66FF66"/>
                </a:solidFill>
              </a:rPr>
              <a:t>Fcos</a:t>
            </a:r>
            <a:r>
              <a:rPr lang="el-GR" altLang="en-US">
                <a:solidFill>
                  <a:srgbClr val="66FF66"/>
                </a:solidFill>
              </a:rPr>
              <a:t>θ</a:t>
            </a:r>
            <a:r>
              <a:rPr lang="en-US" altLang="en-US" b="1">
                <a:solidFill>
                  <a:srgbClr val="66FF66"/>
                </a:solidFill>
              </a:rPr>
              <a:t> acting in the horizontal direction displaces the body in that direction.  </a:t>
            </a:r>
          </a:p>
        </p:txBody>
      </p:sp>
      <p:grpSp>
        <p:nvGrpSpPr>
          <p:cNvPr id="9234" name="Group 442">
            <a:extLst>
              <a:ext uri="{FF2B5EF4-FFF2-40B4-BE49-F238E27FC236}">
                <a16:creationId xmlns:a16="http://schemas.microsoft.com/office/drawing/2014/main" id="{F8CEEB84-BCAE-5B5D-F5DA-D4BEB46EDB3F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115888"/>
            <a:ext cx="6122987" cy="369887"/>
            <a:chOff x="179388" y="628650"/>
            <a:chExt cx="6123644" cy="369332"/>
          </a:xfrm>
        </p:grpSpPr>
        <p:sp>
          <p:nvSpPr>
            <p:cNvPr id="9247" name="Rectangle 1007">
              <a:extLst>
                <a:ext uri="{FF2B5EF4-FFF2-40B4-BE49-F238E27FC236}">
                  <a16:creationId xmlns:a16="http://schemas.microsoft.com/office/drawing/2014/main" id="{D0578DA6-E3F5-45EA-75EB-18536F28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88" y="628650"/>
              <a:ext cx="61236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b="1">
                  <a:solidFill>
                    <a:srgbClr val="CC00FF"/>
                  </a:solidFill>
                </a:rPr>
                <a:t>Force ‘F’ is resolved into two rectangular components.</a:t>
              </a:r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997AF9A5-4DC8-35EE-B625-FF3C194EE6DC}"/>
                </a:ext>
              </a:extLst>
            </p:cNvPr>
            <p:cNvCxnSpPr/>
            <p:nvPr/>
          </p:nvCxnSpPr>
          <p:spPr bwMode="auto">
            <a:xfrm>
              <a:off x="1028791" y="679374"/>
              <a:ext cx="171468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2" name="Rectangle 441">
            <a:extLst>
              <a:ext uri="{FF2B5EF4-FFF2-40B4-BE49-F238E27FC236}">
                <a16:creationId xmlns:a16="http://schemas.microsoft.com/office/drawing/2014/main" id="{AB6E1E2D-B05D-C867-0E25-7B9F0E1AC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49275"/>
            <a:ext cx="49085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>
                <a:solidFill>
                  <a:srgbClr val="66FFFF"/>
                </a:solidFill>
              </a:rPr>
              <a:t>F sin</a:t>
            </a:r>
            <a:r>
              <a:rPr lang="el-GR" altLang="en-US">
                <a:solidFill>
                  <a:srgbClr val="66FFFF"/>
                </a:solidFill>
                <a:cs typeface="Arial" panose="020B0604020202020204" pitchFamily="34" charset="0"/>
              </a:rPr>
              <a:t>θ</a:t>
            </a:r>
            <a:r>
              <a:rPr lang="en-US" altLang="en-US" b="1">
                <a:solidFill>
                  <a:srgbClr val="66FFFF"/>
                </a:solidFill>
                <a:cs typeface="Arial" panose="020B0604020202020204" pitchFamily="34" charset="0"/>
              </a:rPr>
              <a:t> acting in the vertical direction does not displace the body in that direction.  Therefore, work done by the component    </a:t>
            </a:r>
            <a:r>
              <a:rPr lang="en-US" altLang="en-US">
                <a:solidFill>
                  <a:srgbClr val="66FFFF"/>
                </a:solidFill>
                <a:cs typeface="Arial" panose="020B0604020202020204" pitchFamily="34" charset="0"/>
              </a:rPr>
              <a:t>F sin</a:t>
            </a:r>
            <a:r>
              <a:rPr lang="el-GR" altLang="en-US">
                <a:solidFill>
                  <a:srgbClr val="66FFFF"/>
                </a:solidFill>
              </a:rPr>
              <a:t>θ</a:t>
            </a:r>
            <a:r>
              <a:rPr lang="en-US" altLang="en-US" b="1">
                <a:solidFill>
                  <a:srgbClr val="66FFFF"/>
                </a:solidFill>
              </a:rPr>
              <a:t> is zero.</a:t>
            </a:r>
            <a:endParaRPr lang="el-GR" altLang="en-US" b="1">
              <a:solidFill>
                <a:srgbClr val="66FFFF"/>
              </a:solidFill>
            </a:endParaRPr>
          </a:p>
        </p:txBody>
      </p:sp>
      <p:grpSp>
        <p:nvGrpSpPr>
          <p:cNvPr id="9235" name="Group 444">
            <a:extLst>
              <a:ext uri="{FF2B5EF4-FFF2-40B4-BE49-F238E27FC236}">
                <a16:creationId xmlns:a16="http://schemas.microsoft.com/office/drawing/2014/main" id="{133A6171-B66E-4AFD-B302-52134DF942F0}"/>
              </a:ext>
            </a:extLst>
          </p:cNvPr>
          <p:cNvGrpSpPr>
            <a:grpSpLocks/>
          </p:cNvGrpSpPr>
          <p:nvPr/>
        </p:nvGrpSpPr>
        <p:grpSpPr bwMode="auto">
          <a:xfrm>
            <a:off x="3587750" y="3286125"/>
            <a:ext cx="358775" cy="366713"/>
            <a:chOff x="2484438" y="3141663"/>
            <a:chExt cx="358775" cy="366712"/>
          </a:xfrm>
        </p:grpSpPr>
        <p:sp>
          <p:nvSpPr>
            <p:cNvPr id="9245" name="Text Box 987">
              <a:extLst>
                <a:ext uri="{FF2B5EF4-FFF2-40B4-BE49-F238E27FC236}">
                  <a16:creationId xmlns:a16="http://schemas.microsoft.com/office/drawing/2014/main" id="{91446190-90E6-3E04-12E2-943132F8F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4438" y="3141663"/>
              <a:ext cx="3587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0099FF"/>
                  </a:solidFill>
                </a:rPr>
                <a:t>F</a:t>
              </a:r>
            </a:p>
          </p:txBody>
        </p: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45B759B9-431C-78C8-5616-78074DD84CDD}"/>
                </a:ext>
              </a:extLst>
            </p:cNvPr>
            <p:cNvCxnSpPr/>
            <p:nvPr/>
          </p:nvCxnSpPr>
          <p:spPr bwMode="auto">
            <a:xfrm>
              <a:off x="2573338" y="3186113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36" name="Group 445">
            <a:extLst>
              <a:ext uri="{FF2B5EF4-FFF2-40B4-BE49-F238E27FC236}">
                <a16:creationId xmlns:a16="http://schemas.microsoft.com/office/drawing/2014/main" id="{B6367D0A-8BDA-328E-41F8-CC5C7BD455FE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4000500"/>
            <a:ext cx="414337" cy="368300"/>
            <a:chOff x="4543239" y="3321196"/>
            <a:chExt cx="415305" cy="369332"/>
          </a:xfrm>
        </p:grpSpPr>
        <p:sp>
          <p:nvSpPr>
            <p:cNvPr id="9243" name="Arc 299">
              <a:extLst>
                <a:ext uri="{FF2B5EF4-FFF2-40B4-BE49-F238E27FC236}">
                  <a16:creationId xmlns:a16="http://schemas.microsoft.com/office/drawing/2014/main" id="{194DA119-9B69-61CD-7795-34985FAE3AD8}"/>
                </a:ext>
              </a:extLst>
            </p:cNvPr>
            <p:cNvSpPr>
              <a:spLocks/>
            </p:cNvSpPr>
            <p:nvPr/>
          </p:nvSpPr>
          <p:spPr bwMode="auto">
            <a:xfrm rot="881616">
              <a:off x="4543239" y="3446341"/>
              <a:ext cx="186078" cy="232580"/>
            </a:xfrm>
            <a:custGeom>
              <a:avLst/>
              <a:gdLst>
                <a:gd name="T0" fmla="*/ 0 w 20030"/>
                <a:gd name="T1" fmla="*/ 0 h 21186"/>
                <a:gd name="T2" fmla="*/ 0 w 20030"/>
                <a:gd name="T3" fmla="*/ 0 h 21186"/>
                <a:gd name="T4" fmla="*/ 0 w 20030"/>
                <a:gd name="T5" fmla="*/ 0 h 21186"/>
                <a:gd name="T6" fmla="*/ 0 60000 65536"/>
                <a:gd name="T7" fmla="*/ 0 60000 65536"/>
                <a:gd name="T8" fmla="*/ 0 60000 65536"/>
                <a:gd name="T9" fmla="*/ 0 w 20030"/>
                <a:gd name="T10" fmla="*/ 0 h 21186"/>
                <a:gd name="T11" fmla="*/ 20030 w 20030"/>
                <a:gd name="T12" fmla="*/ 21186 h 21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30" h="21186" fill="none" extrusionOk="0">
                  <a:moveTo>
                    <a:pt x="4210" y="0"/>
                  </a:moveTo>
                  <a:cubicBezTo>
                    <a:pt x="11355" y="1420"/>
                    <a:pt x="17303" y="6346"/>
                    <a:pt x="20030" y="13101"/>
                  </a:cubicBezTo>
                </a:path>
                <a:path w="20030" h="21186" stroke="0" extrusionOk="0">
                  <a:moveTo>
                    <a:pt x="4210" y="0"/>
                  </a:moveTo>
                  <a:cubicBezTo>
                    <a:pt x="11355" y="1420"/>
                    <a:pt x="17303" y="6346"/>
                    <a:pt x="20030" y="13101"/>
                  </a:cubicBezTo>
                  <a:lnTo>
                    <a:pt x="0" y="21186"/>
                  </a:lnTo>
                  <a:lnTo>
                    <a:pt x="4210" y="0"/>
                  </a:lnTo>
                  <a:close/>
                </a:path>
              </a:pathLst>
            </a:custGeom>
            <a:noFill/>
            <a:ln w="28575">
              <a:solidFill>
                <a:srgbClr val="FFFF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4" name="Rectangle 447">
              <a:extLst>
                <a:ext uri="{FF2B5EF4-FFF2-40B4-BE49-F238E27FC236}">
                  <a16:creationId xmlns:a16="http://schemas.microsoft.com/office/drawing/2014/main" id="{64B4F258-FC7B-4989-E1A0-795110E5E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844" y="3321196"/>
              <a:ext cx="3097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l-GR" altLang="en-US" b="1">
                  <a:solidFill>
                    <a:srgbClr val="FFFFCC"/>
                  </a:solidFill>
                </a:rPr>
                <a:t>θ</a:t>
              </a:r>
            </a:p>
          </p:txBody>
        </p:sp>
      </p:grpSp>
      <p:grpSp>
        <p:nvGrpSpPr>
          <p:cNvPr id="9237" name="Group 449">
            <a:extLst>
              <a:ext uri="{FF2B5EF4-FFF2-40B4-BE49-F238E27FC236}">
                <a16:creationId xmlns:a16="http://schemas.microsoft.com/office/drawing/2014/main" id="{A4AACA31-5EEB-1E67-A482-470C9B901095}"/>
              </a:ext>
            </a:extLst>
          </p:cNvPr>
          <p:cNvGrpSpPr>
            <a:grpSpLocks/>
          </p:cNvGrpSpPr>
          <p:nvPr/>
        </p:nvGrpSpPr>
        <p:grpSpPr bwMode="auto">
          <a:xfrm>
            <a:off x="3443288" y="4294188"/>
            <a:ext cx="358775" cy="366712"/>
            <a:chOff x="2339975" y="4149725"/>
            <a:chExt cx="358775" cy="366713"/>
          </a:xfrm>
        </p:grpSpPr>
        <p:sp>
          <p:nvSpPr>
            <p:cNvPr id="9241" name="Text Box 1000">
              <a:extLst>
                <a:ext uri="{FF2B5EF4-FFF2-40B4-BE49-F238E27FC236}">
                  <a16:creationId xmlns:a16="http://schemas.microsoft.com/office/drawing/2014/main" id="{F86B0CEC-0235-9D3F-146C-6276E6AA5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9975" y="4149725"/>
              <a:ext cx="3587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FF3300"/>
                  </a:solidFill>
                </a:rPr>
                <a:t>s</a:t>
              </a:r>
            </a:p>
          </p:txBody>
        </p:sp>
        <p:cxnSp>
          <p:nvCxnSpPr>
            <p:cNvPr id="449" name="Straight Arrow Connector 448">
              <a:extLst>
                <a:ext uri="{FF2B5EF4-FFF2-40B4-BE49-F238E27FC236}">
                  <a16:creationId xmlns:a16="http://schemas.microsoft.com/office/drawing/2014/main" id="{59D1A338-72FE-F6F7-D45C-FCDCA2DE7294}"/>
                </a:ext>
              </a:extLst>
            </p:cNvPr>
            <p:cNvCxnSpPr/>
            <p:nvPr/>
          </p:nvCxnSpPr>
          <p:spPr bwMode="auto">
            <a:xfrm>
              <a:off x="2417762" y="4248150"/>
              <a:ext cx="17145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1" name="Line 988">
            <a:extLst>
              <a:ext uri="{FF2B5EF4-FFF2-40B4-BE49-F238E27FC236}">
                <a16:creationId xmlns:a16="http://schemas.microsoft.com/office/drawing/2014/main" id="{A84FC697-26FC-DB6B-5E6F-ECE64B103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8100" y="4292600"/>
            <a:ext cx="2303463" cy="0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2" name="Rectangle 451">
            <a:extLst>
              <a:ext uri="{FF2B5EF4-FFF2-40B4-BE49-F238E27FC236}">
                <a16:creationId xmlns:a16="http://schemas.microsoft.com/office/drawing/2014/main" id="{A157AB27-E4AC-89ED-1879-B4A87605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765800"/>
            <a:ext cx="13128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66FF66"/>
                </a:solidFill>
              </a:rPr>
              <a:t>Therefore,</a:t>
            </a:r>
            <a:endParaRPr lang="en-IN" altLang="en-US"/>
          </a:p>
        </p:txBody>
      </p:sp>
      <p:sp>
        <p:nvSpPr>
          <p:cNvPr id="9238" name="TextBox 47">
            <a:extLst>
              <a:ext uri="{FF2B5EF4-FFF2-40B4-BE49-F238E27FC236}">
                <a16:creationId xmlns:a16="http://schemas.microsoft.com/office/drawing/2014/main" id="{E217A997-5DF8-F062-3A5F-6CE46EA98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9239" name="TextBox 49">
            <a:extLst>
              <a:ext uri="{FF2B5EF4-FFF2-40B4-BE49-F238E27FC236}">
                <a16:creationId xmlns:a16="http://schemas.microsoft.com/office/drawing/2014/main" id="{D648581E-AB69-1958-62CB-CD2403979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9240" name="TextBox 52">
            <a:extLst>
              <a:ext uri="{FF2B5EF4-FFF2-40B4-BE49-F238E27FC236}">
                <a16:creationId xmlns:a16="http://schemas.microsoft.com/office/drawing/2014/main" id="{FEB431B2-616F-7E99-6C08-067C6B662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9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" grpId="0"/>
      <p:bldP spid="431" grpId="0"/>
      <p:bldP spid="433" grpId="0"/>
      <p:bldP spid="435" grpId="0"/>
      <p:bldP spid="437" grpId="0"/>
      <p:bldP spid="442" grpId="0"/>
      <p:bldP spid="4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">
            <a:extLst>
              <a:ext uri="{FF2B5EF4-FFF2-40B4-BE49-F238E27FC236}">
                <a16:creationId xmlns:a16="http://schemas.microsoft.com/office/drawing/2014/main" id="{BD1E7996-94DB-24CE-3243-1695C2A2E319}"/>
              </a:ext>
            </a:extLst>
          </p:cNvPr>
          <p:cNvGrpSpPr>
            <a:grpSpLocks/>
          </p:cNvGrpSpPr>
          <p:nvPr/>
        </p:nvGrpSpPr>
        <p:grpSpPr bwMode="auto">
          <a:xfrm>
            <a:off x="6894258" y="290163"/>
            <a:ext cx="2392362" cy="4840463"/>
            <a:chOff x="3970" y="1396"/>
            <a:chExt cx="1497" cy="2744"/>
          </a:xfrm>
          <a:pattFill prst="horzBrick">
            <a:fgClr>
              <a:srgbClr val="FF0000"/>
            </a:fgClr>
            <a:bgClr>
              <a:schemeClr val="bg1"/>
            </a:bgClr>
          </a:pattFill>
        </p:grpSpPr>
        <p:sp>
          <p:nvSpPr>
            <p:cNvPr id="10542" name="Rectangle 9" descr="Diagonal brick">
              <a:extLst>
                <a:ext uri="{FF2B5EF4-FFF2-40B4-BE49-F238E27FC236}">
                  <a16:creationId xmlns:a16="http://schemas.microsoft.com/office/drawing/2014/main" id="{BF9FC951-71CF-8974-51DD-836C30B3B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482"/>
              <a:ext cx="1497" cy="2509"/>
            </a:xfrm>
            <a:prstGeom prst="rect">
              <a:avLst/>
            </a:prstGeom>
            <a:pattFill prst="horzBrick">
              <a:fgClr>
                <a:srgbClr val="FF0000"/>
              </a:fgClr>
              <a:bgClr>
                <a:schemeClr val="bg1"/>
              </a:bgClr>
            </a:pattFill>
            <a:ln w="9525">
              <a:miter lim="800000"/>
              <a:headEnd/>
              <a:tailEnd/>
            </a:ln>
            <a:effectLst/>
            <a:scene3d>
              <a:camera prst="legacyObliqueTopRight">
                <a:rot lat="0" lon="2400000" rev="0"/>
              </a:camera>
              <a:lightRig rig="legacyFlat3" dir="b"/>
            </a:scene3d>
            <a:sp3d prstMaterial="legacyMatte">
              <a:bevelT w="13500" h="13500" prst="angle"/>
              <a:bevelB w="13500" h="13500" prst="angle"/>
              <a:extrusionClr>
                <a:srgbClr val="4D4D4D"/>
              </a:extrusionClr>
            </a:sp3d>
          </p:spPr>
          <p:txBody>
            <a:bodyPr wrap="none" anchor="ctr">
              <a:flatTx/>
            </a:bodyPr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0543" name="AutoShape 10" descr="Horizontal brick">
              <a:extLst>
                <a:ext uri="{FF2B5EF4-FFF2-40B4-BE49-F238E27FC236}">
                  <a16:creationId xmlns:a16="http://schemas.microsoft.com/office/drawing/2014/main" id="{CF354EE6-F8F8-7560-AD5E-6062EEA4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1600"/>
              <a:ext cx="227" cy="2540"/>
            </a:xfrm>
            <a:prstGeom prst="parallelogram">
              <a:avLst>
                <a:gd name="adj" fmla="val 0"/>
              </a:avLst>
            </a:prstGeom>
            <a:grpFill/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  <p:sp>
          <p:nvSpPr>
            <p:cNvPr id="10544" name="AutoShape 11" descr="Horizontal brick">
              <a:extLst>
                <a:ext uri="{FF2B5EF4-FFF2-40B4-BE49-F238E27FC236}">
                  <a16:creationId xmlns:a16="http://schemas.microsoft.com/office/drawing/2014/main" id="{7FF363E0-7A8A-80DD-D6D7-E6694FDEF4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48765">
              <a:off x="4292" y="1396"/>
              <a:ext cx="1099" cy="155"/>
            </a:xfrm>
            <a:prstGeom prst="parallelogram">
              <a:avLst>
                <a:gd name="adj" fmla="val 177258"/>
              </a:avLst>
            </a:prstGeom>
            <a:grpFill/>
            <a:ln>
              <a:noFill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IN"/>
            </a:p>
          </p:txBody>
        </p:sp>
      </p:grpSp>
      <p:sp>
        <p:nvSpPr>
          <p:cNvPr id="6" name="Rectangle 470">
            <a:extLst>
              <a:ext uri="{FF2B5EF4-FFF2-40B4-BE49-F238E27FC236}">
                <a16:creationId xmlns:a16="http://schemas.microsoft.com/office/drawing/2014/main" id="{0C322DF2-2DB4-A357-F57F-E7EE7E546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797425"/>
            <a:ext cx="8353425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FF99"/>
                </a:solidFill>
              </a:rPr>
              <a:t>Examples:  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CCCC00"/>
                </a:solidFill>
              </a:rPr>
              <a:t>A man holding a book in his hands in a stationary position does not do any work since the weight of the book acting on him does not produce any displacement.</a:t>
            </a:r>
          </a:p>
          <a:p>
            <a:pPr>
              <a:spcBef>
                <a:spcPct val="50000"/>
              </a:spcBef>
              <a:buFontTx/>
              <a:buAutoNum type="arabicPeriod"/>
            </a:pPr>
            <a:r>
              <a:rPr lang="en-US" altLang="en-US" b="1">
                <a:solidFill>
                  <a:srgbClr val="0099FF"/>
                </a:solidFill>
              </a:rPr>
              <a:t>A man trying to push a rigid and stationary wall does not do work since the force applied by him does not move the wall.</a:t>
            </a:r>
          </a:p>
        </p:txBody>
      </p:sp>
      <p:sp>
        <p:nvSpPr>
          <p:cNvPr id="7" name="Rectangle 700">
            <a:extLst>
              <a:ext uri="{FF2B5EF4-FFF2-40B4-BE49-F238E27FC236}">
                <a16:creationId xmlns:a16="http://schemas.microsoft.com/office/drawing/2014/main" id="{07170B98-89FE-79F0-3285-2B36B1FDC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07988"/>
            <a:ext cx="67706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FF99CC"/>
                </a:solidFill>
              </a:rPr>
              <a:t>For work to be done, both force (</a:t>
            </a:r>
            <a:r>
              <a:rPr lang="en-US" altLang="en-US" b="1">
                <a:solidFill>
                  <a:srgbClr val="00CCFF"/>
                </a:solidFill>
              </a:rPr>
              <a:t>or component of force</a:t>
            </a:r>
            <a:r>
              <a:rPr lang="en-US" altLang="en-US" b="1">
                <a:solidFill>
                  <a:srgbClr val="FF99CC"/>
                </a:solidFill>
              </a:rPr>
              <a:t>) and displacement must be present in a body.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C954731-C612-0E3A-F4EB-F17B91E52670}"/>
              </a:ext>
            </a:extLst>
          </p:cNvPr>
          <p:cNvGrpSpPr>
            <a:grpSpLocks/>
          </p:cNvGrpSpPr>
          <p:nvPr/>
        </p:nvGrpSpPr>
        <p:grpSpPr bwMode="auto">
          <a:xfrm>
            <a:off x="3786188" y="1095375"/>
            <a:ext cx="2197100" cy="4057650"/>
            <a:chOff x="3786188" y="1095375"/>
            <a:chExt cx="2197100" cy="4057650"/>
          </a:xfrm>
        </p:grpSpPr>
        <p:grpSp>
          <p:nvGrpSpPr>
            <p:cNvPr id="10415" name="Group 637">
              <a:extLst>
                <a:ext uri="{FF2B5EF4-FFF2-40B4-BE49-F238E27FC236}">
                  <a16:creationId xmlns:a16="http://schemas.microsoft.com/office/drawing/2014/main" id="{4407812C-8805-5068-3D7F-0BF635A09F57}"/>
                </a:ext>
              </a:extLst>
            </p:cNvPr>
            <p:cNvGrpSpPr>
              <a:grpSpLocks/>
            </p:cNvGrpSpPr>
            <p:nvPr/>
          </p:nvGrpSpPr>
          <p:grpSpPr bwMode="auto">
            <a:xfrm rot="112130">
              <a:off x="4108450" y="1687513"/>
              <a:ext cx="1795463" cy="893762"/>
              <a:chOff x="879" y="839"/>
              <a:chExt cx="1131" cy="563"/>
            </a:xfrm>
          </p:grpSpPr>
          <p:grpSp>
            <p:nvGrpSpPr>
              <p:cNvPr id="10515" name="Group 522">
                <a:extLst>
                  <a:ext uri="{FF2B5EF4-FFF2-40B4-BE49-F238E27FC236}">
                    <a16:creationId xmlns:a16="http://schemas.microsoft.com/office/drawing/2014/main" id="{7B4AD19D-8ED0-2040-EBD5-11F8A6650B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454102" flipV="1">
                <a:off x="1288" y="980"/>
                <a:ext cx="722" cy="188"/>
                <a:chOff x="2685" y="1383"/>
                <a:chExt cx="805" cy="263"/>
              </a:xfrm>
            </p:grpSpPr>
            <p:sp>
              <p:nvSpPr>
                <p:cNvPr id="10519" name="AutoShape 523">
                  <a:extLst>
                    <a:ext uri="{FF2B5EF4-FFF2-40B4-BE49-F238E27FC236}">
                      <a16:creationId xmlns:a16="http://schemas.microsoft.com/office/drawing/2014/main" id="{A24146F9-A3BF-FF02-88F4-5E4DC8578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158732" flipH="1" flipV="1">
                  <a:off x="3061" y="1447"/>
                  <a:ext cx="31" cy="174"/>
                </a:xfrm>
                <a:prstGeom prst="can">
                  <a:avLst>
                    <a:gd name="adj" fmla="val 140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0" name="AutoShape 524">
                  <a:extLst>
                    <a:ext uri="{FF2B5EF4-FFF2-40B4-BE49-F238E27FC236}">
                      <a16:creationId xmlns:a16="http://schemas.microsoft.com/office/drawing/2014/main" id="{959A27C3-97B8-B2C2-FBC0-5E9AED0D5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63959" flipH="1" flipV="1">
                  <a:off x="3012" y="1396"/>
                  <a:ext cx="31" cy="135"/>
                </a:xfrm>
                <a:prstGeom prst="can">
                  <a:avLst>
                    <a:gd name="adj" fmla="val 108871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1" name="AutoShape 525">
                  <a:extLst>
                    <a:ext uri="{FF2B5EF4-FFF2-40B4-BE49-F238E27FC236}">
                      <a16:creationId xmlns:a16="http://schemas.microsoft.com/office/drawing/2014/main" id="{9967DE1A-CBA6-4127-B718-6E687D269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44" y="1376"/>
                  <a:ext cx="31" cy="192"/>
                </a:xfrm>
                <a:prstGeom prst="can">
                  <a:avLst>
                    <a:gd name="adj" fmla="val 154839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2" name="AutoShape 526">
                  <a:extLst>
                    <a:ext uri="{FF2B5EF4-FFF2-40B4-BE49-F238E27FC236}">
                      <a16:creationId xmlns:a16="http://schemas.microsoft.com/office/drawing/2014/main" id="{B78A49E0-6E34-FA4E-A86A-D9C9F2BEA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H="1" flipV="1">
                  <a:off x="3062" y="1397"/>
                  <a:ext cx="31" cy="205"/>
                </a:xfrm>
                <a:prstGeom prst="can">
                  <a:avLst>
                    <a:gd name="adj" fmla="val 165323"/>
                  </a:avLst>
                </a:prstGeom>
                <a:solidFill>
                  <a:srgbClr val="FFCC99"/>
                </a:solidFill>
                <a:ln w="9525">
                  <a:solidFill>
                    <a:srgbClr val="8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3" name="AutoShape 527">
                  <a:extLst>
                    <a:ext uri="{FF2B5EF4-FFF2-40B4-BE49-F238E27FC236}">
                      <a16:creationId xmlns:a16="http://schemas.microsoft.com/office/drawing/2014/main" id="{513D9373-BBDB-4F6B-90C0-4BF7E9E41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10207867">
                  <a:off x="2885" y="1503"/>
                  <a:ext cx="33" cy="38"/>
                </a:xfrm>
                <a:prstGeom prst="can">
                  <a:avLst>
                    <a:gd name="adj" fmla="val 28788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4" name="Rectangle 528">
                  <a:extLst>
                    <a:ext uri="{FF2B5EF4-FFF2-40B4-BE49-F238E27FC236}">
                      <a16:creationId xmlns:a16="http://schemas.microsoft.com/office/drawing/2014/main" id="{2EDD26E7-69FC-D819-3A11-7EBF5CEF6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56680">
                  <a:off x="2776" y="1575"/>
                  <a:ext cx="161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5" name="Rectangle 529">
                  <a:extLst>
                    <a:ext uri="{FF2B5EF4-FFF2-40B4-BE49-F238E27FC236}">
                      <a16:creationId xmlns:a16="http://schemas.microsoft.com/office/drawing/2014/main" id="{3B4B35C3-25D9-21D0-B1C4-E4FAA9BD37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>
                  <a:off x="2744" y="1559"/>
                  <a:ext cx="287" cy="3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6" name="AutoShape 530">
                  <a:extLst>
                    <a:ext uri="{FF2B5EF4-FFF2-40B4-BE49-F238E27FC236}">
                      <a16:creationId xmlns:a16="http://schemas.microsoft.com/office/drawing/2014/main" id="{9ECB3081-6E11-AAD1-96B2-44ECF38FB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400593" flipV="1">
                  <a:off x="2933" y="1468"/>
                  <a:ext cx="55" cy="128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7" name="Rectangle 531">
                  <a:extLst>
                    <a:ext uri="{FF2B5EF4-FFF2-40B4-BE49-F238E27FC236}">
                      <a16:creationId xmlns:a16="http://schemas.microsoft.com/office/drawing/2014/main" id="{E0404BFF-F007-2219-3FFA-55555196A7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665743">
                  <a:off x="2770" y="1532"/>
                  <a:ext cx="160" cy="50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8" name="Oval 532">
                  <a:extLst>
                    <a:ext uri="{FF2B5EF4-FFF2-40B4-BE49-F238E27FC236}">
                      <a16:creationId xmlns:a16="http://schemas.microsoft.com/office/drawing/2014/main" id="{31290261-3DD4-1C79-A9E1-99B27F762E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903" y="1553"/>
                  <a:ext cx="96" cy="62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29" name="Oval 533">
                  <a:extLst>
                    <a:ext uri="{FF2B5EF4-FFF2-40B4-BE49-F238E27FC236}">
                      <a16:creationId xmlns:a16="http://schemas.microsoft.com/office/drawing/2014/main" id="{FDCB8598-6DD1-9D2F-3DB7-BC58ED78F2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800593" flipV="1">
                  <a:off x="2878" y="1467"/>
                  <a:ext cx="128" cy="69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30" name="Freeform 534">
                  <a:extLst>
                    <a:ext uri="{FF2B5EF4-FFF2-40B4-BE49-F238E27FC236}">
                      <a16:creationId xmlns:a16="http://schemas.microsoft.com/office/drawing/2014/main" id="{BE77BAAD-82C7-8255-B66A-614C9C5EB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059830">
                  <a:off x="2685" y="1476"/>
                  <a:ext cx="385" cy="72"/>
                </a:xfrm>
                <a:custGeom>
                  <a:avLst/>
                  <a:gdLst>
                    <a:gd name="T0" fmla="*/ 0 w 635"/>
                    <a:gd name="T1" fmla="*/ 1 h 121"/>
                    <a:gd name="T2" fmla="*/ 1 w 635"/>
                    <a:gd name="T3" fmla="*/ 1 h 121"/>
                    <a:gd name="T4" fmla="*/ 1 w 635"/>
                    <a:gd name="T5" fmla="*/ 1 h 121"/>
                    <a:gd name="T6" fmla="*/ 1 w 635"/>
                    <a:gd name="T7" fmla="*/ 1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535">
                  <a:extLst>
                    <a:ext uri="{FF2B5EF4-FFF2-40B4-BE49-F238E27FC236}">
                      <a16:creationId xmlns:a16="http://schemas.microsoft.com/office/drawing/2014/main" id="{96337B26-FADB-A342-6FCF-23FC47B05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800593" flipV="1">
                  <a:off x="2717" y="1608"/>
                  <a:ext cx="330" cy="38"/>
                </a:xfrm>
                <a:custGeom>
                  <a:avLst/>
                  <a:gdLst>
                    <a:gd name="T0" fmla="*/ 0 w 635"/>
                    <a:gd name="T1" fmla="*/ 0 h 121"/>
                    <a:gd name="T2" fmla="*/ 1 w 635"/>
                    <a:gd name="T3" fmla="*/ 0 h 121"/>
                    <a:gd name="T4" fmla="*/ 1 w 635"/>
                    <a:gd name="T5" fmla="*/ 0 h 121"/>
                    <a:gd name="T6" fmla="*/ 1 w 635"/>
                    <a:gd name="T7" fmla="*/ 0 h 121"/>
                    <a:gd name="T8" fmla="*/ 1 w 635"/>
                    <a:gd name="T9" fmla="*/ 0 h 1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5"/>
                    <a:gd name="T16" fmla="*/ 0 h 121"/>
                    <a:gd name="T17" fmla="*/ 635 w 635"/>
                    <a:gd name="T18" fmla="*/ 121 h 1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5" h="121">
                      <a:moveTo>
                        <a:pt x="0" y="106"/>
                      </a:moveTo>
                      <a:cubicBezTo>
                        <a:pt x="68" y="113"/>
                        <a:pt x="136" y="121"/>
                        <a:pt x="181" y="106"/>
                      </a:cubicBezTo>
                      <a:cubicBezTo>
                        <a:pt x="226" y="91"/>
                        <a:pt x="234" y="30"/>
                        <a:pt x="272" y="15"/>
                      </a:cubicBezTo>
                      <a:cubicBezTo>
                        <a:pt x="310" y="0"/>
                        <a:pt x="348" y="15"/>
                        <a:pt x="408" y="15"/>
                      </a:cubicBezTo>
                      <a:cubicBezTo>
                        <a:pt x="468" y="15"/>
                        <a:pt x="551" y="15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7C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AutoShape 536">
                  <a:extLst>
                    <a:ext uri="{FF2B5EF4-FFF2-40B4-BE49-F238E27FC236}">
                      <a16:creationId xmlns:a16="http://schemas.microsoft.com/office/drawing/2014/main" id="{EF38B3F1-F8FD-6453-230E-3AC5C140E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9333520">
                  <a:off x="2996" y="1576"/>
                  <a:ext cx="71" cy="28"/>
                </a:xfrm>
                <a:prstGeom prst="flowChartTerminator">
                  <a:avLst/>
                </a:prstGeom>
                <a:solidFill>
                  <a:srgbClr val="FFCC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33" name="Oval 537">
                  <a:extLst>
                    <a:ext uri="{FF2B5EF4-FFF2-40B4-BE49-F238E27FC236}">
                      <a16:creationId xmlns:a16="http://schemas.microsoft.com/office/drawing/2014/main" id="{C1561F27-B352-ADA2-5F39-22710F1814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8306678">
                  <a:off x="3048" y="1557"/>
                  <a:ext cx="38" cy="2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34" name="Freeform 538">
                  <a:extLst>
                    <a:ext uri="{FF2B5EF4-FFF2-40B4-BE49-F238E27FC236}">
                      <a16:creationId xmlns:a16="http://schemas.microsoft.com/office/drawing/2014/main" id="{A6093510-5457-0B0D-1D3B-5674540BE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283456" flipV="1">
                  <a:off x="2922" y="1579"/>
                  <a:ext cx="142" cy="44"/>
                </a:xfrm>
                <a:custGeom>
                  <a:avLst/>
                  <a:gdLst>
                    <a:gd name="T0" fmla="*/ 0 w 318"/>
                    <a:gd name="T1" fmla="*/ 0 h 106"/>
                    <a:gd name="T2" fmla="*/ 0 w 318"/>
                    <a:gd name="T3" fmla="*/ 0 h 106"/>
                    <a:gd name="T4" fmla="*/ 0 w 318"/>
                    <a:gd name="T5" fmla="*/ 0 h 106"/>
                    <a:gd name="T6" fmla="*/ 0 60000 65536"/>
                    <a:gd name="T7" fmla="*/ 0 60000 65536"/>
                    <a:gd name="T8" fmla="*/ 0 60000 65536"/>
                    <a:gd name="T9" fmla="*/ 0 w 318"/>
                    <a:gd name="T10" fmla="*/ 0 h 106"/>
                    <a:gd name="T11" fmla="*/ 318 w 318"/>
                    <a:gd name="T12" fmla="*/ 106 h 10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18" h="106">
                      <a:moveTo>
                        <a:pt x="0" y="91"/>
                      </a:moveTo>
                      <a:cubicBezTo>
                        <a:pt x="64" y="98"/>
                        <a:pt x="129" y="106"/>
                        <a:pt x="182" y="91"/>
                      </a:cubicBezTo>
                      <a:cubicBezTo>
                        <a:pt x="235" y="76"/>
                        <a:pt x="276" y="38"/>
                        <a:pt x="318" y="0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539">
                  <a:extLst>
                    <a:ext uri="{FF2B5EF4-FFF2-40B4-BE49-F238E27FC236}">
                      <a16:creationId xmlns:a16="http://schemas.microsoft.com/office/drawing/2014/main" id="{DCA2E521-14CB-BFA7-7C33-2DF0E131B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8513125">
                  <a:off x="2976" y="1550"/>
                  <a:ext cx="122" cy="55"/>
                </a:xfrm>
                <a:custGeom>
                  <a:avLst/>
                  <a:gdLst>
                    <a:gd name="T0" fmla="*/ 1 w 235"/>
                    <a:gd name="T1" fmla="*/ 1 h 97"/>
                    <a:gd name="T2" fmla="*/ 1 w 235"/>
                    <a:gd name="T3" fmla="*/ 1 h 97"/>
                    <a:gd name="T4" fmla="*/ 1 w 235"/>
                    <a:gd name="T5" fmla="*/ 1 h 97"/>
                    <a:gd name="T6" fmla="*/ 1 w 235"/>
                    <a:gd name="T7" fmla="*/ 1 h 97"/>
                    <a:gd name="T8" fmla="*/ 1 w 235"/>
                    <a:gd name="T9" fmla="*/ 1 h 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35"/>
                    <a:gd name="T16" fmla="*/ 0 h 97"/>
                    <a:gd name="T17" fmla="*/ 235 w 235"/>
                    <a:gd name="T18" fmla="*/ 97 h 9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35" h="97">
                      <a:moveTo>
                        <a:pt x="99" y="7"/>
                      </a:moveTo>
                      <a:cubicBezTo>
                        <a:pt x="57" y="3"/>
                        <a:pt x="16" y="0"/>
                        <a:pt x="8" y="7"/>
                      </a:cubicBezTo>
                      <a:cubicBezTo>
                        <a:pt x="0" y="14"/>
                        <a:pt x="30" y="45"/>
                        <a:pt x="53" y="52"/>
                      </a:cubicBezTo>
                      <a:cubicBezTo>
                        <a:pt x="76" y="59"/>
                        <a:pt x="114" y="45"/>
                        <a:pt x="144" y="52"/>
                      </a:cubicBezTo>
                      <a:cubicBezTo>
                        <a:pt x="174" y="59"/>
                        <a:pt x="212" y="90"/>
                        <a:pt x="235" y="97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D4A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AutoShape 540">
                  <a:extLst>
                    <a:ext uri="{FF2B5EF4-FFF2-40B4-BE49-F238E27FC236}">
                      <a16:creationId xmlns:a16="http://schemas.microsoft.com/office/drawing/2014/main" id="{888DF8C0-9468-892B-DE85-29A9A655DA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887245">
                  <a:off x="2981" y="1583"/>
                  <a:ext cx="22" cy="48"/>
                </a:xfrm>
                <a:prstGeom prst="can">
                  <a:avLst>
                    <a:gd name="adj" fmla="val 5454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37" name="AutoShape 541">
                  <a:extLst>
                    <a:ext uri="{FF2B5EF4-FFF2-40B4-BE49-F238E27FC236}">
                      <a16:creationId xmlns:a16="http://schemas.microsoft.com/office/drawing/2014/main" id="{1A7032B5-FA14-BBE7-2182-474E3BCAF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015004">
                  <a:off x="2903" y="1588"/>
                  <a:ext cx="60" cy="32"/>
                </a:xfrm>
                <a:prstGeom prst="flowChartExtra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38" name="Line 542">
                  <a:extLst>
                    <a:ext uri="{FF2B5EF4-FFF2-40B4-BE49-F238E27FC236}">
                      <a16:creationId xmlns:a16="http://schemas.microsoft.com/office/drawing/2014/main" id="{4A60AA91-D343-EF35-E754-951DB20AB1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>
                  <a:off x="2851" y="1603"/>
                  <a:ext cx="90" cy="0"/>
                </a:xfrm>
                <a:prstGeom prst="line">
                  <a:avLst/>
                </a:prstGeom>
                <a:noFill/>
                <a:ln w="9525">
                  <a:solidFill>
                    <a:srgbClr val="FFDAB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Line 543">
                  <a:extLst>
                    <a:ext uri="{FF2B5EF4-FFF2-40B4-BE49-F238E27FC236}">
                      <a16:creationId xmlns:a16="http://schemas.microsoft.com/office/drawing/2014/main" id="{F4505846-4C56-DB38-FF5B-AEF907E3C1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9800593" flipV="1">
                  <a:off x="3034" y="157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Oval 544">
                  <a:extLst>
                    <a:ext uri="{FF2B5EF4-FFF2-40B4-BE49-F238E27FC236}">
                      <a16:creationId xmlns:a16="http://schemas.microsoft.com/office/drawing/2014/main" id="{CEC6C02B-5ACE-C958-467B-74DB108662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682013" flipH="1">
                  <a:off x="3053" y="1552"/>
                  <a:ext cx="40" cy="21"/>
                </a:xfrm>
                <a:prstGeom prst="ellipse">
                  <a:avLst/>
                </a:prstGeom>
                <a:solidFill>
                  <a:srgbClr val="FFCC99"/>
                </a:solidFill>
                <a:ln w="9525">
                  <a:solidFill>
                    <a:srgbClr val="FFDAB5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541" name="Freeform 545">
                  <a:extLst>
                    <a:ext uri="{FF2B5EF4-FFF2-40B4-BE49-F238E27FC236}">
                      <a16:creationId xmlns:a16="http://schemas.microsoft.com/office/drawing/2014/main" id="{CFA4E686-6669-9A21-D8AF-E6E4370934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747518" flipH="1">
                  <a:off x="2937" y="1521"/>
                  <a:ext cx="35" cy="96"/>
                </a:xfrm>
                <a:custGeom>
                  <a:avLst/>
                  <a:gdLst>
                    <a:gd name="T0" fmla="*/ 1 w 52"/>
                    <a:gd name="T1" fmla="*/ 1 h 136"/>
                    <a:gd name="T2" fmla="*/ 1 w 52"/>
                    <a:gd name="T3" fmla="*/ 1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136"/>
                      </a:moveTo>
                      <a:cubicBezTo>
                        <a:pt x="48" y="102"/>
                        <a:pt x="52" y="68"/>
                        <a:pt x="45" y="45"/>
                      </a:cubicBezTo>
                      <a:cubicBezTo>
                        <a:pt x="38" y="22"/>
                        <a:pt x="19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66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" name="Freeform 546">
                  <a:extLst>
                    <a:ext uri="{FF2B5EF4-FFF2-40B4-BE49-F238E27FC236}">
                      <a16:creationId xmlns:a16="http://schemas.microsoft.com/office/drawing/2014/main" id="{6F58DB4B-417D-AE32-897E-03AF9F2D1D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H="1">
                  <a:off x="2926" y="1501"/>
                  <a:ext cx="89" cy="89"/>
                </a:xfrm>
                <a:custGeom>
                  <a:avLst/>
                  <a:gdLst>
                    <a:gd name="T0" fmla="*/ 58 w 91"/>
                    <a:gd name="T1" fmla="*/ 1 h 136"/>
                    <a:gd name="T2" fmla="*/ 24 w 91"/>
                    <a:gd name="T3" fmla="*/ 1 h 136"/>
                    <a:gd name="T4" fmla="*/ 0 w 91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91"/>
                    <a:gd name="T10" fmla="*/ 0 h 136"/>
                    <a:gd name="T11" fmla="*/ 91 w 91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91" h="136">
                      <a:moveTo>
                        <a:pt x="91" y="136"/>
                      </a:moveTo>
                      <a:cubicBezTo>
                        <a:pt x="75" y="102"/>
                        <a:pt x="60" y="68"/>
                        <a:pt x="45" y="45"/>
                      </a:cubicBezTo>
                      <a:cubicBezTo>
                        <a:pt x="30" y="22"/>
                        <a:pt x="15" y="11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3175" cap="flat" cmpd="sng">
                  <a:solidFill>
                    <a:srgbClr val="8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" name="Freeform 547">
                  <a:extLst>
                    <a:ext uri="{FF2B5EF4-FFF2-40B4-BE49-F238E27FC236}">
                      <a16:creationId xmlns:a16="http://schemas.microsoft.com/office/drawing/2014/main" id="{F6F5B965-3BAA-FF03-C676-7D79FE936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552300" flipH="1">
                  <a:off x="2942" y="1462"/>
                  <a:ext cx="82" cy="68"/>
                </a:xfrm>
                <a:custGeom>
                  <a:avLst/>
                  <a:gdLst>
                    <a:gd name="T0" fmla="*/ 0 w 181"/>
                    <a:gd name="T1" fmla="*/ 1 h 91"/>
                    <a:gd name="T2" fmla="*/ 0 w 181"/>
                    <a:gd name="T3" fmla="*/ 1 h 91"/>
                    <a:gd name="T4" fmla="*/ 0 w 181"/>
                    <a:gd name="T5" fmla="*/ 0 h 91"/>
                    <a:gd name="T6" fmla="*/ 0 60000 65536"/>
                    <a:gd name="T7" fmla="*/ 0 60000 65536"/>
                    <a:gd name="T8" fmla="*/ 0 60000 65536"/>
                    <a:gd name="T9" fmla="*/ 0 w 181"/>
                    <a:gd name="T10" fmla="*/ 0 h 91"/>
                    <a:gd name="T11" fmla="*/ 181 w 181"/>
                    <a:gd name="T12" fmla="*/ 91 h 9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81" h="91">
                      <a:moveTo>
                        <a:pt x="181" y="91"/>
                      </a:moveTo>
                      <a:cubicBezTo>
                        <a:pt x="128" y="76"/>
                        <a:pt x="75" y="61"/>
                        <a:pt x="45" y="46"/>
                      </a:cubicBezTo>
                      <a:cubicBezTo>
                        <a:pt x="15" y="31"/>
                        <a:pt x="7" y="15"/>
                        <a:pt x="0" y="0"/>
                      </a:cubicBezTo>
                    </a:path>
                  </a:pathLst>
                </a:custGeom>
                <a:solidFill>
                  <a:srgbClr val="FFCC99"/>
                </a:solidFill>
                <a:ln w="9525">
                  <a:solidFill>
                    <a:srgbClr val="66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" name="Arc 548">
                  <a:extLst>
                    <a:ext uri="{FF2B5EF4-FFF2-40B4-BE49-F238E27FC236}">
                      <a16:creationId xmlns:a16="http://schemas.microsoft.com/office/drawing/2014/main" id="{7EA1A9DB-32F1-7BFB-7B3A-C4AEE1E58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10" y="1191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45" name="Arc 549">
                  <a:extLst>
                    <a:ext uri="{FF2B5EF4-FFF2-40B4-BE49-F238E27FC236}">
                      <a16:creationId xmlns:a16="http://schemas.microsoft.com/office/drawing/2014/main" id="{162C07BF-E2FF-99F0-4E5B-202610021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53" y="120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46" name="Arc 550">
                  <a:extLst>
                    <a:ext uri="{FF2B5EF4-FFF2-40B4-BE49-F238E27FC236}">
                      <a16:creationId xmlns:a16="http://schemas.microsoft.com/office/drawing/2014/main" id="{A5EB912D-3648-DDD9-F5A6-1DA3C491C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69" y="1232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547" name="Arc 551">
                  <a:extLst>
                    <a:ext uri="{FF2B5EF4-FFF2-40B4-BE49-F238E27FC236}">
                      <a16:creationId xmlns:a16="http://schemas.microsoft.com/office/drawing/2014/main" id="{26769F08-6E8A-FA3E-7F12-DACB1ACCB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400593" flipV="1">
                  <a:off x="3276" y="1267"/>
                  <a:ext cx="21" cy="406"/>
                </a:xfrm>
                <a:custGeom>
                  <a:avLst/>
                  <a:gdLst>
                    <a:gd name="T0" fmla="*/ 0 w 1155"/>
                    <a:gd name="T1" fmla="*/ 0 h 21600"/>
                    <a:gd name="T2" fmla="*/ 0 w 1155"/>
                    <a:gd name="T3" fmla="*/ 0 h 21600"/>
                    <a:gd name="T4" fmla="*/ 0 w 115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1155"/>
                    <a:gd name="T10" fmla="*/ 0 h 21600"/>
                    <a:gd name="T11" fmla="*/ 1155 w 115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55" h="21600" fill="none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</a:path>
                    <a:path w="1155" h="21600" stroke="0" extrusionOk="0">
                      <a:moveTo>
                        <a:pt x="-1" y="0"/>
                      </a:moveTo>
                      <a:cubicBezTo>
                        <a:pt x="385" y="0"/>
                        <a:pt x="770" y="10"/>
                        <a:pt x="1155" y="3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8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516" name="Group 552">
                <a:extLst>
                  <a:ext uri="{FF2B5EF4-FFF2-40B4-BE49-F238E27FC236}">
                    <a16:creationId xmlns:a16="http://schemas.microsoft.com/office/drawing/2014/main" id="{A17E1B74-0077-8F15-A37B-E9C3F1AD39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403054">
                <a:off x="879" y="839"/>
                <a:ext cx="519" cy="563"/>
                <a:chOff x="4195" y="255"/>
                <a:chExt cx="681" cy="687"/>
              </a:xfrm>
            </p:grpSpPr>
            <p:sp>
              <p:nvSpPr>
                <p:cNvPr id="10517" name="Freeform 553" descr="Dotted grid">
                  <a:extLst>
                    <a:ext uri="{FF2B5EF4-FFF2-40B4-BE49-F238E27FC236}">
                      <a16:creationId xmlns:a16="http://schemas.microsoft.com/office/drawing/2014/main" id="{AC9347D1-4C79-ABF1-57BB-459F4530C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Rectangle 554" descr="Dotted grid">
                  <a:extLst>
                    <a:ext uri="{FF2B5EF4-FFF2-40B4-BE49-F238E27FC236}">
                      <a16:creationId xmlns:a16="http://schemas.microsoft.com/office/drawing/2014/main" id="{81C024D1-C28E-A439-5907-C6A91A02F9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pattFill prst="dotGrid">
                  <a:fgClr>
                    <a:srgbClr val="0099FF"/>
                  </a:fgClr>
                  <a:bgClr>
                    <a:srgbClr val="FFFFFF"/>
                  </a:bgClr>
                </a:pattFill>
                <a:ln w="9525">
                  <a:solidFill>
                    <a:srgbClr val="0099FF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grpSp>
          <p:nvGrpSpPr>
            <p:cNvPr id="10416" name="Group 738">
              <a:extLst>
                <a:ext uri="{FF2B5EF4-FFF2-40B4-BE49-F238E27FC236}">
                  <a16:creationId xmlns:a16="http://schemas.microsoft.com/office/drawing/2014/main" id="{7D406A5D-32E2-7623-1A3B-B24173E7CF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6188" y="1095375"/>
              <a:ext cx="2197100" cy="4057650"/>
              <a:chOff x="2430" y="689"/>
              <a:chExt cx="1384" cy="2556"/>
            </a:xfrm>
          </p:grpSpPr>
          <p:grpSp>
            <p:nvGrpSpPr>
              <p:cNvPr id="10417" name="Group 726">
                <a:extLst>
                  <a:ext uri="{FF2B5EF4-FFF2-40B4-BE49-F238E27FC236}">
                    <a16:creationId xmlns:a16="http://schemas.microsoft.com/office/drawing/2014/main" id="{B70A2B32-8E38-A4A1-AF7F-F38B5D92D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0" y="1747"/>
                <a:ext cx="499" cy="1416"/>
                <a:chOff x="2540" y="1747"/>
                <a:chExt cx="499" cy="1416"/>
              </a:xfrm>
            </p:grpSpPr>
            <p:grpSp>
              <p:nvGrpSpPr>
                <p:cNvPr id="9" name="Group 509">
                  <a:extLst>
                    <a:ext uri="{FF2B5EF4-FFF2-40B4-BE49-F238E27FC236}">
                      <a16:creationId xmlns:a16="http://schemas.microsoft.com/office/drawing/2014/main" id="{DE30F832-4F00-AB2A-9672-A720C0AD68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340638">
                  <a:off x="2732" y="3011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10510" name="Group 510">
                    <a:extLst>
                      <a:ext uri="{FF2B5EF4-FFF2-40B4-BE49-F238E27FC236}">
                        <a16:creationId xmlns:a16="http://schemas.microsoft.com/office/drawing/2014/main" id="{4513664D-EF4B-46D9-D304-F84106B824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10512" name="AutoShape 511">
                      <a:extLst>
                        <a:ext uri="{FF2B5EF4-FFF2-40B4-BE49-F238E27FC236}">
                          <a16:creationId xmlns:a16="http://schemas.microsoft.com/office/drawing/2014/main" id="{4CFDE2C5-AC99-F559-0783-B4DD8D414C0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513" name="Freeform 512">
                      <a:extLst>
                        <a:ext uri="{FF2B5EF4-FFF2-40B4-BE49-F238E27FC236}">
                          <a16:creationId xmlns:a16="http://schemas.microsoft.com/office/drawing/2014/main" id="{66BD3EAE-784F-217F-F4C7-37E1DFC4E3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514" name="Freeform 513">
                      <a:extLst>
                        <a:ext uri="{FF2B5EF4-FFF2-40B4-BE49-F238E27FC236}">
                          <a16:creationId xmlns:a16="http://schemas.microsoft.com/office/drawing/2014/main" id="{8920408D-FDD6-AFEE-5C64-AD80E91247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511" name="AutoShape 514">
                    <a:extLst>
                      <a:ext uri="{FF2B5EF4-FFF2-40B4-BE49-F238E27FC236}">
                        <a16:creationId xmlns:a16="http://schemas.microsoft.com/office/drawing/2014/main" id="{81F64C1E-ED27-A0D4-91D8-73145A1378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" name="Group 724">
                  <a:extLst>
                    <a:ext uri="{FF2B5EF4-FFF2-40B4-BE49-F238E27FC236}">
                      <a16:creationId xmlns:a16="http://schemas.microsoft.com/office/drawing/2014/main" id="{D937A58B-4836-1C9B-5D71-B1454BF004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40" y="1747"/>
                  <a:ext cx="499" cy="1316"/>
                  <a:chOff x="2540" y="1747"/>
                  <a:chExt cx="499" cy="1316"/>
                </a:xfrm>
              </p:grpSpPr>
              <p:grpSp>
                <p:nvGrpSpPr>
                  <p:cNvPr id="10506" name="Group 555">
                    <a:extLst>
                      <a:ext uri="{FF2B5EF4-FFF2-40B4-BE49-F238E27FC236}">
                        <a16:creationId xmlns:a16="http://schemas.microsoft.com/office/drawing/2014/main" id="{D7A7087B-8890-5802-512D-831DE37C7F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20449444" flipH="1">
                    <a:off x="2540" y="1747"/>
                    <a:ext cx="499" cy="1316"/>
                    <a:chOff x="2426" y="618"/>
                    <a:chExt cx="522" cy="1466"/>
                  </a:xfrm>
                </p:grpSpPr>
                <p:sp>
                  <p:nvSpPr>
                    <p:cNvPr id="10508" name="Freeform 556" descr="50%">
                      <a:extLst>
                        <a:ext uri="{FF2B5EF4-FFF2-40B4-BE49-F238E27FC236}">
                          <a16:creationId xmlns:a16="http://schemas.microsoft.com/office/drawing/2014/main" id="{36441B9E-E265-C9E5-8549-2A29B85FD6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26" y="618"/>
                      <a:ext cx="522" cy="1466"/>
                    </a:xfrm>
                    <a:custGeom>
                      <a:avLst/>
                      <a:gdLst>
                        <a:gd name="T0" fmla="*/ 15 w 522"/>
                        <a:gd name="T1" fmla="*/ 219 h 1466"/>
                        <a:gd name="T2" fmla="*/ 106 w 522"/>
                        <a:gd name="T3" fmla="*/ 718 h 1466"/>
                        <a:gd name="T4" fmla="*/ 378 w 522"/>
                        <a:gd name="T5" fmla="*/ 1353 h 1466"/>
                        <a:gd name="T6" fmla="*/ 423 w 522"/>
                        <a:gd name="T7" fmla="*/ 1399 h 1466"/>
                        <a:gd name="T8" fmla="*/ 514 w 522"/>
                        <a:gd name="T9" fmla="*/ 1399 h 1466"/>
                        <a:gd name="T10" fmla="*/ 469 w 522"/>
                        <a:gd name="T11" fmla="*/ 1263 h 1466"/>
                        <a:gd name="T12" fmla="*/ 333 w 522"/>
                        <a:gd name="T13" fmla="*/ 718 h 1466"/>
                        <a:gd name="T14" fmla="*/ 287 w 522"/>
                        <a:gd name="T15" fmla="*/ 628 h 1466"/>
                        <a:gd name="T16" fmla="*/ 378 w 522"/>
                        <a:gd name="T17" fmla="*/ 265 h 1466"/>
                        <a:gd name="T18" fmla="*/ 333 w 522"/>
                        <a:gd name="T19" fmla="*/ 38 h 1466"/>
                        <a:gd name="T20" fmla="*/ 106 w 522"/>
                        <a:gd name="T21" fmla="*/ 38 h 1466"/>
                        <a:gd name="T22" fmla="*/ 15 w 522"/>
                        <a:gd name="T23" fmla="*/ 129 h 1466"/>
                        <a:gd name="T24" fmla="*/ 15 w 522"/>
                        <a:gd name="T25" fmla="*/ 219 h 146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522"/>
                        <a:gd name="T40" fmla="*/ 0 h 1466"/>
                        <a:gd name="T41" fmla="*/ 522 w 522"/>
                        <a:gd name="T42" fmla="*/ 1466 h 146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522" h="1466">
                          <a:moveTo>
                            <a:pt x="15" y="219"/>
                          </a:moveTo>
                          <a:cubicBezTo>
                            <a:pt x="30" y="317"/>
                            <a:pt x="46" y="529"/>
                            <a:pt x="106" y="718"/>
                          </a:cubicBezTo>
                          <a:cubicBezTo>
                            <a:pt x="166" y="907"/>
                            <a:pt x="325" y="1240"/>
                            <a:pt x="378" y="1353"/>
                          </a:cubicBezTo>
                          <a:cubicBezTo>
                            <a:pt x="431" y="1466"/>
                            <a:pt x="400" y="1391"/>
                            <a:pt x="423" y="1399"/>
                          </a:cubicBezTo>
                          <a:cubicBezTo>
                            <a:pt x="446" y="1407"/>
                            <a:pt x="506" y="1422"/>
                            <a:pt x="514" y="1399"/>
                          </a:cubicBezTo>
                          <a:cubicBezTo>
                            <a:pt x="522" y="1376"/>
                            <a:pt x="499" y="1376"/>
                            <a:pt x="469" y="1263"/>
                          </a:cubicBezTo>
                          <a:cubicBezTo>
                            <a:pt x="439" y="1150"/>
                            <a:pt x="363" y="824"/>
                            <a:pt x="333" y="718"/>
                          </a:cubicBezTo>
                          <a:cubicBezTo>
                            <a:pt x="303" y="612"/>
                            <a:pt x="280" y="703"/>
                            <a:pt x="287" y="628"/>
                          </a:cubicBezTo>
                          <a:cubicBezTo>
                            <a:pt x="294" y="553"/>
                            <a:pt x="370" y="363"/>
                            <a:pt x="378" y="265"/>
                          </a:cubicBezTo>
                          <a:cubicBezTo>
                            <a:pt x="386" y="167"/>
                            <a:pt x="378" y="76"/>
                            <a:pt x="333" y="38"/>
                          </a:cubicBezTo>
                          <a:cubicBezTo>
                            <a:pt x="288" y="0"/>
                            <a:pt x="159" y="23"/>
                            <a:pt x="106" y="38"/>
                          </a:cubicBezTo>
                          <a:cubicBezTo>
                            <a:pt x="53" y="53"/>
                            <a:pt x="30" y="99"/>
                            <a:pt x="15" y="129"/>
                          </a:cubicBezTo>
                          <a:cubicBezTo>
                            <a:pt x="0" y="159"/>
                            <a:pt x="0" y="121"/>
                            <a:pt x="15" y="219"/>
                          </a:cubicBezTo>
                          <a:close/>
                        </a:path>
                      </a:pathLst>
                    </a:custGeom>
                    <a:pattFill prst="pct50">
                      <a:fgClr>
                        <a:srgbClr val="000099"/>
                      </a:fgClr>
                      <a:bgClr>
                        <a:schemeClr val="hlink"/>
                      </a:bgClr>
                    </a:pattFill>
                    <a:ln w="9525">
                      <a:solidFill>
                        <a:schemeClr val="hlink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509" name="Rectangle 557" descr="50%">
                      <a:extLst>
                        <a:ext uri="{FF2B5EF4-FFF2-40B4-BE49-F238E27FC236}">
                          <a16:creationId xmlns:a16="http://schemas.microsoft.com/office/drawing/2014/main" id="{FD2BC69D-44FF-2DCD-F8CF-87B214BF5EA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-1285313">
                      <a:off x="2815" y="1989"/>
                      <a:ext cx="132" cy="71"/>
                    </a:xfrm>
                    <a:prstGeom prst="rect">
                      <a:avLst/>
                    </a:prstGeom>
                    <a:pattFill prst="pct50">
                      <a:fgClr>
                        <a:srgbClr val="000099"/>
                      </a:fgClr>
                      <a:bgClr>
                        <a:schemeClr val="hlink"/>
                      </a:bgClr>
                    </a:pattFill>
                    <a:ln w="9525">
                      <a:solidFill>
                        <a:schemeClr val="hlink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10507" name="Freeform 721">
                    <a:extLst>
                      <a:ext uri="{FF2B5EF4-FFF2-40B4-BE49-F238E27FC236}">
                        <a16:creationId xmlns:a16="http://schemas.microsoft.com/office/drawing/2014/main" id="{27F9948C-1E74-FFB9-7D22-9DA5C00DA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205529">
                    <a:off x="2774" y="1868"/>
                    <a:ext cx="64" cy="1136"/>
                  </a:xfrm>
                  <a:custGeom>
                    <a:avLst/>
                    <a:gdLst>
                      <a:gd name="T0" fmla="*/ 0 w 91"/>
                      <a:gd name="T1" fmla="*/ 0 h 1225"/>
                      <a:gd name="T2" fmla="*/ 1 w 91"/>
                      <a:gd name="T3" fmla="*/ 111 h 1225"/>
                      <a:gd name="T4" fmla="*/ 0 w 91"/>
                      <a:gd name="T5" fmla="*/ 249 h 1225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225"/>
                      <a:gd name="T11" fmla="*/ 91 w 91"/>
                      <a:gd name="T12" fmla="*/ 1225 h 12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225">
                        <a:moveTo>
                          <a:pt x="0" y="0"/>
                        </a:moveTo>
                        <a:cubicBezTo>
                          <a:pt x="45" y="170"/>
                          <a:pt x="91" y="340"/>
                          <a:pt x="91" y="544"/>
                        </a:cubicBezTo>
                        <a:cubicBezTo>
                          <a:pt x="91" y="748"/>
                          <a:pt x="45" y="986"/>
                          <a:pt x="0" y="1225"/>
                        </a:cubicBezTo>
                      </a:path>
                    </a:pathLst>
                  </a:custGeom>
                  <a:noFill/>
                  <a:ln w="9525">
                    <a:solidFill>
                      <a:srgbClr val="004CE4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0418" name="Group 725">
                <a:extLst>
                  <a:ext uri="{FF2B5EF4-FFF2-40B4-BE49-F238E27FC236}">
                    <a16:creationId xmlns:a16="http://schemas.microsoft.com/office/drawing/2014/main" id="{29068E95-AEC1-BB54-E41A-B325FCFC3E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0" y="1823"/>
                <a:ext cx="499" cy="1422"/>
                <a:chOff x="2430" y="1823"/>
                <a:chExt cx="499" cy="1422"/>
              </a:xfrm>
            </p:grpSpPr>
            <p:grpSp>
              <p:nvGrpSpPr>
                <p:cNvPr id="10494" name="Group 515">
                  <a:extLst>
                    <a:ext uri="{FF2B5EF4-FFF2-40B4-BE49-F238E27FC236}">
                      <a16:creationId xmlns:a16="http://schemas.microsoft.com/office/drawing/2014/main" id="{111876FC-EAEC-2AFB-EAE7-FA2A7D5A7A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152488">
                  <a:off x="2517" y="309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10499" name="Group 516">
                    <a:extLst>
                      <a:ext uri="{FF2B5EF4-FFF2-40B4-BE49-F238E27FC236}">
                        <a16:creationId xmlns:a16="http://schemas.microsoft.com/office/drawing/2014/main" id="{4190C501-38A5-1750-7B68-0A8A4CFB11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10501" name="AutoShape 517">
                      <a:extLst>
                        <a:ext uri="{FF2B5EF4-FFF2-40B4-BE49-F238E27FC236}">
                          <a16:creationId xmlns:a16="http://schemas.microsoft.com/office/drawing/2014/main" id="{77BAD9C1-BDAA-A102-8F8C-AA3EDA9CBD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502" name="Freeform 518">
                      <a:extLst>
                        <a:ext uri="{FF2B5EF4-FFF2-40B4-BE49-F238E27FC236}">
                          <a16:creationId xmlns:a16="http://schemas.microsoft.com/office/drawing/2014/main" id="{454F571A-1350-16F7-8A12-0F81AF6DD5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503" name="Freeform 519">
                      <a:extLst>
                        <a:ext uri="{FF2B5EF4-FFF2-40B4-BE49-F238E27FC236}">
                          <a16:creationId xmlns:a16="http://schemas.microsoft.com/office/drawing/2014/main" id="{928B4C3F-DB73-1A66-F3EB-9095BF3846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4D4D4D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500" name="AutoShape 520">
                    <a:extLst>
                      <a:ext uri="{FF2B5EF4-FFF2-40B4-BE49-F238E27FC236}">
                        <a16:creationId xmlns:a16="http://schemas.microsoft.com/office/drawing/2014/main" id="{C4D14F5D-62AB-6458-2392-B91C862B7C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solidFill>
                    <a:srgbClr val="0066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495" name="Group 723">
                  <a:extLst>
                    <a:ext uri="{FF2B5EF4-FFF2-40B4-BE49-F238E27FC236}">
                      <a16:creationId xmlns:a16="http://schemas.microsoft.com/office/drawing/2014/main" id="{C26AB061-37EE-F077-5F59-D47DC37864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30" y="1823"/>
                  <a:ext cx="499" cy="1316"/>
                  <a:chOff x="2430" y="1823"/>
                  <a:chExt cx="499" cy="1316"/>
                </a:xfrm>
              </p:grpSpPr>
              <p:sp>
                <p:nvSpPr>
                  <p:cNvPr id="10496" name="Freeform 558" descr="50%">
                    <a:extLst>
                      <a:ext uri="{FF2B5EF4-FFF2-40B4-BE49-F238E27FC236}">
                        <a16:creationId xmlns:a16="http://schemas.microsoft.com/office/drawing/2014/main" id="{E4CAF8A6-3435-F2FD-BC33-992D8F5DBA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967505" flipH="1">
                    <a:off x="2430" y="1823"/>
                    <a:ext cx="499" cy="1316"/>
                  </a:xfrm>
                  <a:custGeom>
                    <a:avLst/>
                    <a:gdLst>
                      <a:gd name="T0" fmla="*/ 11 w 522"/>
                      <a:gd name="T1" fmla="*/ 22 h 1466"/>
                      <a:gd name="T2" fmla="*/ 42 w 522"/>
                      <a:gd name="T3" fmla="*/ 75 h 1466"/>
                      <a:gd name="T4" fmla="*/ 146 w 522"/>
                      <a:gd name="T5" fmla="*/ 140 h 1466"/>
                      <a:gd name="T6" fmla="*/ 164 w 522"/>
                      <a:gd name="T7" fmla="*/ 145 h 1466"/>
                      <a:gd name="T8" fmla="*/ 199 w 522"/>
                      <a:gd name="T9" fmla="*/ 145 h 1466"/>
                      <a:gd name="T10" fmla="*/ 182 w 522"/>
                      <a:gd name="T11" fmla="*/ 130 h 1466"/>
                      <a:gd name="T12" fmla="*/ 129 w 522"/>
                      <a:gd name="T13" fmla="*/ 75 h 1466"/>
                      <a:gd name="T14" fmla="*/ 111 w 522"/>
                      <a:gd name="T15" fmla="*/ 66 h 1466"/>
                      <a:gd name="T16" fmla="*/ 146 w 522"/>
                      <a:gd name="T17" fmla="*/ 28 h 1466"/>
                      <a:gd name="T18" fmla="*/ 129 w 522"/>
                      <a:gd name="T19" fmla="*/ 4 h 1466"/>
                      <a:gd name="T20" fmla="*/ 42 w 522"/>
                      <a:gd name="T21" fmla="*/ 4 h 1466"/>
                      <a:gd name="T22" fmla="*/ 11 w 522"/>
                      <a:gd name="T23" fmla="*/ 13 h 1466"/>
                      <a:gd name="T24" fmla="*/ 11 w 522"/>
                      <a:gd name="T25" fmla="*/ 22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000099"/>
                    </a:fgClr>
                    <a:bgClr>
                      <a:schemeClr val="hlink"/>
                    </a:bgClr>
                  </a:pattFill>
                  <a:ln w="9525">
                    <a:solidFill>
                      <a:schemeClr val="hlink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97" name="Freeform 718">
                    <a:extLst>
                      <a:ext uri="{FF2B5EF4-FFF2-40B4-BE49-F238E27FC236}">
                        <a16:creationId xmlns:a16="http://schemas.microsoft.com/office/drawing/2014/main" id="{48174095-2C39-F197-9442-42C98E73D6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93606">
                    <a:off x="2641" y="1988"/>
                    <a:ext cx="64" cy="1090"/>
                  </a:xfrm>
                  <a:custGeom>
                    <a:avLst/>
                    <a:gdLst>
                      <a:gd name="T0" fmla="*/ 0 w 91"/>
                      <a:gd name="T1" fmla="*/ 0 h 1225"/>
                      <a:gd name="T2" fmla="*/ 1 w 91"/>
                      <a:gd name="T3" fmla="*/ 46 h 1225"/>
                      <a:gd name="T4" fmla="*/ 0 w 91"/>
                      <a:gd name="T5" fmla="*/ 105 h 1225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225"/>
                      <a:gd name="T11" fmla="*/ 91 w 91"/>
                      <a:gd name="T12" fmla="*/ 1225 h 12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225">
                        <a:moveTo>
                          <a:pt x="0" y="0"/>
                        </a:moveTo>
                        <a:cubicBezTo>
                          <a:pt x="45" y="170"/>
                          <a:pt x="91" y="340"/>
                          <a:pt x="91" y="544"/>
                        </a:cubicBezTo>
                        <a:cubicBezTo>
                          <a:pt x="91" y="748"/>
                          <a:pt x="45" y="986"/>
                          <a:pt x="0" y="1225"/>
                        </a:cubicBezTo>
                      </a:path>
                    </a:pathLst>
                  </a:custGeom>
                  <a:noFill/>
                  <a:ln w="9525">
                    <a:solidFill>
                      <a:srgbClr val="004CE4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98" name="Rectangle 559" descr="50%">
                    <a:extLst>
                      <a:ext uri="{FF2B5EF4-FFF2-40B4-BE49-F238E27FC236}">
                        <a16:creationId xmlns:a16="http://schemas.microsoft.com/office/drawing/2014/main" id="{53318B04-0A03-C6DB-B0A5-3E7698C4C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652819" flipH="1">
                    <a:off x="2545" y="3063"/>
                    <a:ext cx="126" cy="63"/>
                  </a:xfrm>
                  <a:prstGeom prst="rect">
                    <a:avLst/>
                  </a:prstGeom>
                  <a:pattFill prst="pct50">
                    <a:fgClr>
                      <a:srgbClr val="000099"/>
                    </a:fgClr>
                    <a:bgClr>
                      <a:schemeClr val="hlink"/>
                    </a:bgClr>
                  </a:pattFill>
                  <a:ln w="9525">
                    <a:solidFill>
                      <a:schemeClr val="hlink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10419" name="Freeform 560">
                <a:extLst>
                  <a:ext uri="{FF2B5EF4-FFF2-40B4-BE49-F238E27FC236}">
                    <a16:creationId xmlns:a16="http://schemas.microsoft.com/office/drawing/2014/main" id="{8CF00BD3-1579-8CD3-BF6A-D68A6A69F9D3}"/>
                  </a:ext>
                </a:extLst>
              </p:cNvPr>
              <p:cNvSpPr>
                <a:spLocks/>
              </p:cNvSpPr>
              <p:nvPr/>
            </p:nvSpPr>
            <p:spPr bwMode="auto">
              <a:xfrm rot="983587">
                <a:off x="2569" y="1039"/>
                <a:ext cx="262" cy="364"/>
              </a:xfrm>
              <a:custGeom>
                <a:avLst/>
                <a:gdLst>
                  <a:gd name="T0" fmla="*/ 21 w 272"/>
                  <a:gd name="T1" fmla="*/ 6800 h 272"/>
                  <a:gd name="T2" fmla="*/ 0 w 272"/>
                  <a:gd name="T3" fmla="*/ 68293 h 272"/>
                  <a:gd name="T4" fmla="*/ 21 w 272"/>
                  <a:gd name="T5" fmla="*/ 110125 h 272"/>
                  <a:gd name="T6" fmla="*/ 83 w 272"/>
                  <a:gd name="T7" fmla="*/ 110125 h 272"/>
                  <a:gd name="T8" fmla="*/ 124 w 272"/>
                  <a:gd name="T9" fmla="*/ 110125 h 272"/>
                  <a:gd name="T10" fmla="*/ 83 w 272"/>
                  <a:gd name="T11" fmla="*/ 27905 h 272"/>
                  <a:gd name="T12" fmla="*/ 21 w 272"/>
                  <a:gd name="T13" fmla="*/ 6800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72"/>
                  <a:gd name="T23" fmla="*/ 272 w 272"/>
                  <a:gd name="T24" fmla="*/ 272 h 2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72">
                    <a:moveTo>
                      <a:pt x="45" y="15"/>
                    </a:moveTo>
                    <a:cubicBezTo>
                      <a:pt x="15" y="30"/>
                      <a:pt x="0" y="113"/>
                      <a:pt x="0" y="151"/>
                    </a:cubicBezTo>
                    <a:cubicBezTo>
                      <a:pt x="0" y="189"/>
                      <a:pt x="15" y="227"/>
                      <a:pt x="45" y="242"/>
                    </a:cubicBezTo>
                    <a:cubicBezTo>
                      <a:pt x="75" y="257"/>
                      <a:pt x="143" y="242"/>
                      <a:pt x="181" y="242"/>
                    </a:cubicBezTo>
                    <a:cubicBezTo>
                      <a:pt x="219" y="242"/>
                      <a:pt x="272" y="272"/>
                      <a:pt x="272" y="242"/>
                    </a:cubicBezTo>
                    <a:cubicBezTo>
                      <a:pt x="272" y="212"/>
                      <a:pt x="219" y="99"/>
                      <a:pt x="181" y="61"/>
                    </a:cubicBezTo>
                    <a:cubicBezTo>
                      <a:pt x="143" y="23"/>
                      <a:pt x="75" y="0"/>
                      <a:pt x="45" y="15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420" name="Group 591">
                <a:extLst>
                  <a:ext uri="{FF2B5EF4-FFF2-40B4-BE49-F238E27FC236}">
                    <a16:creationId xmlns:a16="http://schemas.microsoft.com/office/drawing/2014/main" id="{EFCADC6E-64D1-BBED-E86F-B48305252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1430">
                <a:off x="2457" y="689"/>
                <a:ext cx="439" cy="506"/>
                <a:chOff x="1952" y="582"/>
                <a:chExt cx="505" cy="587"/>
              </a:xfrm>
            </p:grpSpPr>
            <p:sp>
              <p:nvSpPr>
                <p:cNvPr id="10465" name="Freeform 592">
                  <a:extLst>
                    <a:ext uri="{FF2B5EF4-FFF2-40B4-BE49-F238E27FC236}">
                      <a16:creationId xmlns:a16="http://schemas.microsoft.com/office/drawing/2014/main" id="{2BA4A562-B903-B834-2139-5003AA3F4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56925">
                  <a:off x="2094" y="1097"/>
                  <a:ext cx="288" cy="57"/>
                </a:xfrm>
                <a:custGeom>
                  <a:avLst/>
                  <a:gdLst>
                    <a:gd name="T0" fmla="*/ 3513 w 243"/>
                    <a:gd name="T1" fmla="*/ 50 h 52"/>
                    <a:gd name="T2" fmla="*/ 8351 w 243"/>
                    <a:gd name="T3" fmla="*/ 50 h 52"/>
                    <a:gd name="T4" fmla="*/ 5159 w 243"/>
                    <a:gd name="T5" fmla="*/ 360 h 52"/>
                    <a:gd name="T6" fmla="*/ 279 w 243"/>
                    <a:gd name="T7" fmla="*/ 50 h 52"/>
                    <a:gd name="T8" fmla="*/ 3513 w 243"/>
                    <a:gd name="T9" fmla="*/ 5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3"/>
                    <a:gd name="T16" fmla="*/ 0 h 52"/>
                    <a:gd name="T17" fmla="*/ 243 w 243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3" h="52">
                      <a:moveTo>
                        <a:pt x="99" y="7"/>
                      </a:moveTo>
                      <a:cubicBezTo>
                        <a:pt x="137" y="7"/>
                        <a:pt x="227" y="0"/>
                        <a:pt x="235" y="7"/>
                      </a:cubicBezTo>
                      <a:cubicBezTo>
                        <a:pt x="243" y="14"/>
                        <a:pt x="183" y="52"/>
                        <a:pt x="145" y="52"/>
                      </a:cubicBezTo>
                      <a:cubicBezTo>
                        <a:pt x="107" y="52"/>
                        <a:pt x="16" y="14"/>
                        <a:pt x="8" y="7"/>
                      </a:cubicBezTo>
                      <a:cubicBezTo>
                        <a:pt x="0" y="0"/>
                        <a:pt x="61" y="7"/>
                        <a:pt x="99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593">
                  <a:extLst>
                    <a:ext uri="{FF2B5EF4-FFF2-40B4-BE49-F238E27FC236}">
                      <a16:creationId xmlns:a16="http://schemas.microsoft.com/office/drawing/2014/main" id="{8A46B5E5-46AC-BF7E-A59F-EF57B8C30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98214">
                  <a:off x="2034" y="639"/>
                  <a:ext cx="423" cy="530"/>
                </a:xfrm>
                <a:custGeom>
                  <a:avLst/>
                  <a:gdLst>
                    <a:gd name="T0" fmla="*/ 15 w 423"/>
                    <a:gd name="T1" fmla="*/ 356 h 530"/>
                    <a:gd name="T2" fmla="*/ 15 w 423"/>
                    <a:gd name="T3" fmla="*/ 129 h 530"/>
                    <a:gd name="T4" fmla="*/ 106 w 423"/>
                    <a:gd name="T5" fmla="*/ 38 h 530"/>
                    <a:gd name="T6" fmla="*/ 378 w 423"/>
                    <a:gd name="T7" fmla="*/ 38 h 530"/>
                    <a:gd name="T8" fmla="*/ 378 w 423"/>
                    <a:gd name="T9" fmla="*/ 265 h 530"/>
                    <a:gd name="T10" fmla="*/ 287 w 423"/>
                    <a:gd name="T11" fmla="*/ 492 h 530"/>
                    <a:gd name="T12" fmla="*/ 106 w 423"/>
                    <a:gd name="T13" fmla="*/ 492 h 530"/>
                    <a:gd name="T14" fmla="*/ 15 w 423"/>
                    <a:gd name="T15" fmla="*/ 356 h 5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530"/>
                    <a:gd name="T26" fmla="*/ 423 w 423"/>
                    <a:gd name="T27" fmla="*/ 530 h 5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530">
                      <a:moveTo>
                        <a:pt x="15" y="356"/>
                      </a:moveTo>
                      <a:cubicBezTo>
                        <a:pt x="0" y="296"/>
                        <a:pt x="0" y="182"/>
                        <a:pt x="15" y="129"/>
                      </a:cubicBezTo>
                      <a:cubicBezTo>
                        <a:pt x="30" y="76"/>
                        <a:pt x="46" y="53"/>
                        <a:pt x="106" y="38"/>
                      </a:cubicBezTo>
                      <a:cubicBezTo>
                        <a:pt x="166" y="23"/>
                        <a:pt x="333" y="0"/>
                        <a:pt x="378" y="38"/>
                      </a:cubicBezTo>
                      <a:cubicBezTo>
                        <a:pt x="423" y="76"/>
                        <a:pt x="393" y="189"/>
                        <a:pt x="378" y="265"/>
                      </a:cubicBezTo>
                      <a:cubicBezTo>
                        <a:pt x="363" y="341"/>
                        <a:pt x="332" y="454"/>
                        <a:pt x="287" y="492"/>
                      </a:cubicBezTo>
                      <a:cubicBezTo>
                        <a:pt x="242" y="530"/>
                        <a:pt x="151" y="522"/>
                        <a:pt x="106" y="492"/>
                      </a:cubicBezTo>
                      <a:cubicBezTo>
                        <a:pt x="61" y="462"/>
                        <a:pt x="30" y="416"/>
                        <a:pt x="15" y="356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594">
                  <a:extLst>
                    <a:ext uri="{FF2B5EF4-FFF2-40B4-BE49-F238E27FC236}">
                      <a16:creationId xmlns:a16="http://schemas.microsoft.com/office/drawing/2014/main" id="{013B92BE-3938-A74A-0315-D5FB4BD81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0" y="987"/>
                  <a:ext cx="194" cy="177"/>
                </a:xfrm>
                <a:custGeom>
                  <a:avLst/>
                  <a:gdLst>
                    <a:gd name="T0" fmla="*/ 12 w 219"/>
                    <a:gd name="T1" fmla="*/ 86190 h 113"/>
                    <a:gd name="T2" fmla="*/ 15 w 219"/>
                    <a:gd name="T3" fmla="*/ 1215481 h 113"/>
                    <a:gd name="T4" fmla="*/ 4 w 219"/>
                    <a:gd name="T5" fmla="*/ 1215481 h 113"/>
                    <a:gd name="T6" fmla="*/ 9 w 219"/>
                    <a:gd name="T7" fmla="*/ 658250 h 113"/>
                    <a:gd name="T8" fmla="*/ 12 w 219"/>
                    <a:gd name="T9" fmla="*/ 86190 h 1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19"/>
                    <a:gd name="T16" fmla="*/ 0 h 113"/>
                    <a:gd name="T17" fmla="*/ 219 w 219"/>
                    <a:gd name="T18" fmla="*/ 113 h 1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19" h="113">
                      <a:moveTo>
                        <a:pt x="151" y="7"/>
                      </a:moveTo>
                      <a:cubicBezTo>
                        <a:pt x="166" y="14"/>
                        <a:pt x="219" y="83"/>
                        <a:pt x="196" y="98"/>
                      </a:cubicBezTo>
                      <a:cubicBezTo>
                        <a:pt x="173" y="113"/>
                        <a:pt x="30" y="105"/>
                        <a:pt x="15" y="98"/>
                      </a:cubicBezTo>
                      <a:cubicBezTo>
                        <a:pt x="0" y="91"/>
                        <a:pt x="83" y="68"/>
                        <a:pt x="106" y="53"/>
                      </a:cubicBezTo>
                      <a:cubicBezTo>
                        <a:pt x="129" y="38"/>
                        <a:pt x="136" y="0"/>
                        <a:pt x="151" y="7"/>
                      </a:cubicBezTo>
                      <a:close/>
                    </a:path>
                  </a:pathLst>
                </a:custGeom>
                <a:solidFill>
                  <a:srgbClr val="FFD4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468" name="Group 595">
                  <a:extLst>
                    <a:ext uri="{FF2B5EF4-FFF2-40B4-BE49-F238E27FC236}">
                      <a16:creationId xmlns:a16="http://schemas.microsoft.com/office/drawing/2014/main" id="{65C8B78F-F416-01DF-156C-61D8B8BFFE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80" y="840"/>
                  <a:ext cx="137" cy="51"/>
                  <a:chOff x="4537" y="194"/>
                  <a:chExt cx="137" cy="51"/>
                </a:xfrm>
              </p:grpSpPr>
              <p:sp>
                <p:nvSpPr>
                  <p:cNvPr id="10489" name="Oval 596">
                    <a:extLst>
                      <a:ext uri="{FF2B5EF4-FFF2-40B4-BE49-F238E27FC236}">
                        <a16:creationId xmlns:a16="http://schemas.microsoft.com/office/drawing/2014/main" id="{132DA78C-62CF-9F19-56DA-5CE800BB11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0763606" flipH="1">
                    <a:off x="4602" y="200"/>
                    <a:ext cx="45" cy="45"/>
                  </a:xfrm>
                  <a:prstGeom prst="ellipse">
                    <a:avLst/>
                  </a:prstGeom>
                  <a:solidFill>
                    <a:srgbClr val="292929"/>
                  </a:solidFill>
                  <a:ln w="2857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90" name="Freeform 597">
                    <a:extLst>
                      <a:ext uri="{FF2B5EF4-FFF2-40B4-BE49-F238E27FC236}">
                        <a16:creationId xmlns:a16="http://schemas.microsoft.com/office/drawing/2014/main" id="{6A903F3A-1F46-85CD-CE7A-58A506B87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1" y="197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91" name="Freeform 598">
                    <a:extLst>
                      <a:ext uri="{FF2B5EF4-FFF2-40B4-BE49-F238E27FC236}">
                        <a16:creationId xmlns:a16="http://schemas.microsoft.com/office/drawing/2014/main" id="{F31BEF4E-41CE-0F98-8CFA-4140807584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36394" flipH="1" flipV="1">
                    <a:off x="4574" y="221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92" name="Freeform 599">
                    <a:extLst>
                      <a:ext uri="{FF2B5EF4-FFF2-40B4-BE49-F238E27FC236}">
                        <a16:creationId xmlns:a16="http://schemas.microsoft.com/office/drawing/2014/main" id="{D34F4AC7-A351-CA59-FF85-0B881A0F00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763606" flipH="1">
                    <a:off x="4573" y="206"/>
                    <a:ext cx="91" cy="2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FF9966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93" name="Freeform 600">
                    <a:extLst>
                      <a:ext uri="{FF2B5EF4-FFF2-40B4-BE49-F238E27FC236}">
                        <a16:creationId xmlns:a16="http://schemas.microsoft.com/office/drawing/2014/main" id="{FBA1136D-3DDE-2F89-DB2E-71F2CF147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593" y="138"/>
                    <a:ext cx="26" cy="137"/>
                  </a:xfrm>
                  <a:custGeom>
                    <a:avLst/>
                    <a:gdLst>
                      <a:gd name="T0" fmla="*/ 1 w 52"/>
                      <a:gd name="T1" fmla="*/ 0 h 136"/>
                      <a:gd name="T2" fmla="*/ 1 w 52"/>
                      <a:gd name="T3" fmla="*/ 112 h 136"/>
                      <a:gd name="T4" fmla="*/ 0 w 52"/>
                      <a:gd name="T5" fmla="*/ 157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19050" cmpd="sng">
                    <a:solidFill>
                      <a:srgbClr val="5F5F5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69" name="Group 601">
                  <a:extLst>
                    <a:ext uri="{FF2B5EF4-FFF2-40B4-BE49-F238E27FC236}">
                      <a16:creationId xmlns:a16="http://schemas.microsoft.com/office/drawing/2014/main" id="{7350A7CB-EE8B-E0D3-502E-097A4E200C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1" y="1017"/>
                  <a:ext cx="90" cy="51"/>
                  <a:chOff x="4378" y="880"/>
                  <a:chExt cx="90" cy="51"/>
                </a:xfrm>
              </p:grpSpPr>
              <p:sp>
                <p:nvSpPr>
                  <p:cNvPr id="10487" name="Freeform 602">
                    <a:extLst>
                      <a:ext uri="{FF2B5EF4-FFF2-40B4-BE49-F238E27FC236}">
                        <a16:creationId xmlns:a16="http://schemas.microsoft.com/office/drawing/2014/main" id="{12735692-DAD1-DB6A-5C50-1839B96ED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8101103" flipH="1" flipV="1">
                    <a:off x="4409" y="880"/>
                    <a:ext cx="49" cy="51"/>
                  </a:xfrm>
                  <a:custGeom>
                    <a:avLst/>
                    <a:gdLst>
                      <a:gd name="T0" fmla="*/ 14 w 52"/>
                      <a:gd name="T1" fmla="*/ 0 h 136"/>
                      <a:gd name="T2" fmla="*/ 14 w 52"/>
                      <a:gd name="T3" fmla="*/ 0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88" name="Freeform 603">
                    <a:extLst>
                      <a:ext uri="{FF2B5EF4-FFF2-40B4-BE49-F238E27FC236}">
                        <a16:creationId xmlns:a16="http://schemas.microsoft.com/office/drawing/2014/main" id="{AA04C4DC-2D9E-9DC4-37AA-729D6A024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969298" flipH="1">
                    <a:off x="4411" y="857"/>
                    <a:ext cx="23" cy="90"/>
                  </a:xfrm>
                  <a:custGeom>
                    <a:avLst/>
                    <a:gdLst>
                      <a:gd name="T0" fmla="*/ 0 w 52"/>
                      <a:gd name="T1" fmla="*/ 0 h 136"/>
                      <a:gd name="T2" fmla="*/ 0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99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70" name="Group 604">
                  <a:extLst>
                    <a:ext uri="{FF2B5EF4-FFF2-40B4-BE49-F238E27FC236}">
                      <a16:creationId xmlns:a16="http://schemas.microsoft.com/office/drawing/2014/main" id="{96FE8D3F-EDCE-F1E6-758A-F359C451BC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06" y="837"/>
                  <a:ext cx="96" cy="181"/>
                  <a:chOff x="4115" y="719"/>
                  <a:chExt cx="96" cy="181"/>
                </a:xfrm>
              </p:grpSpPr>
              <p:grpSp>
                <p:nvGrpSpPr>
                  <p:cNvPr id="10483" name="Group 605">
                    <a:extLst>
                      <a:ext uri="{FF2B5EF4-FFF2-40B4-BE49-F238E27FC236}">
                        <a16:creationId xmlns:a16="http://schemas.microsoft.com/office/drawing/2014/main" id="{3D414D2D-4825-4DD5-5C93-988F2B12D4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570262">
                    <a:off x="4120" y="719"/>
                    <a:ext cx="91" cy="181"/>
                    <a:chOff x="2564" y="1233"/>
                    <a:chExt cx="483" cy="764"/>
                  </a:xfrm>
                </p:grpSpPr>
                <p:sp>
                  <p:nvSpPr>
                    <p:cNvPr id="10485" name="Freeform 606">
                      <a:extLst>
                        <a:ext uri="{FF2B5EF4-FFF2-40B4-BE49-F238E27FC236}">
                          <a16:creationId xmlns:a16="http://schemas.microsoft.com/office/drawing/2014/main" id="{8AB5570A-0EC8-B01B-4805-FDA2606DAE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564" y="1233"/>
                      <a:ext cx="483" cy="764"/>
                    </a:xfrm>
                    <a:custGeom>
                      <a:avLst/>
                      <a:gdLst>
                        <a:gd name="T0" fmla="*/ 295 w 483"/>
                        <a:gd name="T1" fmla="*/ 363 h 764"/>
                        <a:gd name="T2" fmla="*/ 431 w 483"/>
                        <a:gd name="T3" fmla="*/ 272 h 764"/>
                        <a:gd name="T4" fmla="*/ 476 w 483"/>
                        <a:gd name="T5" fmla="*/ 136 h 764"/>
                        <a:gd name="T6" fmla="*/ 386 w 483"/>
                        <a:gd name="T7" fmla="*/ 45 h 764"/>
                        <a:gd name="T8" fmla="*/ 249 w 483"/>
                        <a:gd name="T9" fmla="*/ 0 h 764"/>
                        <a:gd name="T10" fmla="*/ 68 w 483"/>
                        <a:gd name="T11" fmla="*/ 45 h 764"/>
                        <a:gd name="T12" fmla="*/ 23 w 483"/>
                        <a:gd name="T13" fmla="*/ 181 h 764"/>
                        <a:gd name="T14" fmla="*/ 23 w 483"/>
                        <a:gd name="T15" fmla="*/ 408 h 764"/>
                        <a:gd name="T16" fmla="*/ 159 w 483"/>
                        <a:gd name="T17" fmla="*/ 635 h 764"/>
                        <a:gd name="T18" fmla="*/ 249 w 483"/>
                        <a:gd name="T19" fmla="*/ 726 h 764"/>
                        <a:gd name="T20" fmla="*/ 386 w 483"/>
                        <a:gd name="T21" fmla="*/ 726 h 764"/>
                        <a:gd name="T22" fmla="*/ 431 w 483"/>
                        <a:gd name="T23" fmla="*/ 499 h 764"/>
                        <a:gd name="T24" fmla="*/ 431 w 483"/>
                        <a:gd name="T25" fmla="*/ 408 h 764"/>
                        <a:gd name="T26" fmla="*/ 295 w 483"/>
                        <a:gd name="T27" fmla="*/ 363 h 764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483"/>
                        <a:gd name="T43" fmla="*/ 0 h 764"/>
                        <a:gd name="T44" fmla="*/ 483 w 483"/>
                        <a:gd name="T45" fmla="*/ 764 h 764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483" h="764">
                          <a:moveTo>
                            <a:pt x="295" y="363"/>
                          </a:moveTo>
                          <a:cubicBezTo>
                            <a:pt x="295" y="340"/>
                            <a:pt x="401" y="310"/>
                            <a:pt x="431" y="272"/>
                          </a:cubicBezTo>
                          <a:cubicBezTo>
                            <a:pt x="461" y="234"/>
                            <a:pt x="483" y="174"/>
                            <a:pt x="476" y="136"/>
                          </a:cubicBezTo>
                          <a:cubicBezTo>
                            <a:pt x="469" y="98"/>
                            <a:pt x="424" y="68"/>
                            <a:pt x="386" y="45"/>
                          </a:cubicBezTo>
                          <a:cubicBezTo>
                            <a:pt x="348" y="22"/>
                            <a:pt x="302" y="0"/>
                            <a:pt x="249" y="0"/>
                          </a:cubicBezTo>
                          <a:cubicBezTo>
                            <a:pt x="196" y="0"/>
                            <a:pt x="106" y="15"/>
                            <a:pt x="68" y="45"/>
                          </a:cubicBezTo>
                          <a:cubicBezTo>
                            <a:pt x="30" y="75"/>
                            <a:pt x="30" y="120"/>
                            <a:pt x="23" y="181"/>
                          </a:cubicBezTo>
                          <a:cubicBezTo>
                            <a:pt x="16" y="242"/>
                            <a:pt x="0" y="332"/>
                            <a:pt x="23" y="408"/>
                          </a:cubicBezTo>
                          <a:cubicBezTo>
                            <a:pt x="46" y="484"/>
                            <a:pt x="121" y="582"/>
                            <a:pt x="159" y="635"/>
                          </a:cubicBezTo>
                          <a:cubicBezTo>
                            <a:pt x="197" y="688"/>
                            <a:pt x="211" y="711"/>
                            <a:pt x="249" y="726"/>
                          </a:cubicBezTo>
                          <a:cubicBezTo>
                            <a:pt x="287" y="741"/>
                            <a:pt x="356" y="764"/>
                            <a:pt x="386" y="726"/>
                          </a:cubicBezTo>
                          <a:cubicBezTo>
                            <a:pt x="416" y="688"/>
                            <a:pt x="424" y="552"/>
                            <a:pt x="431" y="499"/>
                          </a:cubicBezTo>
                          <a:cubicBezTo>
                            <a:pt x="438" y="446"/>
                            <a:pt x="446" y="431"/>
                            <a:pt x="431" y="408"/>
                          </a:cubicBezTo>
                          <a:cubicBezTo>
                            <a:pt x="416" y="385"/>
                            <a:pt x="295" y="386"/>
                            <a:pt x="295" y="363"/>
                          </a:cubicBezTo>
                          <a:close/>
                        </a:path>
                      </a:pathLst>
                    </a:custGeom>
                    <a:solidFill>
                      <a:srgbClr val="FFB8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486" name="Freeform 607">
                      <a:extLst>
                        <a:ext uri="{FF2B5EF4-FFF2-40B4-BE49-F238E27FC236}">
                          <a16:creationId xmlns:a16="http://schemas.microsoft.com/office/drawing/2014/main" id="{0104F34A-7C05-C292-DF9D-2082EE450B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387845">
                      <a:off x="2603" y="1429"/>
                      <a:ext cx="356" cy="499"/>
                    </a:xfrm>
                    <a:custGeom>
                      <a:avLst/>
                      <a:gdLst>
                        <a:gd name="T0" fmla="*/ 288 w 356"/>
                        <a:gd name="T1" fmla="*/ 993 h 408"/>
                        <a:gd name="T2" fmla="*/ 106 w 356"/>
                        <a:gd name="T3" fmla="*/ 4063 h 408"/>
                        <a:gd name="T4" fmla="*/ 15 w 356"/>
                        <a:gd name="T5" fmla="*/ 7275 h 408"/>
                        <a:gd name="T6" fmla="*/ 15 w 356"/>
                        <a:gd name="T7" fmla="*/ 13505 h 408"/>
                        <a:gd name="T8" fmla="*/ 106 w 356"/>
                        <a:gd name="T9" fmla="*/ 16626 h 408"/>
                        <a:gd name="T10" fmla="*/ 197 w 356"/>
                        <a:gd name="T11" fmla="*/ 19676 h 408"/>
                        <a:gd name="T12" fmla="*/ 242 w 356"/>
                        <a:gd name="T13" fmla="*/ 25900 h 408"/>
                        <a:gd name="T14" fmla="*/ 333 w 356"/>
                        <a:gd name="T15" fmla="*/ 25900 h 408"/>
                        <a:gd name="T16" fmla="*/ 333 w 356"/>
                        <a:gd name="T17" fmla="*/ 13505 h 408"/>
                        <a:gd name="T18" fmla="*/ 197 w 356"/>
                        <a:gd name="T19" fmla="*/ 10353 h 408"/>
                        <a:gd name="T20" fmla="*/ 288 w 356"/>
                        <a:gd name="T21" fmla="*/ 993 h 408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356"/>
                        <a:gd name="T34" fmla="*/ 0 h 408"/>
                        <a:gd name="T35" fmla="*/ 356 w 356"/>
                        <a:gd name="T36" fmla="*/ 408 h 408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356" h="408">
                          <a:moveTo>
                            <a:pt x="288" y="15"/>
                          </a:moveTo>
                          <a:cubicBezTo>
                            <a:pt x="273" y="0"/>
                            <a:pt x="151" y="45"/>
                            <a:pt x="106" y="60"/>
                          </a:cubicBezTo>
                          <a:cubicBezTo>
                            <a:pt x="61" y="75"/>
                            <a:pt x="30" y="83"/>
                            <a:pt x="15" y="106"/>
                          </a:cubicBezTo>
                          <a:cubicBezTo>
                            <a:pt x="0" y="129"/>
                            <a:pt x="0" y="173"/>
                            <a:pt x="15" y="196"/>
                          </a:cubicBezTo>
                          <a:cubicBezTo>
                            <a:pt x="30" y="219"/>
                            <a:pt x="76" y="227"/>
                            <a:pt x="106" y="242"/>
                          </a:cubicBezTo>
                          <a:cubicBezTo>
                            <a:pt x="136" y="257"/>
                            <a:pt x="174" y="264"/>
                            <a:pt x="197" y="287"/>
                          </a:cubicBezTo>
                          <a:cubicBezTo>
                            <a:pt x="220" y="310"/>
                            <a:pt x="219" y="363"/>
                            <a:pt x="242" y="378"/>
                          </a:cubicBezTo>
                          <a:cubicBezTo>
                            <a:pt x="265" y="393"/>
                            <a:pt x="318" y="408"/>
                            <a:pt x="333" y="378"/>
                          </a:cubicBezTo>
                          <a:cubicBezTo>
                            <a:pt x="348" y="348"/>
                            <a:pt x="356" y="234"/>
                            <a:pt x="333" y="196"/>
                          </a:cubicBezTo>
                          <a:cubicBezTo>
                            <a:pt x="310" y="158"/>
                            <a:pt x="204" y="174"/>
                            <a:pt x="197" y="151"/>
                          </a:cubicBezTo>
                          <a:cubicBezTo>
                            <a:pt x="190" y="128"/>
                            <a:pt x="303" y="30"/>
                            <a:pt x="288" y="15"/>
                          </a:cubicBezTo>
                          <a:close/>
                        </a:path>
                      </a:pathLst>
                    </a:custGeom>
                    <a:solidFill>
                      <a:srgbClr val="FFA8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484" name="Freeform 608">
                    <a:extLst>
                      <a:ext uri="{FF2B5EF4-FFF2-40B4-BE49-F238E27FC236}">
                        <a16:creationId xmlns:a16="http://schemas.microsoft.com/office/drawing/2014/main" id="{387618A4-93CD-51BF-E7FE-0656AAE55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6823471">
                    <a:off x="4127" y="738"/>
                    <a:ext cx="44" cy="68"/>
                  </a:xfrm>
                  <a:custGeom>
                    <a:avLst/>
                    <a:gdLst>
                      <a:gd name="T0" fmla="*/ 3 w 52"/>
                      <a:gd name="T1" fmla="*/ 0 h 136"/>
                      <a:gd name="T2" fmla="*/ 3 w 52"/>
                      <a:gd name="T3" fmla="*/ 1 h 136"/>
                      <a:gd name="T4" fmla="*/ 0 w 52"/>
                      <a:gd name="T5" fmla="*/ 1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0"/>
                        </a:moveTo>
                        <a:cubicBezTo>
                          <a:pt x="48" y="34"/>
                          <a:pt x="52" y="68"/>
                          <a:pt x="45" y="91"/>
                        </a:cubicBezTo>
                        <a:cubicBezTo>
                          <a:pt x="38" y="114"/>
                          <a:pt x="19" y="125"/>
                          <a:pt x="0" y="136"/>
                        </a:cubicBezTo>
                      </a:path>
                    </a:pathLst>
                  </a:custGeom>
                  <a:noFill/>
                  <a:ln w="28575" cmpd="sng">
                    <a:solidFill>
                      <a:srgbClr val="FFA67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71" name="Group 609">
                  <a:extLst>
                    <a:ext uri="{FF2B5EF4-FFF2-40B4-BE49-F238E27FC236}">
                      <a16:creationId xmlns:a16="http://schemas.microsoft.com/office/drawing/2014/main" id="{8B4F8545-2C31-713A-715D-7C7FB76DCD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461698">
                  <a:off x="2357" y="876"/>
                  <a:ext cx="86" cy="124"/>
                  <a:chOff x="3702" y="835"/>
                  <a:chExt cx="105" cy="187"/>
                </a:xfrm>
              </p:grpSpPr>
              <p:grpSp>
                <p:nvGrpSpPr>
                  <p:cNvPr id="10477" name="Group 610">
                    <a:extLst>
                      <a:ext uri="{FF2B5EF4-FFF2-40B4-BE49-F238E27FC236}">
                        <a16:creationId xmlns:a16="http://schemas.microsoft.com/office/drawing/2014/main" id="{C80B7366-1502-CFD7-A14D-9CC5C71051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722" y="835"/>
                    <a:ext cx="85" cy="187"/>
                    <a:chOff x="5415" y="340"/>
                    <a:chExt cx="136" cy="246"/>
                  </a:xfrm>
                </p:grpSpPr>
                <p:sp>
                  <p:nvSpPr>
                    <p:cNvPr id="10479" name="Freeform 611">
                      <a:extLst>
                        <a:ext uri="{FF2B5EF4-FFF2-40B4-BE49-F238E27FC236}">
                          <a16:creationId xmlns:a16="http://schemas.microsoft.com/office/drawing/2014/main" id="{18E538E6-B86A-6580-7571-DEEE681BC8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55602">
                      <a:off x="5415" y="435"/>
                      <a:ext cx="136" cy="137"/>
                    </a:xfrm>
                    <a:custGeom>
                      <a:avLst/>
                      <a:gdLst>
                        <a:gd name="T0" fmla="*/ 2693 w 106"/>
                        <a:gd name="T1" fmla="*/ 6 h 159"/>
                        <a:gd name="T2" fmla="*/ 19775 w 106"/>
                        <a:gd name="T3" fmla="*/ 6 h 159"/>
                        <a:gd name="T4" fmla="*/ 2693 w 106"/>
                        <a:gd name="T5" fmla="*/ 0 h 159"/>
                        <a:gd name="T6" fmla="*/ 2693 w 106"/>
                        <a:gd name="T7" fmla="*/ 6 h 159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6"/>
                        <a:gd name="T13" fmla="*/ 0 h 159"/>
                        <a:gd name="T14" fmla="*/ 106 w 106"/>
                        <a:gd name="T15" fmla="*/ 159 h 159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6" h="159">
                          <a:moveTo>
                            <a:pt x="15" y="136"/>
                          </a:moveTo>
                          <a:cubicBezTo>
                            <a:pt x="30" y="159"/>
                            <a:pt x="106" y="159"/>
                            <a:pt x="106" y="136"/>
                          </a:cubicBezTo>
                          <a:cubicBezTo>
                            <a:pt x="106" y="113"/>
                            <a:pt x="30" y="0"/>
                            <a:pt x="15" y="0"/>
                          </a:cubicBezTo>
                          <a:cubicBezTo>
                            <a:pt x="0" y="0"/>
                            <a:pt x="0" y="113"/>
                            <a:pt x="15" y="136"/>
                          </a:cubicBezTo>
                          <a:close/>
                        </a:path>
                      </a:pathLst>
                    </a:custGeom>
                    <a:solidFill>
                      <a:srgbClr val="FFCC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0480" name="Group 612">
                      <a:extLst>
                        <a:ext uri="{FF2B5EF4-FFF2-40B4-BE49-F238E27FC236}">
                          <a16:creationId xmlns:a16="http://schemas.microsoft.com/office/drawing/2014/main" id="{7DB7AA58-2F04-63E9-3A00-4CA8A638F2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461" y="340"/>
                      <a:ext cx="84" cy="246"/>
                      <a:chOff x="5461" y="340"/>
                      <a:chExt cx="84" cy="246"/>
                    </a:xfrm>
                  </p:grpSpPr>
                  <p:sp>
                    <p:nvSpPr>
                      <p:cNvPr id="10481" name="Freeform 613">
                        <a:extLst>
                          <a:ext uri="{FF2B5EF4-FFF2-40B4-BE49-F238E27FC236}">
                            <a16:creationId xmlns:a16="http://schemas.microsoft.com/office/drawing/2014/main" id="{8E85C9D7-ED94-8705-5C68-2698630020A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42014" flipV="1">
                        <a:off x="5453" y="494"/>
                        <a:ext cx="104" cy="80"/>
                      </a:xfrm>
                      <a:custGeom>
                        <a:avLst/>
                        <a:gdLst>
                          <a:gd name="T0" fmla="*/ 0 w 384"/>
                          <a:gd name="T1" fmla="*/ 0 h 192"/>
                          <a:gd name="T2" fmla="*/ 0 w 384"/>
                          <a:gd name="T3" fmla="*/ 0 h 192"/>
                          <a:gd name="T4" fmla="*/ 0 w 384"/>
                          <a:gd name="T5" fmla="*/ 0 h 192"/>
                          <a:gd name="T6" fmla="*/ 0 60000 65536"/>
                          <a:gd name="T7" fmla="*/ 0 60000 65536"/>
                          <a:gd name="T8" fmla="*/ 0 60000 65536"/>
                          <a:gd name="T9" fmla="*/ 0 w 384"/>
                          <a:gd name="T10" fmla="*/ 0 h 192"/>
                          <a:gd name="T11" fmla="*/ 384 w 384"/>
                          <a:gd name="T12" fmla="*/ 192 h 192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84" h="192">
                            <a:moveTo>
                              <a:pt x="0" y="192"/>
                            </a:moveTo>
                            <a:cubicBezTo>
                              <a:pt x="64" y="96"/>
                              <a:pt x="128" y="0"/>
                              <a:pt x="192" y="0"/>
                            </a:cubicBezTo>
                            <a:cubicBezTo>
                              <a:pt x="256" y="0"/>
                              <a:pt x="320" y="96"/>
                              <a:pt x="384" y="192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482" name="Freeform 614">
                        <a:extLst>
                          <a:ext uri="{FF2B5EF4-FFF2-40B4-BE49-F238E27FC236}">
                            <a16:creationId xmlns:a16="http://schemas.microsoft.com/office/drawing/2014/main" id="{98104344-D512-AF64-CA74-C9DA9C6FC69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180612" flipH="1">
                        <a:off x="5461" y="340"/>
                        <a:ext cx="44" cy="131"/>
                      </a:xfrm>
                      <a:custGeom>
                        <a:avLst/>
                        <a:gdLst>
                          <a:gd name="T0" fmla="*/ 3 w 52"/>
                          <a:gd name="T1" fmla="*/ 0 h 136"/>
                          <a:gd name="T2" fmla="*/ 3 w 52"/>
                          <a:gd name="T3" fmla="*/ 41 h 136"/>
                          <a:gd name="T4" fmla="*/ 0 w 52"/>
                          <a:gd name="T5" fmla="*/ 62 h 136"/>
                          <a:gd name="T6" fmla="*/ 0 60000 65536"/>
                          <a:gd name="T7" fmla="*/ 0 60000 65536"/>
                          <a:gd name="T8" fmla="*/ 0 60000 65536"/>
                          <a:gd name="T9" fmla="*/ 0 w 52"/>
                          <a:gd name="T10" fmla="*/ 0 h 136"/>
                          <a:gd name="T11" fmla="*/ 52 w 52"/>
                          <a:gd name="T12" fmla="*/ 136 h 13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52" h="136">
                            <a:moveTo>
                              <a:pt x="45" y="0"/>
                            </a:moveTo>
                            <a:cubicBezTo>
                              <a:pt x="48" y="34"/>
                              <a:pt x="52" y="68"/>
                              <a:pt x="45" y="91"/>
                            </a:cubicBezTo>
                            <a:cubicBezTo>
                              <a:pt x="38" y="114"/>
                              <a:pt x="19" y="125"/>
                              <a:pt x="0" y="136"/>
                            </a:cubicBezTo>
                          </a:path>
                        </a:pathLst>
                      </a:custGeom>
                      <a:noFill/>
                      <a:ln w="12700" cmpd="sng">
                        <a:solidFill>
                          <a:srgbClr val="FF9966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10478" name="Freeform 615">
                    <a:extLst>
                      <a:ext uri="{FF2B5EF4-FFF2-40B4-BE49-F238E27FC236}">
                        <a16:creationId xmlns:a16="http://schemas.microsoft.com/office/drawing/2014/main" id="{770DF60B-5BE9-EFD1-237B-550B2FB7F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742158" flipV="1">
                    <a:off x="3696" y="971"/>
                    <a:ext cx="56" cy="44"/>
                  </a:xfrm>
                  <a:custGeom>
                    <a:avLst/>
                    <a:gdLst>
                      <a:gd name="T0" fmla="*/ 0 w 384"/>
                      <a:gd name="T1" fmla="*/ 0 h 192"/>
                      <a:gd name="T2" fmla="*/ 0 w 384"/>
                      <a:gd name="T3" fmla="*/ 0 h 192"/>
                      <a:gd name="T4" fmla="*/ 0 w 384"/>
                      <a:gd name="T5" fmla="*/ 0 h 192"/>
                      <a:gd name="T6" fmla="*/ 0 60000 65536"/>
                      <a:gd name="T7" fmla="*/ 0 60000 65536"/>
                      <a:gd name="T8" fmla="*/ 0 60000 65536"/>
                      <a:gd name="T9" fmla="*/ 0 w 384"/>
                      <a:gd name="T10" fmla="*/ 0 h 192"/>
                      <a:gd name="T11" fmla="*/ 384 w 384"/>
                      <a:gd name="T12" fmla="*/ 192 h 192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84" h="192">
                        <a:moveTo>
                          <a:pt x="0" y="192"/>
                        </a:moveTo>
                        <a:cubicBezTo>
                          <a:pt x="64" y="96"/>
                          <a:pt x="128" y="0"/>
                          <a:pt x="192" y="0"/>
                        </a:cubicBezTo>
                        <a:cubicBezTo>
                          <a:pt x="256" y="0"/>
                          <a:pt x="320" y="96"/>
                          <a:pt x="384" y="192"/>
                        </a:cubicBezTo>
                      </a:path>
                    </a:pathLst>
                  </a:custGeom>
                  <a:solidFill>
                    <a:srgbClr val="FFB895"/>
                  </a:solidFill>
                  <a:ln w="19050" cmpd="sng">
                    <a:solidFill>
                      <a:srgbClr val="FFB89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72" name="Freeform 616">
                  <a:extLst>
                    <a:ext uri="{FF2B5EF4-FFF2-40B4-BE49-F238E27FC236}">
                      <a16:creationId xmlns:a16="http://schemas.microsoft.com/office/drawing/2014/main" id="{794B3219-83D4-1E4C-83F1-EB0F51D0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767406">
                  <a:off x="1952" y="668"/>
                  <a:ext cx="225" cy="328"/>
                </a:xfrm>
                <a:custGeom>
                  <a:avLst/>
                  <a:gdLst>
                    <a:gd name="T0" fmla="*/ 0 w 1821"/>
                    <a:gd name="T1" fmla="*/ 0 h 1768"/>
                    <a:gd name="T2" fmla="*/ 0 w 1821"/>
                    <a:gd name="T3" fmla="*/ 0 h 1768"/>
                    <a:gd name="T4" fmla="*/ 0 w 1821"/>
                    <a:gd name="T5" fmla="*/ 0 h 1768"/>
                    <a:gd name="T6" fmla="*/ 0 w 1821"/>
                    <a:gd name="T7" fmla="*/ 0 h 1768"/>
                    <a:gd name="T8" fmla="*/ 0 w 1821"/>
                    <a:gd name="T9" fmla="*/ 0 h 1768"/>
                    <a:gd name="T10" fmla="*/ 0 w 1821"/>
                    <a:gd name="T11" fmla="*/ 0 h 1768"/>
                    <a:gd name="T12" fmla="*/ 0 w 1821"/>
                    <a:gd name="T13" fmla="*/ 0 h 1768"/>
                    <a:gd name="T14" fmla="*/ 0 w 1821"/>
                    <a:gd name="T15" fmla="*/ 0 h 1768"/>
                    <a:gd name="T16" fmla="*/ 0 w 1821"/>
                    <a:gd name="T17" fmla="*/ 0 h 1768"/>
                    <a:gd name="T18" fmla="*/ 0 w 1821"/>
                    <a:gd name="T19" fmla="*/ 0 h 1768"/>
                    <a:gd name="T20" fmla="*/ 0 w 1821"/>
                    <a:gd name="T21" fmla="*/ 0 h 1768"/>
                    <a:gd name="T22" fmla="*/ 0 w 1821"/>
                    <a:gd name="T23" fmla="*/ 0 h 1768"/>
                    <a:gd name="T24" fmla="*/ 0 w 1821"/>
                    <a:gd name="T25" fmla="*/ 0 h 1768"/>
                    <a:gd name="T26" fmla="*/ 0 w 1821"/>
                    <a:gd name="T27" fmla="*/ 0 h 1768"/>
                    <a:gd name="T28" fmla="*/ 0 w 1821"/>
                    <a:gd name="T29" fmla="*/ 0 h 1768"/>
                    <a:gd name="T30" fmla="*/ 0 w 1821"/>
                    <a:gd name="T31" fmla="*/ 0 h 1768"/>
                    <a:gd name="T32" fmla="*/ 0 w 1821"/>
                    <a:gd name="T33" fmla="*/ 0 h 1768"/>
                    <a:gd name="T34" fmla="*/ 0 w 1821"/>
                    <a:gd name="T35" fmla="*/ 0 h 1768"/>
                    <a:gd name="T36" fmla="*/ 0 w 1821"/>
                    <a:gd name="T37" fmla="*/ 0 h 1768"/>
                    <a:gd name="T38" fmla="*/ 0 w 1821"/>
                    <a:gd name="T39" fmla="*/ 0 h 1768"/>
                    <a:gd name="T40" fmla="*/ 0 w 1821"/>
                    <a:gd name="T41" fmla="*/ 0 h 1768"/>
                    <a:gd name="T42" fmla="*/ 0 w 1821"/>
                    <a:gd name="T43" fmla="*/ 0 h 176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821"/>
                    <a:gd name="T67" fmla="*/ 0 h 1768"/>
                    <a:gd name="T68" fmla="*/ 1821 w 1821"/>
                    <a:gd name="T69" fmla="*/ 1768 h 176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821" h="1768">
                      <a:moveTo>
                        <a:pt x="317" y="1632"/>
                      </a:moveTo>
                      <a:cubicBezTo>
                        <a:pt x="332" y="1587"/>
                        <a:pt x="302" y="1398"/>
                        <a:pt x="317" y="1315"/>
                      </a:cubicBezTo>
                      <a:cubicBezTo>
                        <a:pt x="332" y="1232"/>
                        <a:pt x="363" y="1171"/>
                        <a:pt x="408" y="1133"/>
                      </a:cubicBezTo>
                      <a:cubicBezTo>
                        <a:pt x="453" y="1095"/>
                        <a:pt x="529" y="1080"/>
                        <a:pt x="589" y="1088"/>
                      </a:cubicBezTo>
                      <a:cubicBezTo>
                        <a:pt x="649" y="1096"/>
                        <a:pt x="718" y="1134"/>
                        <a:pt x="771" y="1179"/>
                      </a:cubicBezTo>
                      <a:cubicBezTo>
                        <a:pt x="824" y="1224"/>
                        <a:pt x="869" y="1315"/>
                        <a:pt x="907" y="1360"/>
                      </a:cubicBezTo>
                      <a:cubicBezTo>
                        <a:pt x="945" y="1405"/>
                        <a:pt x="991" y="1398"/>
                        <a:pt x="998" y="1451"/>
                      </a:cubicBezTo>
                      <a:cubicBezTo>
                        <a:pt x="1005" y="1504"/>
                        <a:pt x="952" y="1633"/>
                        <a:pt x="952" y="1678"/>
                      </a:cubicBezTo>
                      <a:cubicBezTo>
                        <a:pt x="952" y="1723"/>
                        <a:pt x="975" y="1716"/>
                        <a:pt x="998" y="1723"/>
                      </a:cubicBezTo>
                      <a:cubicBezTo>
                        <a:pt x="1021" y="1730"/>
                        <a:pt x="1065" y="1768"/>
                        <a:pt x="1088" y="1723"/>
                      </a:cubicBezTo>
                      <a:cubicBezTo>
                        <a:pt x="1111" y="1678"/>
                        <a:pt x="1104" y="1519"/>
                        <a:pt x="1134" y="1451"/>
                      </a:cubicBezTo>
                      <a:cubicBezTo>
                        <a:pt x="1164" y="1383"/>
                        <a:pt x="1210" y="1353"/>
                        <a:pt x="1270" y="1315"/>
                      </a:cubicBezTo>
                      <a:cubicBezTo>
                        <a:pt x="1330" y="1277"/>
                        <a:pt x="1429" y="1269"/>
                        <a:pt x="1497" y="1224"/>
                      </a:cubicBezTo>
                      <a:cubicBezTo>
                        <a:pt x="1565" y="1179"/>
                        <a:pt x="1633" y="1126"/>
                        <a:pt x="1678" y="1043"/>
                      </a:cubicBezTo>
                      <a:cubicBezTo>
                        <a:pt x="1723" y="960"/>
                        <a:pt x="1761" y="816"/>
                        <a:pt x="1769" y="725"/>
                      </a:cubicBezTo>
                      <a:cubicBezTo>
                        <a:pt x="1777" y="634"/>
                        <a:pt x="1821" y="581"/>
                        <a:pt x="1723" y="498"/>
                      </a:cubicBezTo>
                      <a:cubicBezTo>
                        <a:pt x="1625" y="415"/>
                        <a:pt x="1368" y="302"/>
                        <a:pt x="1179" y="226"/>
                      </a:cubicBezTo>
                      <a:cubicBezTo>
                        <a:pt x="990" y="150"/>
                        <a:pt x="748" y="0"/>
                        <a:pt x="589" y="45"/>
                      </a:cubicBezTo>
                      <a:cubicBezTo>
                        <a:pt x="430" y="90"/>
                        <a:pt x="324" y="302"/>
                        <a:pt x="226" y="498"/>
                      </a:cubicBezTo>
                      <a:cubicBezTo>
                        <a:pt x="128" y="694"/>
                        <a:pt x="0" y="1043"/>
                        <a:pt x="0" y="1224"/>
                      </a:cubicBezTo>
                      <a:cubicBezTo>
                        <a:pt x="0" y="1405"/>
                        <a:pt x="173" y="1519"/>
                        <a:pt x="226" y="1587"/>
                      </a:cubicBezTo>
                      <a:cubicBezTo>
                        <a:pt x="279" y="1655"/>
                        <a:pt x="302" y="1677"/>
                        <a:pt x="317" y="1632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473" name="Group 617">
                  <a:extLst>
                    <a:ext uri="{FF2B5EF4-FFF2-40B4-BE49-F238E27FC236}">
                      <a16:creationId xmlns:a16="http://schemas.microsoft.com/office/drawing/2014/main" id="{8679C64D-9D8A-4ADB-6BEC-016391277B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974" y="582"/>
                  <a:ext cx="475" cy="515"/>
                  <a:chOff x="1974" y="582"/>
                  <a:chExt cx="475" cy="515"/>
                </a:xfrm>
              </p:grpSpPr>
              <p:sp>
                <p:nvSpPr>
                  <p:cNvPr id="10474" name="Freeform 618">
                    <a:extLst>
                      <a:ext uri="{FF2B5EF4-FFF2-40B4-BE49-F238E27FC236}">
                        <a16:creationId xmlns:a16="http://schemas.microsoft.com/office/drawing/2014/main" id="{78C439C5-2D73-5AC2-9E30-A9A019DDA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516291">
                    <a:off x="1987" y="901"/>
                    <a:ext cx="121" cy="196"/>
                  </a:xfrm>
                  <a:custGeom>
                    <a:avLst/>
                    <a:gdLst>
                      <a:gd name="T0" fmla="*/ 0 w 151"/>
                      <a:gd name="T1" fmla="*/ 1 h 295"/>
                      <a:gd name="T2" fmla="*/ 2 w 151"/>
                      <a:gd name="T3" fmla="*/ 1 h 295"/>
                      <a:gd name="T4" fmla="*/ 2 w 151"/>
                      <a:gd name="T5" fmla="*/ 1 h 295"/>
                      <a:gd name="T6" fmla="*/ 2 w 151"/>
                      <a:gd name="T7" fmla="*/ 1 h 295"/>
                      <a:gd name="T8" fmla="*/ 2 w 151"/>
                      <a:gd name="T9" fmla="*/ 1 h 295"/>
                      <a:gd name="T10" fmla="*/ 2 w 151"/>
                      <a:gd name="T11" fmla="*/ 1 h 295"/>
                      <a:gd name="T12" fmla="*/ 0 w 151"/>
                      <a:gd name="T13" fmla="*/ 1 h 29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51"/>
                      <a:gd name="T22" fmla="*/ 0 h 295"/>
                      <a:gd name="T23" fmla="*/ 151 w 151"/>
                      <a:gd name="T24" fmla="*/ 295 h 29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51" h="295">
                        <a:moveTo>
                          <a:pt x="0" y="23"/>
                        </a:moveTo>
                        <a:cubicBezTo>
                          <a:pt x="0" y="46"/>
                          <a:pt x="22" y="160"/>
                          <a:pt x="45" y="205"/>
                        </a:cubicBezTo>
                        <a:cubicBezTo>
                          <a:pt x="68" y="250"/>
                          <a:pt x="121" y="295"/>
                          <a:pt x="136" y="295"/>
                        </a:cubicBezTo>
                        <a:cubicBezTo>
                          <a:pt x="151" y="295"/>
                          <a:pt x="143" y="228"/>
                          <a:pt x="136" y="205"/>
                        </a:cubicBezTo>
                        <a:cubicBezTo>
                          <a:pt x="129" y="182"/>
                          <a:pt x="106" y="182"/>
                          <a:pt x="91" y="159"/>
                        </a:cubicBezTo>
                        <a:cubicBezTo>
                          <a:pt x="76" y="136"/>
                          <a:pt x="60" y="92"/>
                          <a:pt x="45" y="69"/>
                        </a:cubicBezTo>
                        <a:cubicBezTo>
                          <a:pt x="30" y="46"/>
                          <a:pt x="0" y="0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5F5F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75" name="Freeform 619">
                    <a:extLst>
                      <a:ext uri="{FF2B5EF4-FFF2-40B4-BE49-F238E27FC236}">
                        <a16:creationId xmlns:a16="http://schemas.microsoft.com/office/drawing/2014/main" id="{17E96F1C-62A4-07CF-041F-6D2E9D494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205074">
                    <a:off x="1974" y="582"/>
                    <a:ext cx="461" cy="267"/>
                  </a:xfrm>
                  <a:custGeom>
                    <a:avLst/>
                    <a:gdLst>
                      <a:gd name="T0" fmla="*/ 45 w 423"/>
                      <a:gd name="T1" fmla="*/ 69827 h 196"/>
                      <a:gd name="T2" fmla="*/ 600 w 423"/>
                      <a:gd name="T3" fmla="*/ 9619 h 196"/>
                      <a:gd name="T4" fmla="*/ 1694 w 423"/>
                      <a:gd name="T5" fmla="*/ 9619 h 196"/>
                      <a:gd name="T6" fmla="*/ 2525 w 423"/>
                      <a:gd name="T7" fmla="*/ 39908 h 196"/>
                      <a:gd name="T8" fmla="*/ 1978 w 423"/>
                      <a:gd name="T9" fmla="*/ 99989 h 196"/>
                      <a:gd name="T10" fmla="*/ 1424 w 423"/>
                      <a:gd name="T11" fmla="*/ 99989 h 196"/>
                      <a:gd name="T12" fmla="*/ 876 w 423"/>
                      <a:gd name="T13" fmla="*/ 129578 h 196"/>
                      <a:gd name="T14" fmla="*/ 45 w 423"/>
                      <a:gd name="T15" fmla="*/ 69827 h 19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423"/>
                      <a:gd name="T25" fmla="*/ 0 h 196"/>
                      <a:gd name="T26" fmla="*/ 423 w 423"/>
                      <a:gd name="T27" fmla="*/ 196 h 19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423" h="196">
                        <a:moveTo>
                          <a:pt x="7" y="106"/>
                        </a:moveTo>
                        <a:cubicBezTo>
                          <a:pt x="0" y="76"/>
                          <a:pt x="53" y="30"/>
                          <a:pt x="98" y="15"/>
                        </a:cubicBezTo>
                        <a:cubicBezTo>
                          <a:pt x="143" y="0"/>
                          <a:pt x="226" y="8"/>
                          <a:pt x="279" y="15"/>
                        </a:cubicBezTo>
                        <a:cubicBezTo>
                          <a:pt x="332" y="22"/>
                          <a:pt x="407" y="37"/>
                          <a:pt x="415" y="60"/>
                        </a:cubicBezTo>
                        <a:cubicBezTo>
                          <a:pt x="423" y="83"/>
                          <a:pt x="355" y="136"/>
                          <a:pt x="325" y="151"/>
                        </a:cubicBezTo>
                        <a:cubicBezTo>
                          <a:pt x="295" y="166"/>
                          <a:pt x="264" y="144"/>
                          <a:pt x="234" y="151"/>
                        </a:cubicBezTo>
                        <a:cubicBezTo>
                          <a:pt x="204" y="158"/>
                          <a:pt x="181" y="196"/>
                          <a:pt x="143" y="196"/>
                        </a:cubicBezTo>
                        <a:cubicBezTo>
                          <a:pt x="105" y="196"/>
                          <a:pt x="14" y="136"/>
                          <a:pt x="7" y="106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76" name="Freeform 620">
                    <a:extLst>
                      <a:ext uri="{FF2B5EF4-FFF2-40B4-BE49-F238E27FC236}">
                        <a16:creationId xmlns:a16="http://schemas.microsoft.com/office/drawing/2014/main" id="{857539C0-4B94-B4DF-B574-19F091E9D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-2269268">
                    <a:off x="2299" y="648"/>
                    <a:ext cx="150" cy="136"/>
                  </a:xfrm>
                  <a:custGeom>
                    <a:avLst/>
                    <a:gdLst>
                      <a:gd name="T0" fmla="*/ 52 w 150"/>
                      <a:gd name="T1" fmla="*/ 0 h 136"/>
                      <a:gd name="T2" fmla="*/ 143 w 150"/>
                      <a:gd name="T3" fmla="*/ 45 h 136"/>
                      <a:gd name="T4" fmla="*/ 97 w 150"/>
                      <a:gd name="T5" fmla="*/ 136 h 136"/>
                      <a:gd name="T6" fmla="*/ 7 w 150"/>
                      <a:gd name="T7" fmla="*/ 45 h 136"/>
                      <a:gd name="T8" fmla="*/ 52 w 150"/>
                      <a:gd name="T9" fmla="*/ 0 h 13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50"/>
                      <a:gd name="T16" fmla="*/ 0 h 136"/>
                      <a:gd name="T17" fmla="*/ 150 w 150"/>
                      <a:gd name="T18" fmla="*/ 136 h 1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50" h="136">
                        <a:moveTo>
                          <a:pt x="52" y="0"/>
                        </a:moveTo>
                        <a:cubicBezTo>
                          <a:pt x="75" y="0"/>
                          <a:pt x="136" y="22"/>
                          <a:pt x="143" y="45"/>
                        </a:cubicBezTo>
                        <a:cubicBezTo>
                          <a:pt x="150" y="68"/>
                          <a:pt x="120" y="136"/>
                          <a:pt x="97" y="136"/>
                        </a:cubicBezTo>
                        <a:cubicBezTo>
                          <a:pt x="74" y="136"/>
                          <a:pt x="14" y="68"/>
                          <a:pt x="7" y="45"/>
                        </a:cubicBezTo>
                        <a:cubicBezTo>
                          <a:pt x="0" y="22"/>
                          <a:pt x="29" y="0"/>
                          <a:pt x="52" y="0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421" name="Freeform 621" descr="Dotted grid">
                <a:extLst>
                  <a:ext uri="{FF2B5EF4-FFF2-40B4-BE49-F238E27FC236}">
                    <a16:creationId xmlns:a16="http://schemas.microsoft.com/office/drawing/2014/main" id="{119738F3-8766-B6CC-95E4-D65673F6E778}"/>
                  </a:ext>
                </a:extLst>
              </p:cNvPr>
              <p:cNvSpPr>
                <a:spLocks/>
              </p:cNvSpPr>
              <p:nvPr/>
            </p:nvSpPr>
            <p:spPr bwMode="auto">
              <a:xfrm rot="-131430">
                <a:off x="2457" y="1228"/>
                <a:ext cx="430" cy="741"/>
              </a:xfrm>
              <a:custGeom>
                <a:avLst/>
                <a:gdLst>
                  <a:gd name="T0" fmla="*/ 13 w 476"/>
                  <a:gd name="T1" fmla="*/ 288 h 695"/>
                  <a:gd name="T2" fmla="*/ 7 w 476"/>
                  <a:gd name="T3" fmla="*/ 1335 h 695"/>
                  <a:gd name="T4" fmla="*/ 5 w 476"/>
                  <a:gd name="T5" fmla="*/ 2382 h 695"/>
                  <a:gd name="T6" fmla="*/ 18 w 476"/>
                  <a:gd name="T7" fmla="*/ 2557 h 695"/>
                  <a:gd name="T8" fmla="*/ 51 w 476"/>
                  <a:gd name="T9" fmla="*/ 2557 h 695"/>
                  <a:gd name="T10" fmla="*/ 56 w 476"/>
                  <a:gd name="T11" fmla="*/ 1855 h 695"/>
                  <a:gd name="T12" fmla="*/ 51 w 476"/>
                  <a:gd name="T13" fmla="*/ 288 h 695"/>
                  <a:gd name="T14" fmla="*/ 39 w 476"/>
                  <a:gd name="T15" fmla="*/ 116 h 695"/>
                  <a:gd name="T16" fmla="*/ 18 w 476"/>
                  <a:gd name="T17" fmla="*/ 116 h 695"/>
                  <a:gd name="T18" fmla="*/ 13 w 476"/>
                  <a:gd name="T19" fmla="*/ 288 h 6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6"/>
                  <a:gd name="T31" fmla="*/ 0 h 695"/>
                  <a:gd name="T32" fmla="*/ 476 w 476"/>
                  <a:gd name="T33" fmla="*/ 695 h 6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6" h="695">
                    <a:moveTo>
                      <a:pt x="105" y="75"/>
                    </a:moveTo>
                    <a:cubicBezTo>
                      <a:pt x="90" y="128"/>
                      <a:pt x="75" y="256"/>
                      <a:pt x="60" y="347"/>
                    </a:cubicBezTo>
                    <a:cubicBezTo>
                      <a:pt x="45" y="438"/>
                      <a:pt x="0" y="566"/>
                      <a:pt x="15" y="619"/>
                    </a:cubicBezTo>
                    <a:cubicBezTo>
                      <a:pt x="30" y="672"/>
                      <a:pt x="83" y="657"/>
                      <a:pt x="151" y="665"/>
                    </a:cubicBezTo>
                    <a:cubicBezTo>
                      <a:pt x="219" y="673"/>
                      <a:pt x="370" y="695"/>
                      <a:pt x="423" y="665"/>
                    </a:cubicBezTo>
                    <a:cubicBezTo>
                      <a:pt x="476" y="635"/>
                      <a:pt x="468" y="581"/>
                      <a:pt x="468" y="483"/>
                    </a:cubicBezTo>
                    <a:cubicBezTo>
                      <a:pt x="468" y="385"/>
                      <a:pt x="446" y="150"/>
                      <a:pt x="423" y="75"/>
                    </a:cubicBezTo>
                    <a:cubicBezTo>
                      <a:pt x="400" y="0"/>
                      <a:pt x="377" y="37"/>
                      <a:pt x="332" y="30"/>
                    </a:cubicBezTo>
                    <a:cubicBezTo>
                      <a:pt x="287" y="23"/>
                      <a:pt x="189" y="23"/>
                      <a:pt x="151" y="30"/>
                    </a:cubicBezTo>
                    <a:cubicBezTo>
                      <a:pt x="113" y="37"/>
                      <a:pt x="120" y="22"/>
                      <a:pt x="105" y="75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chemeClr val="bg1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2" name="Freeform 622">
                <a:extLst>
                  <a:ext uri="{FF2B5EF4-FFF2-40B4-BE49-F238E27FC236}">
                    <a16:creationId xmlns:a16="http://schemas.microsoft.com/office/drawing/2014/main" id="{FE9DA294-6D9A-5659-A12B-9510979000F8}"/>
                  </a:ext>
                </a:extLst>
              </p:cNvPr>
              <p:cNvSpPr>
                <a:spLocks/>
              </p:cNvSpPr>
              <p:nvPr/>
            </p:nvSpPr>
            <p:spPr bwMode="auto">
              <a:xfrm rot="-456899">
                <a:off x="2471" y="1905"/>
                <a:ext cx="432" cy="72"/>
              </a:xfrm>
              <a:custGeom>
                <a:avLst/>
                <a:gdLst>
                  <a:gd name="T0" fmla="*/ 0 w 408"/>
                  <a:gd name="T1" fmla="*/ 0 h 106"/>
                  <a:gd name="T2" fmla="*/ 602 w 408"/>
                  <a:gd name="T3" fmla="*/ 1 h 106"/>
                  <a:gd name="T4" fmla="*/ 1203 w 408"/>
                  <a:gd name="T5" fmla="*/ 1 h 106"/>
                  <a:gd name="T6" fmla="*/ 1352 w 408"/>
                  <a:gd name="T7" fmla="*/ 1 h 10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8"/>
                  <a:gd name="T13" fmla="*/ 0 h 106"/>
                  <a:gd name="T14" fmla="*/ 408 w 408"/>
                  <a:gd name="T15" fmla="*/ 106 h 10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8" h="106">
                    <a:moveTo>
                      <a:pt x="0" y="0"/>
                    </a:moveTo>
                    <a:cubicBezTo>
                      <a:pt x="60" y="38"/>
                      <a:pt x="121" y="76"/>
                      <a:pt x="181" y="91"/>
                    </a:cubicBezTo>
                    <a:cubicBezTo>
                      <a:pt x="241" y="106"/>
                      <a:pt x="324" y="99"/>
                      <a:pt x="362" y="91"/>
                    </a:cubicBezTo>
                    <a:cubicBezTo>
                      <a:pt x="400" y="83"/>
                      <a:pt x="404" y="64"/>
                      <a:pt x="408" y="45"/>
                    </a:cubicBezTo>
                  </a:path>
                </a:pathLst>
              </a:custGeom>
              <a:noFill/>
              <a:ln w="5715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3" name="Rectangle 623">
                <a:extLst>
                  <a:ext uri="{FF2B5EF4-FFF2-40B4-BE49-F238E27FC236}">
                    <a16:creationId xmlns:a16="http://schemas.microsoft.com/office/drawing/2014/main" id="{BB855E61-17F3-354D-D5BD-EAE939433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879985">
                <a:off x="2833" y="1910"/>
                <a:ext cx="44" cy="46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424" name="Oval 624">
                <a:extLst>
                  <a:ext uri="{FF2B5EF4-FFF2-40B4-BE49-F238E27FC236}">
                    <a16:creationId xmlns:a16="http://schemas.microsoft.com/office/drawing/2014/main" id="{A0E5D519-63E8-EBAA-E737-8D67AD6CA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1430">
                <a:off x="2801" y="1359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425" name="Oval 625">
                <a:extLst>
                  <a:ext uri="{FF2B5EF4-FFF2-40B4-BE49-F238E27FC236}">
                    <a16:creationId xmlns:a16="http://schemas.microsoft.com/office/drawing/2014/main" id="{AEC13225-37F6-2802-5349-FCA198023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1430">
                <a:off x="2812" y="1525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426" name="Oval 626">
                <a:extLst>
                  <a:ext uri="{FF2B5EF4-FFF2-40B4-BE49-F238E27FC236}">
                    <a16:creationId xmlns:a16="http://schemas.microsoft.com/office/drawing/2014/main" id="{6EB7C8AE-B3AC-271B-8FA9-383757778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1430">
                <a:off x="2833" y="1700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427" name="Oval 627">
                <a:extLst>
                  <a:ext uri="{FF2B5EF4-FFF2-40B4-BE49-F238E27FC236}">
                    <a16:creationId xmlns:a16="http://schemas.microsoft.com/office/drawing/2014/main" id="{72A51A0E-7DE3-6E19-C20B-3CE0A7241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131430">
                <a:off x="2842" y="1846"/>
                <a:ext cx="46" cy="46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428" name="Freeform 628">
                <a:extLst>
                  <a:ext uri="{FF2B5EF4-FFF2-40B4-BE49-F238E27FC236}">
                    <a16:creationId xmlns:a16="http://schemas.microsoft.com/office/drawing/2014/main" id="{AED42CAC-853C-8DF7-30A7-C05DDBD3064E}"/>
                  </a:ext>
                </a:extLst>
              </p:cNvPr>
              <p:cNvSpPr>
                <a:spLocks/>
              </p:cNvSpPr>
              <p:nvPr/>
            </p:nvSpPr>
            <p:spPr bwMode="auto">
              <a:xfrm rot="21303786" flipH="1">
                <a:off x="2752" y="1316"/>
                <a:ext cx="56" cy="590"/>
              </a:xfrm>
              <a:custGeom>
                <a:avLst/>
                <a:gdLst>
                  <a:gd name="T0" fmla="*/ 0 w 1"/>
                  <a:gd name="T1" fmla="*/ 0 h 544"/>
                  <a:gd name="T2" fmla="*/ 0 w 1"/>
                  <a:gd name="T3" fmla="*/ 2493 h 544"/>
                  <a:gd name="T4" fmla="*/ 0 w 1"/>
                  <a:gd name="T5" fmla="*/ 2993 h 544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44"/>
                  <a:gd name="T11" fmla="*/ 1 w 1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44">
                    <a:moveTo>
                      <a:pt x="0" y="0"/>
                    </a:moveTo>
                    <a:cubicBezTo>
                      <a:pt x="0" y="181"/>
                      <a:pt x="0" y="362"/>
                      <a:pt x="0" y="453"/>
                    </a:cubicBezTo>
                    <a:cubicBezTo>
                      <a:pt x="0" y="544"/>
                      <a:pt x="0" y="544"/>
                      <a:pt x="0" y="544"/>
                    </a:cubicBezTo>
                  </a:path>
                </a:pathLst>
              </a:custGeom>
              <a:noFill/>
              <a:ln w="3175" cmpd="sng">
                <a:solidFill>
                  <a:srgbClr val="00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9" name="Freeform 629" descr="Dotted grid">
                <a:extLst>
                  <a:ext uri="{FF2B5EF4-FFF2-40B4-BE49-F238E27FC236}">
                    <a16:creationId xmlns:a16="http://schemas.microsoft.com/office/drawing/2014/main" id="{9653A302-3F91-C207-912B-A38CC24AEE7F}"/>
                  </a:ext>
                </a:extLst>
              </p:cNvPr>
              <p:cNvSpPr>
                <a:spLocks/>
              </p:cNvSpPr>
              <p:nvPr/>
            </p:nvSpPr>
            <p:spPr bwMode="auto">
              <a:xfrm rot="-254093">
                <a:off x="2547" y="1163"/>
                <a:ext cx="318" cy="181"/>
              </a:xfrm>
              <a:custGeom>
                <a:avLst/>
                <a:gdLst>
                  <a:gd name="T0" fmla="*/ 45 w 317"/>
                  <a:gd name="T1" fmla="*/ 0 h 280"/>
                  <a:gd name="T2" fmla="*/ 0 w 317"/>
                  <a:gd name="T3" fmla="*/ 1 h 280"/>
                  <a:gd name="T4" fmla="*/ 45 w 317"/>
                  <a:gd name="T5" fmla="*/ 1 h 280"/>
                  <a:gd name="T6" fmla="*/ 247 w 317"/>
                  <a:gd name="T7" fmla="*/ 1 h 280"/>
                  <a:gd name="T8" fmla="*/ 338 w 317"/>
                  <a:gd name="T9" fmla="*/ 1 h 280"/>
                  <a:gd name="T10" fmla="*/ 247 w 317"/>
                  <a:gd name="T11" fmla="*/ 1 h 280"/>
                  <a:gd name="T12" fmla="*/ 45 w 317"/>
                  <a:gd name="T13" fmla="*/ 0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7"/>
                  <a:gd name="T22" fmla="*/ 0 h 280"/>
                  <a:gd name="T23" fmla="*/ 317 w 317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7" h="280">
                    <a:moveTo>
                      <a:pt x="45" y="0"/>
                    </a:moveTo>
                    <a:cubicBezTo>
                      <a:pt x="7" y="0"/>
                      <a:pt x="0" y="106"/>
                      <a:pt x="0" y="136"/>
                    </a:cubicBezTo>
                    <a:cubicBezTo>
                      <a:pt x="0" y="166"/>
                      <a:pt x="8" y="158"/>
                      <a:pt x="45" y="181"/>
                    </a:cubicBezTo>
                    <a:cubicBezTo>
                      <a:pt x="82" y="204"/>
                      <a:pt x="181" y="264"/>
                      <a:pt x="226" y="272"/>
                    </a:cubicBezTo>
                    <a:cubicBezTo>
                      <a:pt x="271" y="280"/>
                      <a:pt x="317" y="250"/>
                      <a:pt x="317" y="227"/>
                    </a:cubicBezTo>
                    <a:cubicBezTo>
                      <a:pt x="317" y="204"/>
                      <a:pt x="271" y="174"/>
                      <a:pt x="226" y="136"/>
                    </a:cubicBezTo>
                    <a:cubicBezTo>
                      <a:pt x="181" y="98"/>
                      <a:pt x="83" y="0"/>
                      <a:pt x="45" y="0"/>
                    </a:cubicBezTo>
                    <a:close/>
                  </a:path>
                </a:pathLst>
              </a:custGeom>
              <a:pattFill prst="dotGrid">
                <a:fgClr>
                  <a:srgbClr val="0099FF"/>
                </a:fgClr>
                <a:bgClr>
                  <a:srgbClr val="FFFFFF"/>
                </a:bgClr>
              </a:pattFill>
              <a:ln w="9525">
                <a:solidFill>
                  <a:srgbClr val="0099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430" name="Group 636">
                <a:extLst>
                  <a:ext uri="{FF2B5EF4-FFF2-40B4-BE49-F238E27FC236}">
                    <a16:creationId xmlns:a16="http://schemas.microsoft.com/office/drawing/2014/main" id="{82890966-212C-2A3B-0C14-754FF307D6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1430">
                <a:off x="2617" y="1183"/>
                <a:ext cx="1197" cy="587"/>
                <a:chOff x="898" y="970"/>
                <a:chExt cx="1197" cy="587"/>
              </a:xfrm>
            </p:grpSpPr>
            <p:grpSp>
              <p:nvGrpSpPr>
                <p:cNvPr id="10432" name="Group 561">
                  <a:extLst>
                    <a:ext uri="{FF2B5EF4-FFF2-40B4-BE49-F238E27FC236}">
                      <a16:creationId xmlns:a16="http://schemas.microsoft.com/office/drawing/2014/main" id="{5F6FAFD6-6AA7-8089-512C-B4C7C59152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62133">
                  <a:off x="1338" y="1151"/>
                  <a:ext cx="757" cy="199"/>
                  <a:chOff x="2685" y="1383"/>
                  <a:chExt cx="805" cy="263"/>
                </a:xfrm>
              </p:grpSpPr>
              <p:sp>
                <p:nvSpPr>
                  <p:cNvPr id="10436" name="AutoShape 562">
                    <a:extLst>
                      <a:ext uri="{FF2B5EF4-FFF2-40B4-BE49-F238E27FC236}">
                        <a16:creationId xmlns:a16="http://schemas.microsoft.com/office/drawing/2014/main" id="{44FE11A7-86AE-8D1B-70EF-CF96368D7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158732" flipH="1" flipV="1">
                    <a:off x="3061" y="1447"/>
                    <a:ext cx="31" cy="174"/>
                  </a:xfrm>
                  <a:prstGeom prst="can">
                    <a:avLst>
                      <a:gd name="adj" fmla="val 140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37" name="AutoShape 563">
                    <a:extLst>
                      <a:ext uri="{FF2B5EF4-FFF2-40B4-BE49-F238E27FC236}">
                        <a16:creationId xmlns:a16="http://schemas.microsoft.com/office/drawing/2014/main" id="{00436840-C2A7-B8AC-7968-4AE91F37D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263959" flipH="1" flipV="1">
                    <a:off x="3012" y="1396"/>
                    <a:ext cx="31" cy="135"/>
                  </a:xfrm>
                  <a:prstGeom prst="can">
                    <a:avLst>
                      <a:gd name="adj" fmla="val 10887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38" name="AutoShape 564">
                    <a:extLst>
                      <a:ext uri="{FF2B5EF4-FFF2-40B4-BE49-F238E27FC236}">
                        <a16:creationId xmlns:a16="http://schemas.microsoft.com/office/drawing/2014/main" id="{5CC7AB72-23AB-3BC0-9EEC-5C142EC61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44" y="1376"/>
                    <a:ext cx="31" cy="192"/>
                  </a:xfrm>
                  <a:prstGeom prst="can">
                    <a:avLst>
                      <a:gd name="adj" fmla="val 154839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39" name="AutoShape 565">
                    <a:extLst>
                      <a:ext uri="{FF2B5EF4-FFF2-40B4-BE49-F238E27FC236}">
                        <a16:creationId xmlns:a16="http://schemas.microsoft.com/office/drawing/2014/main" id="{97BD6B14-63C6-1507-8AB7-576F8CDE98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H="1" flipV="1">
                    <a:off x="3062" y="1397"/>
                    <a:ext cx="31" cy="205"/>
                  </a:xfrm>
                  <a:prstGeom prst="can">
                    <a:avLst>
                      <a:gd name="adj" fmla="val 165323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0" name="AutoShape 566">
                    <a:extLst>
                      <a:ext uri="{FF2B5EF4-FFF2-40B4-BE49-F238E27FC236}">
                        <a16:creationId xmlns:a16="http://schemas.microsoft.com/office/drawing/2014/main" id="{48FDA494-805C-2AD1-FCBB-3E17675E13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0207867">
                    <a:off x="2885" y="1503"/>
                    <a:ext cx="33" cy="38"/>
                  </a:xfrm>
                  <a:prstGeom prst="can">
                    <a:avLst>
                      <a:gd name="adj" fmla="val 28788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1" name="Rectangle 567">
                    <a:extLst>
                      <a:ext uri="{FF2B5EF4-FFF2-40B4-BE49-F238E27FC236}">
                        <a16:creationId xmlns:a16="http://schemas.microsoft.com/office/drawing/2014/main" id="{85EB121D-B313-1E6B-ADE7-3AED7A181C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56680">
                    <a:off x="2776" y="1575"/>
                    <a:ext cx="161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2" name="Rectangle 568">
                    <a:extLst>
                      <a:ext uri="{FF2B5EF4-FFF2-40B4-BE49-F238E27FC236}">
                        <a16:creationId xmlns:a16="http://schemas.microsoft.com/office/drawing/2014/main" id="{D1B7F89C-745F-8A3C-C7DF-6DD339AF33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>
                    <a:off x="2744" y="1559"/>
                    <a:ext cx="287" cy="3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3" name="AutoShape 569">
                    <a:extLst>
                      <a:ext uri="{FF2B5EF4-FFF2-40B4-BE49-F238E27FC236}">
                        <a16:creationId xmlns:a16="http://schemas.microsoft.com/office/drawing/2014/main" id="{E03B59FB-D434-D248-D204-B8D99C364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4400593" flipV="1">
                    <a:off x="2933" y="1468"/>
                    <a:ext cx="55" cy="128"/>
                  </a:xfrm>
                  <a:prstGeom prst="flowChartManualInpu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4" name="Rectangle 570">
                    <a:extLst>
                      <a:ext uri="{FF2B5EF4-FFF2-40B4-BE49-F238E27FC236}">
                        <a16:creationId xmlns:a16="http://schemas.microsoft.com/office/drawing/2014/main" id="{FD4D5376-6207-2958-B140-CC8FEB3390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665743">
                    <a:off x="2770" y="1532"/>
                    <a:ext cx="160" cy="50"/>
                  </a:xfrm>
                  <a:prstGeom prst="re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5" name="Oval 571">
                    <a:extLst>
                      <a:ext uri="{FF2B5EF4-FFF2-40B4-BE49-F238E27FC236}">
                        <a16:creationId xmlns:a16="http://schemas.microsoft.com/office/drawing/2014/main" id="{9256A1C0-5CE4-8C5F-ADFE-9111D9156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903" y="1553"/>
                    <a:ext cx="96" cy="62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6" name="Oval 572">
                    <a:extLst>
                      <a:ext uri="{FF2B5EF4-FFF2-40B4-BE49-F238E27FC236}">
                        <a16:creationId xmlns:a16="http://schemas.microsoft.com/office/drawing/2014/main" id="{DD1060B4-ADF4-4E44-D18D-C080F3B18E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800593" flipV="1">
                    <a:off x="2878" y="1467"/>
                    <a:ext cx="128" cy="69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47" name="Freeform 573">
                    <a:extLst>
                      <a:ext uri="{FF2B5EF4-FFF2-40B4-BE49-F238E27FC236}">
                        <a16:creationId xmlns:a16="http://schemas.microsoft.com/office/drawing/2014/main" id="{E66E4593-A9B7-F644-17D7-9AA54DAE0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059830">
                    <a:off x="2685" y="1476"/>
                    <a:ext cx="385" cy="72"/>
                  </a:xfrm>
                  <a:custGeom>
                    <a:avLst/>
                    <a:gdLst>
                      <a:gd name="T0" fmla="*/ 0 w 635"/>
                      <a:gd name="T1" fmla="*/ 1 h 121"/>
                      <a:gd name="T2" fmla="*/ 1 w 635"/>
                      <a:gd name="T3" fmla="*/ 1 h 121"/>
                      <a:gd name="T4" fmla="*/ 1 w 635"/>
                      <a:gd name="T5" fmla="*/ 1 h 121"/>
                      <a:gd name="T6" fmla="*/ 1 w 635"/>
                      <a:gd name="T7" fmla="*/ 1 h 12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35"/>
                      <a:gd name="T13" fmla="*/ 0 h 121"/>
                      <a:gd name="T14" fmla="*/ 635 w 635"/>
                      <a:gd name="T15" fmla="*/ 121 h 12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35" h="121">
                        <a:moveTo>
                          <a:pt x="0" y="106"/>
                        </a:moveTo>
                        <a:cubicBezTo>
                          <a:pt x="83" y="113"/>
                          <a:pt x="167" y="121"/>
                          <a:pt x="227" y="106"/>
                        </a:cubicBezTo>
                        <a:cubicBezTo>
                          <a:pt x="287" y="91"/>
                          <a:pt x="295" y="30"/>
                          <a:pt x="363" y="15"/>
                        </a:cubicBezTo>
                        <a:cubicBezTo>
                          <a:pt x="431" y="0"/>
                          <a:pt x="533" y="7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574">
                    <a:extLst>
                      <a:ext uri="{FF2B5EF4-FFF2-40B4-BE49-F238E27FC236}">
                        <a16:creationId xmlns:a16="http://schemas.microsoft.com/office/drawing/2014/main" id="{5A30D280-BED0-E895-C0CC-AA6ABC3B6C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800593" flipV="1">
                    <a:off x="2717" y="1608"/>
                    <a:ext cx="330" cy="38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1 w 635"/>
                      <a:gd name="T3" fmla="*/ 0 h 121"/>
                      <a:gd name="T4" fmla="*/ 1 w 635"/>
                      <a:gd name="T5" fmla="*/ 0 h 121"/>
                      <a:gd name="T6" fmla="*/ 1 w 635"/>
                      <a:gd name="T7" fmla="*/ 0 h 121"/>
                      <a:gd name="T8" fmla="*/ 1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7C8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AutoShape 575">
                    <a:extLst>
                      <a:ext uri="{FF2B5EF4-FFF2-40B4-BE49-F238E27FC236}">
                        <a16:creationId xmlns:a16="http://schemas.microsoft.com/office/drawing/2014/main" id="{931A4F5A-F2A2-5570-7E22-8FF8037D2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9333520">
                    <a:off x="2996" y="1576"/>
                    <a:ext cx="71" cy="28"/>
                  </a:xfrm>
                  <a:prstGeom prst="flowChartTerminator">
                    <a:avLst/>
                  </a:prstGeom>
                  <a:solidFill>
                    <a:srgbClr val="FFCC9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50" name="Oval 576">
                    <a:extLst>
                      <a:ext uri="{FF2B5EF4-FFF2-40B4-BE49-F238E27FC236}">
                        <a16:creationId xmlns:a16="http://schemas.microsoft.com/office/drawing/2014/main" id="{F3B7DC8C-4715-A463-7FA1-15DAEE0B77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8306678">
                    <a:off x="3048" y="1557"/>
                    <a:ext cx="38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51" name="Freeform 577">
                    <a:extLst>
                      <a:ext uri="{FF2B5EF4-FFF2-40B4-BE49-F238E27FC236}">
                        <a16:creationId xmlns:a16="http://schemas.microsoft.com/office/drawing/2014/main" id="{6B6B54E7-7507-CD0D-A33C-4AC63BEE3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9283456" flipV="1">
                    <a:off x="2922" y="1579"/>
                    <a:ext cx="142" cy="44"/>
                  </a:xfrm>
                  <a:custGeom>
                    <a:avLst/>
                    <a:gdLst>
                      <a:gd name="T0" fmla="*/ 0 w 318"/>
                      <a:gd name="T1" fmla="*/ 0 h 106"/>
                      <a:gd name="T2" fmla="*/ 0 w 318"/>
                      <a:gd name="T3" fmla="*/ 0 h 106"/>
                      <a:gd name="T4" fmla="*/ 0 w 318"/>
                      <a:gd name="T5" fmla="*/ 0 h 106"/>
                      <a:gd name="T6" fmla="*/ 0 60000 65536"/>
                      <a:gd name="T7" fmla="*/ 0 60000 65536"/>
                      <a:gd name="T8" fmla="*/ 0 60000 65536"/>
                      <a:gd name="T9" fmla="*/ 0 w 318"/>
                      <a:gd name="T10" fmla="*/ 0 h 106"/>
                      <a:gd name="T11" fmla="*/ 318 w 318"/>
                      <a:gd name="T12" fmla="*/ 106 h 10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18" h="106">
                        <a:moveTo>
                          <a:pt x="0" y="91"/>
                        </a:moveTo>
                        <a:cubicBezTo>
                          <a:pt x="64" y="98"/>
                          <a:pt x="129" y="106"/>
                          <a:pt x="182" y="91"/>
                        </a:cubicBezTo>
                        <a:cubicBezTo>
                          <a:pt x="235" y="76"/>
                          <a:pt x="276" y="38"/>
                          <a:pt x="318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578">
                    <a:extLst>
                      <a:ext uri="{FF2B5EF4-FFF2-40B4-BE49-F238E27FC236}">
                        <a16:creationId xmlns:a16="http://schemas.microsoft.com/office/drawing/2014/main" id="{59AA1FAA-2AF5-61CC-7A2E-4E516B39FE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8513125">
                    <a:off x="2976" y="1550"/>
                    <a:ext cx="122" cy="55"/>
                  </a:xfrm>
                  <a:custGeom>
                    <a:avLst/>
                    <a:gdLst>
                      <a:gd name="T0" fmla="*/ 1 w 235"/>
                      <a:gd name="T1" fmla="*/ 1 h 97"/>
                      <a:gd name="T2" fmla="*/ 1 w 235"/>
                      <a:gd name="T3" fmla="*/ 1 h 97"/>
                      <a:gd name="T4" fmla="*/ 1 w 235"/>
                      <a:gd name="T5" fmla="*/ 1 h 97"/>
                      <a:gd name="T6" fmla="*/ 1 w 235"/>
                      <a:gd name="T7" fmla="*/ 1 h 97"/>
                      <a:gd name="T8" fmla="*/ 1 w 235"/>
                      <a:gd name="T9" fmla="*/ 1 h 9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35"/>
                      <a:gd name="T16" fmla="*/ 0 h 97"/>
                      <a:gd name="T17" fmla="*/ 235 w 235"/>
                      <a:gd name="T18" fmla="*/ 97 h 9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35" h="97">
                        <a:moveTo>
                          <a:pt x="99" y="7"/>
                        </a:moveTo>
                        <a:cubicBezTo>
                          <a:pt x="57" y="3"/>
                          <a:pt x="16" y="0"/>
                          <a:pt x="8" y="7"/>
                        </a:cubicBezTo>
                        <a:cubicBezTo>
                          <a:pt x="0" y="14"/>
                          <a:pt x="30" y="45"/>
                          <a:pt x="53" y="52"/>
                        </a:cubicBezTo>
                        <a:cubicBezTo>
                          <a:pt x="76" y="59"/>
                          <a:pt x="114" y="45"/>
                          <a:pt x="144" y="52"/>
                        </a:cubicBezTo>
                        <a:cubicBezTo>
                          <a:pt x="174" y="59"/>
                          <a:pt x="212" y="90"/>
                          <a:pt x="235" y="97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D4A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AutoShape 579">
                    <a:extLst>
                      <a:ext uri="{FF2B5EF4-FFF2-40B4-BE49-F238E27FC236}">
                        <a16:creationId xmlns:a16="http://schemas.microsoft.com/office/drawing/2014/main" id="{BE48BE2F-914D-63CC-1B59-4073AF8BE1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6887245">
                    <a:off x="2981" y="1583"/>
                    <a:ext cx="22" cy="48"/>
                  </a:xfrm>
                  <a:prstGeom prst="can">
                    <a:avLst>
                      <a:gd name="adj" fmla="val 54545"/>
                    </a:avLst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54" name="AutoShape 580">
                    <a:extLst>
                      <a:ext uri="{FF2B5EF4-FFF2-40B4-BE49-F238E27FC236}">
                        <a16:creationId xmlns:a16="http://schemas.microsoft.com/office/drawing/2014/main" id="{D46C1711-1089-3C4D-ACF3-FB7F95D109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015004">
                    <a:off x="2903" y="1588"/>
                    <a:ext cx="60" cy="32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55" name="Line 581">
                    <a:extLst>
                      <a:ext uri="{FF2B5EF4-FFF2-40B4-BE49-F238E27FC236}">
                        <a16:creationId xmlns:a16="http://schemas.microsoft.com/office/drawing/2014/main" id="{12581080-4225-1036-3287-53242FE26A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>
                    <a:off x="2851" y="1603"/>
                    <a:ext cx="90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Line 582">
                    <a:extLst>
                      <a:ext uri="{FF2B5EF4-FFF2-40B4-BE49-F238E27FC236}">
                        <a16:creationId xmlns:a16="http://schemas.microsoft.com/office/drawing/2014/main" id="{BC8E40DF-23FB-839B-0BAB-4A65DEFA56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9800593" flipV="1">
                    <a:off x="3034" y="1575"/>
                    <a:ext cx="0" cy="31"/>
                  </a:xfrm>
                  <a:prstGeom prst="line">
                    <a:avLst/>
                  </a:prstGeom>
                  <a:noFill/>
                  <a:ln w="12700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Oval 583">
                    <a:extLst>
                      <a:ext uri="{FF2B5EF4-FFF2-40B4-BE49-F238E27FC236}">
                        <a16:creationId xmlns:a16="http://schemas.microsoft.com/office/drawing/2014/main" id="{8A7F421F-7AF5-CBA4-F95B-FC03247EE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10682013" flipH="1">
                    <a:off x="3053" y="1552"/>
                    <a:ext cx="40" cy="21"/>
                  </a:xfrm>
                  <a:prstGeom prst="ellipse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DAB5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458" name="Freeform 584">
                    <a:extLst>
                      <a:ext uri="{FF2B5EF4-FFF2-40B4-BE49-F238E27FC236}">
                        <a16:creationId xmlns:a16="http://schemas.microsoft.com/office/drawing/2014/main" id="{F7A01742-BA34-339D-986B-C82D49EC9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747518" flipH="1">
                    <a:off x="2937" y="1521"/>
                    <a:ext cx="35" cy="96"/>
                  </a:xfrm>
                  <a:custGeom>
                    <a:avLst/>
                    <a:gdLst>
                      <a:gd name="T0" fmla="*/ 1 w 52"/>
                      <a:gd name="T1" fmla="*/ 1 h 136"/>
                      <a:gd name="T2" fmla="*/ 1 w 52"/>
                      <a:gd name="T3" fmla="*/ 1 h 136"/>
                      <a:gd name="T4" fmla="*/ 0 w 52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52"/>
                      <a:gd name="T10" fmla="*/ 0 h 136"/>
                      <a:gd name="T11" fmla="*/ 52 w 52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52" h="136">
                        <a:moveTo>
                          <a:pt x="45" y="136"/>
                        </a:moveTo>
                        <a:cubicBezTo>
                          <a:pt x="48" y="102"/>
                          <a:pt x="52" y="68"/>
                          <a:pt x="45" y="45"/>
                        </a:cubicBezTo>
                        <a:cubicBezTo>
                          <a:pt x="38" y="22"/>
                          <a:pt x="19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66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585">
                    <a:extLst>
                      <a:ext uri="{FF2B5EF4-FFF2-40B4-BE49-F238E27FC236}">
                        <a16:creationId xmlns:a16="http://schemas.microsoft.com/office/drawing/2014/main" id="{B700D9F0-7DB1-AD72-0291-E4D198AC74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H="1">
                    <a:off x="2926" y="1501"/>
                    <a:ext cx="89" cy="89"/>
                  </a:xfrm>
                  <a:custGeom>
                    <a:avLst/>
                    <a:gdLst>
                      <a:gd name="T0" fmla="*/ 58 w 91"/>
                      <a:gd name="T1" fmla="*/ 1 h 136"/>
                      <a:gd name="T2" fmla="*/ 24 w 91"/>
                      <a:gd name="T3" fmla="*/ 1 h 136"/>
                      <a:gd name="T4" fmla="*/ 0 w 91"/>
                      <a:gd name="T5" fmla="*/ 0 h 136"/>
                      <a:gd name="T6" fmla="*/ 0 60000 65536"/>
                      <a:gd name="T7" fmla="*/ 0 60000 65536"/>
                      <a:gd name="T8" fmla="*/ 0 60000 65536"/>
                      <a:gd name="T9" fmla="*/ 0 w 91"/>
                      <a:gd name="T10" fmla="*/ 0 h 136"/>
                      <a:gd name="T11" fmla="*/ 91 w 91"/>
                      <a:gd name="T12" fmla="*/ 136 h 1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91" h="136">
                        <a:moveTo>
                          <a:pt x="91" y="136"/>
                        </a:moveTo>
                        <a:cubicBezTo>
                          <a:pt x="75" y="102"/>
                          <a:pt x="60" y="68"/>
                          <a:pt x="45" y="45"/>
                        </a:cubicBezTo>
                        <a:cubicBezTo>
                          <a:pt x="30" y="22"/>
                          <a:pt x="15" y="11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586">
                    <a:extLst>
                      <a:ext uri="{FF2B5EF4-FFF2-40B4-BE49-F238E27FC236}">
                        <a16:creationId xmlns:a16="http://schemas.microsoft.com/office/drawing/2014/main" id="{E1EA1DB3-562F-9B63-6A39-A59D505DC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552300" flipH="1">
                    <a:off x="2942" y="1462"/>
                    <a:ext cx="82" cy="68"/>
                  </a:xfrm>
                  <a:custGeom>
                    <a:avLst/>
                    <a:gdLst>
                      <a:gd name="T0" fmla="*/ 0 w 181"/>
                      <a:gd name="T1" fmla="*/ 1 h 91"/>
                      <a:gd name="T2" fmla="*/ 0 w 181"/>
                      <a:gd name="T3" fmla="*/ 1 h 91"/>
                      <a:gd name="T4" fmla="*/ 0 w 181"/>
                      <a:gd name="T5" fmla="*/ 0 h 91"/>
                      <a:gd name="T6" fmla="*/ 0 60000 65536"/>
                      <a:gd name="T7" fmla="*/ 0 60000 65536"/>
                      <a:gd name="T8" fmla="*/ 0 60000 65536"/>
                      <a:gd name="T9" fmla="*/ 0 w 181"/>
                      <a:gd name="T10" fmla="*/ 0 h 91"/>
                      <a:gd name="T11" fmla="*/ 181 w 181"/>
                      <a:gd name="T12" fmla="*/ 91 h 9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81" h="91">
                        <a:moveTo>
                          <a:pt x="181" y="91"/>
                        </a:moveTo>
                        <a:cubicBezTo>
                          <a:pt x="128" y="76"/>
                          <a:pt x="75" y="61"/>
                          <a:pt x="45" y="46"/>
                        </a:cubicBezTo>
                        <a:cubicBezTo>
                          <a:pt x="15" y="31"/>
                          <a:pt x="7" y="15"/>
                          <a:pt x="0" y="0"/>
                        </a:cubicBezTo>
                      </a:path>
                    </a:pathLst>
                  </a:custGeom>
                  <a:solidFill>
                    <a:srgbClr val="FFCC99"/>
                  </a:solidFill>
                  <a:ln w="9525">
                    <a:solidFill>
                      <a:srgbClr val="66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Arc 587">
                    <a:extLst>
                      <a:ext uri="{FF2B5EF4-FFF2-40B4-BE49-F238E27FC236}">
                        <a16:creationId xmlns:a16="http://schemas.microsoft.com/office/drawing/2014/main" id="{A79857F2-CA02-E1AE-6991-C8EDFA4718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10" y="1191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62" name="Arc 588">
                    <a:extLst>
                      <a:ext uri="{FF2B5EF4-FFF2-40B4-BE49-F238E27FC236}">
                        <a16:creationId xmlns:a16="http://schemas.microsoft.com/office/drawing/2014/main" id="{265FE3F5-B471-1275-DB67-513D3361C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53" y="120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63" name="Arc 589">
                    <a:extLst>
                      <a:ext uri="{FF2B5EF4-FFF2-40B4-BE49-F238E27FC236}">
                        <a16:creationId xmlns:a16="http://schemas.microsoft.com/office/drawing/2014/main" id="{8F37DA9D-5DFC-C3F5-9174-F0A0C882F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69" y="1232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64" name="Arc 590">
                    <a:extLst>
                      <a:ext uri="{FF2B5EF4-FFF2-40B4-BE49-F238E27FC236}">
                        <a16:creationId xmlns:a16="http://schemas.microsoft.com/office/drawing/2014/main" id="{D77EF34B-7A8B-2F64-EBBA-7DD22809D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4400593" flipV="1">
                    <a:off x="3276" y="1267"/>
                    <a:ext cx="21" cy="406"/>
                  </a:xfrm>
                  <a:custGeom>
                    <a:avLst/>
                    <a:gdLst>
                      <a:gd name="T0" fmla="*/ 0 w 1155"/>
                      <a:gd name="T1" fmla="*/ 0 h 21600"/>
                      <a:gd name="T2" fmla="*/ 0 w 1155"/>
                      <a:gd name="T3" fmla="*/ 0 h 21600"/>
                      <a:gd name="T4" fmla="*/ 0 w 1155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1155"/>
                      <a:gd name="T10" fmla="*/ 0 h 21600"/>
                      <a:gd name="T11" fmla="*/ 1155 w 1155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155" h="21600" fill="none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</a:path>
                      <a:path w="1155" h="21600" stroke="0" extrusionOk="0">
                        <a:moveTo>
                          <a:pt x="-1" y="0"/>
                        </a:moveTo>
                        <a:cubicBezTo>
                          <a:pt x="385" y="0"/>
                          <a:pt x="770" y="10"/>
                          <a:pt x="1155" y="3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433" name="Group 630">
                  <a:extLst>
                    <a:ext uri="{FF2B5EF4-FFF2-40B4-BE49-F238E27FC236}">
                      <a16:creationId xmlns:a16="http://schemas.microsoft.com/office/drawing/2014/main" id="{31A922D2-DBE7-72D3-2570-5F6FF36D59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363371">
                  <a:off x="898" y="970"/>
                  <a:ext cx="542" cy="587"/>
                  <a:chOff x="4195" y="255"/>
                  <a:chExt cx="681" cy="687"/>
                </a:xfrm>
              </p:grpSpPr>
              <p:sp>
                <p:nvSpPr>
                  <p:cNvPr id="10434" name="Freeform 631" descr="Dotted grid">
                    <a:extLst>
                      <a:ext uri="{FF2B5EF4-FFF2-40B4-BE49-F238E27FC236}">
                        <a16:creationId xmlns:a16="http://schemas.microsoft.com/office/drawing/2014/main" id="{E8BA38F1-D2C5-DBAB-6361-49CC16230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95" y="255"/>
                    <a:ext cx="681" cy="687"/>
                  </a:xfrm>
                  <a:custGeom>
                    <a:avLst/>
                    <a:gdLst>
                      <a:gd name="T0" fmla="*/ 49 w 642"/>
                      <a:gd name="T1" fmla="*/ 9 h 778"/>
                      <a:gd name="T2" fmla="*/ 524 w 642"/>
                      <a:gd name="T3" fmla="*/ 39 h 778"/>
                      <a:gd name="T4" fmla="*/ 1768 w 642"/>
                      <a:gd name="T5" fmla="*/ 56 h 778"/>
                      <a:gd name="T6" fmla="*/ 2081 w 642"/>
                      <a:gd name="T7" fmla="*/ 49 h 778"/>
                      <a:gd name="T8" fmla="*/ 986 w 642"/>
                      <a:gd name="T9" fmla="*/ 35 h 778"/>
                      <a:gd name="T10" fmla="*/ 675 w 642"/>
                      <a:gd name="T11" fmla="*/ 5 h 778"/>
                      <a:gd name="T12" fmla="*/ 208 w 642"/>
                      <a:gd name="T13" fmla="*/ 4 h 778"/>
                      <a:gd name="T14" fmla="*/ 49 w 642"/>
                      <a:gd name="T15" fmla="*/ 9 h 77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42"/>
                      <a:gd name="T25" fmla="*/ 0 h 778"/>
                      <a:gd name="T26" fmla="*/ 642 w 642"/>
                      <a:gd name="T27" fmla="*/ 778 h 77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42" h="778">
                        <a:moveTo>
                          <a:pt x="15" y="120"/>
                        </a:moveTo>
                        <a:cubicBezTo>
                          <a:pt x="30" y="203"/>
                          <a:pt x="68" y="422"/>
                          <a:pt x="151" y="528"/>
                        </a:cubicBezTo>
                        <a:cubicBezTo>
                          <a:pt x="234" y="634"/>
                          <a:pt x="439" y="732"/>
                          <a:pt x="514" y="755"/>
                        </a:cubicBezTo>
                        <a:cubicBezTo>
                          <a:pt x="589" y="778"/>
                          <a:pt x="642" y="709"/>
                          <a:pt x="604" y="664"/>
                        </a:cubicBezTo>
                        <a:cubicBezTo>
                          <a:pt x="566" y="619"/>
                          <a:pt x="355" y="581"/>
                          <a:pt x="287" y="483"/>
                        </a:cubicBezTo>
                        <a:cubicBezTo>
                          <a:pt x="219" y="385"/>
                          <a:pt x="234" y="150"/>
                          <a:pt x="196" y="75"/>
                        </a:cubicBezTo>
                        <a:cubicBezTo>
                          <a:pt x="158" y="0"/>
                          <a:pt x="90" y="22"/>
                          <a:pt x="60" y="29"/>
                        </a:cubicBezTo>
                        <a:cubicBezTo>
                          <a:pt x="30" y="36"/>
                          <a:pt x="0" y="37"/>
                          <a:pt x="15" y="120"/>
                        </a:cubicBezTo>
                        <a:close/>
                      </a:path>
                    </a:pathLst>
                  </a:cu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Rectangle 632" descr="Dotted grid">
                    <a:extLst>
                      <a:ext uri="{FF2B5EF4-FFF2-40B4-BE49-F238E27FC236}">
                        <a16:creationId xmlns:a16="http://schemas.microsoft.com/office/drawing/2014/main" id="{C080D43B-7CE1-7F4E-058A-277561DA9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4300694">
                    <a:off x="4766" y="862"/>
                    <a:ext cx="116" cy="44"/>
                  </a:xfrm>
                  <a:prstGeom prst="rect">
                    <a:avLst/>
                  </a:prstGeom>
                  <a:pattFill prst="dotGrid">
                    <a:fgClr>
                      <a:srgbClr val="0099FF"/>
                    </a:fgClr>
                    <a:bgClr>
                      <a:srgbClr val="FFFFFF"/>
                    </a:bgClr>
                  </a:pattFill>
                  <a:ln w="9525">
                    <a:solidFill>
                      <a:srgbClr val="0099FF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pic>
            <p:nvPicPr>
              <p:cNvPr id="10431" name="Picture 639" descr="MCj04417340000[1]">
                <a:extLst>
                  <a:ext uri="{FF2B5EF4-FFF2-40B4-BE49-F238E27FC236}">
                    <a16:creationId xmlns:a16="http://schemas.microsoft.com/office/drawing/2014/main" id="{651E3C7D-0B76-2947-0461-7E8F79F0B2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1920035">
                <a:off x="3070" y="1212"/>
                <a:ext cx="576" cy="4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308" name="Group 740">
            <a:extLst>
              <a:ext uri="{FF2B5EF4-FFF2-40B4-BE49-F238E27FC236}">
                <a16:creationId xmlns:a16="http://schemas.microsoft.com/office/drawing/2014/main" id="{D2D887CF-DA16-7741-1250-C3D41FECCFEA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027113"/>
            <a:ext cx="1876425" cy="4098925"/>
            <a:chOff x="4014" y="601"/>
            <a:chExt cx="1182" cy="2582"/>
          </a:xfrm>
        </p:grpSpPr>
        <p:grpSp>
          <p:nvGrpSpPr>
            <p:cNvPr id="10262" name="Group 722">
              <a:extLst>
                <a:ext uri="{FF2B5EF4-FFF2-40B4-BE49-F238E27FC236}">
                  <a16:creationId xmlns:a16="http://schemas.microsoft.com/office/drawing/2014/main" id="{60C27E98-1701-75F1-CDB8-0966F548CE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1" y="1772"/>
              <a:ext cx="530" cy="1411"/>
              <a:chOff x="4201" y="1817"/>
              <a:chExt cx="530" cy="1411"/>
            </a:xfrm>
          </p:grpSpPr>
          <p:grpSp>
            <p:nvGrpSpPr>
              <p:cNvPr id="10403" name="Group 685">
                <a:extLst>
                  <a:ext uri="{FF2B5EF4-FFF2-40B4-BE49-F238E27FC236}">
                    <a16:creationId xmlns:a16="http://schemas.microsoft.com/office/drawing/2014/main" id="{7354392A-3CD9-2D14-EA93-F1B0355C06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01" y="1817"/>
                <a:ext cx="530" cy="1411"/>
                <a:chOff x="4562" y="1434"/>
                <a:chExt cx="530" cy="1411"/>
              </a:xfrm>
            </p:grpSpPr>
            <p:grpSp>
              <p:nvGrpSpPr>
                <p:cNvPr id="10405" name="Group 686">
                  <a:extLst>
                    <a:ext uri="{FF2B5EF4-FFF2-40B4-BE49-F238E27FC236}">
                      <a16:creationId xmlns:a16="http://schemas.microsoft.com/office/drawing/2014/main" id="{1CEFB6D0-C3A8-26D9-74E0-1D1DB5412F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493127">
                  <a:off x="4785" y="2693"/>
                  <a:ext cx="307" cy="152"/>
                  <a:chOff x="204" y="1480"/>
                  <a:chExt cx="340" cy="151"/>
                </a:xfrm>
              </p:grpSpPr>
              <p:grpSp>
                <p:nvGrpSpPr>
                  <p:cNvPr id="10410" name="Group 687">
                    <a:extLst>
                      <a:ext uri="{FF2B5EF4-FFF2-40B4-BE49-F238E27FC236}">
                        <a16:creationId xmlns:a16="http://schemas.microsoft.com/office/drawing/2014/main" id="{5CF74B33-35C2-DD3B-F904-6B497E8E2D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10412" name="AutoShape 688">
                      <a:extLst>
                        <a:ext uri="{FF2B5EF4-FFF2-40B4-BE49-F238E27FC236}">
                          <a16:creationId xmlns:a16="http://schemas.microsoft.com/office/drawing/2014/main" id="{5397DA94-B784-49AB-E1D7-930DE66807C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413" name="Freeform 689">
                      <a:extLst>
                        <a:ext uri="{FF2B5EF4-FFF2-40B4-BE49-F238E27FC236}">
                          <a16:creationId xmlns:a16="http://schemas.microsoft.com/office/drawing/2014/main" id="{144C2AF6-DAAE-22CE-B51F-24BA673E71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3366CC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414" name="Freeform 690">
                      <a:extLst>
                        <a:ext uri="{FF2B5EF4-FFF2-40B4-BE49-F238E27FC236}">
                          <a16:creationId xmlns:a16="http://schemas.microsoft.com/office/drawing/2014/main" id="{18F26E00-D667-D993-A7AA-CF39900A83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3366CC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411" name="AutoShape 691" descr="50%">
                    <a:extLst>
                      <a:ext uri="{FF2B5EF4-FFF2-40B4-BE49-F238E27FC236}">
                        <a16:creationId xmlns:a16="http://schemas.microsoft.com/office/drawing/2014/main" id="{D5F3CFA5-F68E-75F5-3BF3-FB72C469B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10406" name="Rectangle 692" descr="50%">
                  <a:extLst>
                    <a:ext uri="{FF2B5EF4-FFF2-40B4-BE49-F238E27FC236}">
                      <a16:creationId xmlns:a16="http://schemas.microsoft.com/office/drawing/2014/main" id="{0826D4E3-EB2F-EC8D-5167-EA6D8ABAFD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748554">
                  <a:off x="4830" y="1602"/>
                  <a:ext cx="44" cy="46"/>
                </a:xfrm>
                <a:prstGeom prst="rect">
                  <a:avLst/>
                </a:prstGeom>
                <a:pattFill prst="pct50">
                  <a:fgClr>
                    <a:srgbClr val="3399FF"/>
                  </a:fgClr>
                  <a:bgClr>
                    <a:schemeClr val="bg1"/>
                  </a:bgClr>
                </a:pattFill>
                <a:ln w="12700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10407" name="Group 693">
                  <a:extLst>
                    <a:ext uri="{FF2B5EF4-FFF2-40B4-BE49-F238E27FC236}">
                      <a16:creationId xmlns:a16="http://schemas.microsoft.com/office/drawing/2014/main" id="{4A6ACB2B-2B40-4AF7-2E94-15FF2A5DB2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0296956" flipH="1">
                  <a:off x="4562" y="1434"/>
                  <a:ext cx="499" cy="1316"/>
                  <a:chOff x="2426" y="618"/>
                  <a:chExt cx="522" cy="1466"/>
                </a:xfrm>
              </p:grpSpPr>
              <p:sp>
                <p:nvSpPr>
                  <p:cNvPr id="10408" name="Freeform 694" descr="50%">
                    <a:extLst>
                      <a:ext uri="{FF2B5EF4-FFF2-40B4-BE49-F238E27FC236}">
                        <a16:creationId xmlns:a16="http://schemas.microsoft.com/office/drawing/2014/main" id="{30873D38-41FE-8F9E-EF08-959929E1F2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hlink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Rectangle 695" descr="50%">
                    <a:extLst>
                      <a:ext uri="{FF2B5EF4-FFF2-40B4-BE49-F238E27FC236}">
                        <a16:creationId xmlns:a16="http://schemas.microsoft.com/office/drawing/2014/main" id="{1406831B-C90E-20D2-BA3A-C5301FB37B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hlink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10404" name="Freeform 710">
                <a:extLst>
                  <a:ext uri="{FF2B5EF4-FFF2-40B4-BE49-F238E27FC236}">
                    <a16:creationId xmlns:a16="http://schemas.microsoft.com/office/drawing/2014/main" id="{11EDC108-1621-64C8-998F-29BAF7B5B4E9}"/>
                  </a:ext>
                </a:extLst>
              </p:cNvPr>
              <p:cNvSpPr>
                <a:spLocks/>
              </p:cNvSpPr>
              <p:nvPr/>
            </p:nvSpPr>
            <p:spPr bwMode="auto">
              <a:xfrm rot="-435313">
                <a:off x="4429" y="1933"/>
                <a:ext cx="64" cy="1136"/>
              </a:xfrm>
              <a:custGeom>
                <a:avLst/>
                <a:gdLst>
                  <a:gd name="T0" fmla="*/ 0 w 91"/>
                  <a:gd name="T1" fmla="*/ 0 h 1225"/>
                  <a:gd name="T2" fmla="*/ 1 w 91"/>
                  <a:gd name="T3" fmla="*/ 111 h 1225"/>
                  <a:gd name="T4" fmla="*/ 0 w 91"/>
                  <a:gd name="T5" fmla="*/ 249 h 1225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225"/>
                  <a:gd name="T11" fmla="*/ 91 w 91"/>
                  <a:gd name="T12" fmla="*/ 1225 h 12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225">
                    <a:moveTo>
                      <a:pt x="0" y="0"/>
                    </a:moveTo>
                    <a:cubicBezTo>
                      <a:pt x="45" y="170"/>
                      <a:pt x="91" y="340"/>
                      <a:pt x="91" y="544"/>
                    </a:cubicBezTo>
                    <a:cubicBezTo>
                      <a:pt x="91" y="748"/>
                      <a:pt x="45" y="986"/>
                      <a:pt x="0" y="1225"/>
                    </a:cubicBezTo>
                  </a:path>
                </a:pathLst>
              </a:custGeom>
              <a:noFill/>
              <a:ln w="9525">
                <a:solidFill>
                  <a:srgbClr val="7DBE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3" name="Group 719">
              <a:extLst>
                <a:ext uri="{FF2B5EF4-FFF2-40B4-BE49-F238E27FC236}">
                  <a16:creationId xmlns:a16="http://schemas.microsoft.com/office/drawing/2014/main" id="{3956FD69-6FE8-61DB-BE21-A3EA12A43B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4" y="1733"/>
              <a:ext cx="519" cy="1450"/>
              <a:chOff x="4014" y="1778"/>
              <a:chExt cx="519" cy="1450"/>
            </a:xfrm>
          </p:grpSpPr>
          <p:grpSp>
            <p:nvGrpSpPr>
              <p:cNvPr id="10392" name="Group 697">
                <a:extLst>
                  <a:ext uri="{FF2B5EF4-FFF2-40B4-BE49-F238E27FC236}">
                    <a16:creationId xmlns:a16="http://schemas.microsoft.com/office/drawing/2014/main" id="{2F27487A-4CF3-F16F-834C-3D2E571ADE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14" y="1778"/>
                <a:ext cx="519" cy="1450"/>
                <a:chOff x="2718" y="1441"/>
                <a:chExt cx="519" cy="1450"/>
              </a:xfrm>
            </p:grpSpPr>
            <p:grpSp>
              <p:nvGrpSpPr>
                <p:cNvPr id="10394" name="Group 641">
                  <a:extLst>
                    <a:ext uri="{FF2B5EF4-FFF2-40B4-BE49-F238E27FC236}">
                      <a16:creationId xmlns:a16="http://schemas.microsoft.com/office/drawing/2014/main" id="{34351900-557D-591E-34B7-8B3FF9C7D8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529815">
                  <a:off x="2742" y="2736"/>
                  <a:ext cx="319" cy="155"/>
                  <a:chOff x="204" y="1480"/>
                  <a:chExt cx="340" cy="151"/>
                </a:xfrm>
              </p:grpSpPr>
              <p:grpSp>
                <p:nvGrpSpPr>
                  <p:cNvPr id="10398" name="Group 642">
                    <a:extLst>
                      <a:ext uri="{FF2B5EF4-FFF2-40B4-BE49-F238E27FC236}">
                        <a16:creationId xmlns:a16="http://schemas.microsoft.com/office/drawing/2014/main" id="{D6B07297-A4AC-C2B9-AF1E-34868BFDDC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721059" flipH="1">
                    <a:off x="204" y="1480"/>
                    <a:ext cx="340" cy="151"/>
                    <a:chOff x="3515" y="2296"/>
                    <a:chExt cx="1157" cy="423"/>
                  </a:xfrm>
                </p:grpSpPr>
                <p:sp>
                  <p:nvSpPr>
                    <p:cNvPr id="10400" name="AutoShape 643">
                      <a:extLst>
                        <a:ext uri="{FF2B5EF4-FFF2-40B4-BE49-F238E27FC236}">
                          <a16:creationId xmlns:a16="http://schemas.microsoft.com/office/drawing/2014/main" id="{B82B7785-334D-3FFC-42FE-612E068BD3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39" y="2563"/>
                      <a:ext cx="317" cy="136"/>
                    </a:xfrm>
                    <a:prstGeom prst="roundRect">
                      <a:avLst>
                        <a:gd name="adj" fmla="val 16667"/>
                      </a:avLst>
                    </a:prstGeom>
                    <a:solidFill>
                      <a:srgbClr val="333333"/>
                    </a:solid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401" name="Freeform 644">
                      <a:extLst>
                        <a:ext uri="{FF2B5EF4-FFF2-40B4-BE49-F238E27FC236}">
                          <a16:creationId xmlns:a16="http://schemas.microsoft.com/office/drawing/2014/main" id="{1C6277A3-CC2C-0976-14DA-40634CFF9C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15" y="2296"/>
                      <a:ext cx="1157" cy="423"/>
                    </a:xfrm>
                    <a:custGeom>
                      <a:avLst/>
                      <a:gdLst>
                        <a:gd name="T0" fmla="*/ 23 w 1157"/>
                        <a:gd name="T1" fmla="*/ 287 h 423"/>
                        <a:gd name="T2" fmla="*/ 68 w 1157"/>
                        <a:gd name="T3" fmla="*/ 242 h 423"/>
                        <a:gd name="T4" fmla="*/ 295 w 1157"/>
                        <a:gd name="T5" fmla="*/ 242 h 423"/>
                        <a:gd name="T6" fmla="*/ 522 w 1157"/>
                        <a:gd name="T7" fmla="*/ 151 h 423"/>
                        <a:gd name="T8" fmla="*/ 658 w 1157"/>
                        <a:gd name="T9" fmla="*/ 15 h 423"/>
                        <a:gd name="T10" fmla="*/ 703 w 1157"/>
                        <a:gd name="T11" fmla="*/ 60 h 423"/>
                        <a:gd name="T12" fmla="*/ 703 w 1157"/>
                        <a:gd name="T13" fmla="*/ 151 h 423"/>
                        <a:gd name="T14" fmla="*/ 658 w 1157"/>
                        <a:gd name="T15" fmla="*/ 242 h 423"/>
                        <a:gd name="T16" fmla="*/ 885 w 1157"/>
                        <a:gd name="T17" fmla="*/ 106 h 423"/>
                        <a:gd name="T18" fmla="*/ 1021 w 1157"/>
                        <a:gd name="T19" fmla="*/ 106 h 423"/>
                        <a:gd name="T20" fmla="*/ 1111 w 1157"/>
                        <a:gd name="T21" fmla="*/ 15 h 423"/>
                        <a:gd name="T22" fmla="*/ 1111 w 1157"/>
                        <a:gd name="T23" fmla="*/ 106 h 423"/>
                        <a:gd name="T24" fmla="*/ 1157 w 1157"/>
                        <a:gd name="T25" fmla="*/ 242 h 423"/>
                        <a:gd name="T26" fmla="*/ 1111 w 1157"/>
                        <a:gd name="T27" fmla="*/ 287 h 423"/>
                        <a:gd name="T28" fmla="*/ 975 w 1157"/>
                        <a:gd name="T29" fmla="*/ 287 h 423"/>
                        <a:gd name="T30" fmla="*/ 794 w 1157"/>
                        <a:gd name="T31" fmla="*/ 332 h 423"/>
                        <a:gd name="T32" fmla="*/ 703 w 1157"/>
                        <a:gd name="T33" fmla="*/ 378 h 423"/>
                        <a:gd name="T34" fmla="*/ 476 w 1157"/>
                        <a:gd name="T35" fmla="*/ 423 h 423"/>
                        <a:gd name="T36" fmla="*/ 204 w 1157"/>
                        <a:gd name="T37" fmla="*/ 378 h 423"/>
                        <a:gd name="T38" fmla="*/ 23 w 1157"/>
                        <a:gd name="T39" fmla="*/ 287 h 423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w 1157"/>
                        <a:gd name="T61" fmla="*/ 0 h 423"/>
                        <a:gd name="T62" fmla="*/ 1157 w 1157"/>
                        <a:gd name="T63" fmla="*/ 423 h 423"/>
                      </a:gdLst>
                      <a:ahLst/>
                      <a:cxnLst>
                        <a:cxn ang="T40">
                          <a:pos x="T0" y="T1"/>
                        </a:cxn>
                        <a:cxn ang="T41">
                          <a:pos x="T2" y="T3"/>
                        </a:cxn>
                        <a:cxn ang="T42">
                          <a:pos x="T4" y="T5"/>
                        </a:cxn>
                        <a:cxn ang="T43">
                          <a:pos x="T6" y="T7"/>
                        </a:cxn>
                        <a:cxn ang="T44">
                          <a:pos x="T8" y="T9"/>
                        </a:cxn>
                        <a:cxn ang="T45">
                          <a:pos x="T10" y="T11"/>
                        </a:cxn>
                        <a:cxn ang="T46">
                          <a:pos x="T12" y="T13"/>
                        </a:cxn>
                        <a:cxn ang="T47">
                          <a:pos x="T14" y="T15"/>
                        </a:cxn>
                        <a:cxn ang="T48">
                          <a:pos x="T16" y="T17"/>
                        </a:cxn>
                        <a:cxn ang="T49">
                          <a:pos x="T18" y="T19"/>
                        </a:cxn>
                        <a:cxn ang="T50">
                          <a:pos x="T20" y="T21"/>
                        </a:cxn>
                        <a:cxn ang="T51">
                          <a:pos x="T22" y="T23"/>
                        </a:cxn>
                        <a:cxn ang="T52">
                          <a:pos x="T24" y="T25"/>
                        </a:cxn>
                        <a:cxn ang="T53">
                          <a:pos x="T26" y="T27"/>
                        </a:cxn>
                        <a:cxn ang="T54">
                          <a:pos x="T28" y="T29"/>
                        </a:cxn>
                        <a:cxn ang="T55">
                          <a:pos x="T30" y="T31"/>
                        </a:cxn>
                        <a:cxn ang="T56">
                          <a:pos x="T32" y="T33"/>
                        </a:cxn>
                        <a:cxn ang="T57">
                          <a:pos x="T34" y="T35"/>
                        </a:cxn>
                        <a:cxn ang="T58">
                          <a:pos x="T36" y="T37"/>
                        </a:cxn>
                        <a:cxn ang="T59">
                          <a:pos x="T38" y="T39"/>
                        </a:cxn>
                      </a:cxnLst>
                      <a:rect l="T60" t="T61" r="T62" b="T63"/>
                      <a:pathLst>
                        <a:path w="1157" h="423">
                          <a:moveTo>
                            <a:pt x="23" y="287"/>
                          </a:moveTo>
                          <a:cubicBezTo>
                            <a:pt x="0" y="264"/>
                            <a:pt x="23" y="249"/>
                            <a:pt x="68" y="242"/>
                          </a:cubicBezTo>
                          <a:cubicBezTo>
                            <a:pt x="113" y="235"/>
                            <a:pt x="219" y="257"/>
                            <a:pt x="295" y="242"/>
                          </a:cubicBezTo>
                          <a:cubicBezTo>
                            <a:pt x="371" y="227"/>
                            <a:pt x="462" y="189"/>
                            <a:pt x="522" y="151"/>
                          </a:cubicBezTo>
                          <a:cubicBezTo>
                            <a:pt x="582" y="113"/>
                            <a:pt x="628" y="30"/>
                            <a:pt x="658" y="15"/>
                          </a:cubicBezTo>
                          <a:cubicBezTo>
                            <a:pt x="688" y="0"/>
                            <a:pt x="696" y="37"/>
                            <a:pt x="703" y="60"/>
                          </a:cubicBezTo>
                          <a:cubicBezTo>
                            <a:pt x="710" y="83"/>
                            <a:pt x="710" y="121"/>
                            <a:pt x="703" y="151"/>
                          </a:cubicBezTo>
                          <a:cubicBezTo>
                            <a:pt x="696" y="181"/>
                            <a:pt x="628" y="249"/>
                            <a:pt x="658" y="242"/>
                          </a:cubicBezTo>
                          <a:cubicBezTo>
                            <a:pt x="688" y="235"/>
                            <a:pt x="824" y="129"/>
                            <a:pt x="885" y="106"/>
                          </a:cubicBezTo>
                          <a:cubicBezTo>
                            <a:pt x="946" y="83"/>
                            <a:pt x="983" y="121"/>
                            <a:pt x="1021" y="106"/>
                          </a:cubicBezTo>
                          <a:cubicBezTo>
                            <a:pt x="1059" y="91"/>
                            <a:pt x="1096" y="15"/>
                            <a:pt x="1111" y="15"/>
                          </a:cubicBezTo>
                          <a:cubicBezTo>
                            <a:pt x="1126" y="15"/>
                            <a:pt x="1103" y="68"/>
                            <a:pt x="1111" y="106"/>
                          </a:cubicBezTo>
                          <a:cubicBezTo>
                            <a:pt x="1119" y="144"/>
                            <a:pt x="1157" y="212"/>
                            <a:pt x="1157" y="242"/>
                          </a:cubicBezTo>
                          <a:cubicBezTo>
                            <a:pt x="1157" y="272"/>
                            <a:pt x="1141" y="280"/>
                            <a:pt x="1111" y="287"/>
                          </a:cubicBezTo>
                          <a:cubicBezTo>
                            <a:pt x="1081" y="294"/>
                            <a:pt x="1028" y="280"/>
                            <a:pt x="975" y="287"/>
                          </a:cubicBezTo>
                          <a:cubicBezTo>
                            <a:pt x="922" y="294"/>
                            <a:pt x="839" y="317"/>
                            <a:pt x="794" y="332"/>
                          </a:cubicBezTo>
                          <a:cubicBezTo>
                            <a:pt x="749" y="347"/>
                            <a:pt x="756" y="363"/>
                            <a:pt x="703" y="378"/>
                          </a:cubicBezTo>
                          <a:cubicBezTo>
                            <a:pt x="650" y="393"/>
                            <a:pt x="559" y="423"/>
                            <a:pt x="476" y="423"/>
                          </a:cubicBezTo>
                          <a:cubicBezTo>
                            <a:pt x="393" y="423"/>
                            <a:pt x="279" y="393"/>
                            <a:pt x="204" y="378"/>
                          </a:cubicBezTo>
                          <a:cubicBezTo>
                            <a:pt x="129" y="363"/>
                            <a:pt x="46" y="310"/>
                            <a:pt x="23" y="287"/>
                          </a:cubicBezTo>
                          <a:close/>
                        </a:path>
                      </a:pathLst>
                    </a:custGeom>
                    <a:solidFill>
                      <a:srgbClr val="3366CC"/>
                    </a:solidFill>
                    <a:ln w="12700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402" name="Freeform 645">
                      <a:extLst>
                        <a:ext uri="{FF2B5EF4-FFF2-40B4-BE49-F238E27FC236}">
                          <a16:creationId xmlns:a16="http://schemas.microsoft.com/office/drawing/2014/main" id="{31DCF1E2-CD89-4F16-4325-2AC9A90FE6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25" y="2553"/>
                      <a:ext cx="1134" cy="161"/>
                    </a:xfrm>
                    <a:custGeom>
                      <a:avLst/>
                      <a:gdLst>
                        <a:gd name="T0" fmla="*/ 0 w 1088"/>
                        <a:gd name="T1" fmla="*/ 0 h 189"/>
                        <a:gd name="T2" fmla="*/ 434 w 1088"/>
                        <a:gd name="T3" fmla="*/ 5 h 189"/>
                        <a:gd name="T4" fmla="*/ 1296 w 1088"/>
                        <a:gd name="T5" fmla="*/ 7 h 189"/>
                        <a:gd name="T6" fmla="*/ 1840 w 1088"/>
                        <a:gd name="T7" fmla="*/ 3 h 189"/>
                        <a:gd name="T8" fmla="*/ 2161 w 1088"/>
                        <a:gd name="T9" fmla="*/ 3 h 189"/>
                        <a:gd name="T10" fmla="*/ 2597 w 1088"/>
                        <a:gd name="T11" fmla="*/ 3 h 18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088"/>
                        <a:gd name="T19" fmla="*/ 0 h 189"/>
                        <a:gd name="T20" fmla="*/ 1088 w 1088"/>
                        <a:gd name="T21" fmla="*/ 189 h 18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088" h="189">
                          <a:moveTo>
                            <a:pt x="0" y="0"/>
                          </a:moveTo>
                          <a:cubicBezTo>
                            <a:pt x="45" y="53"/>
                            <a:pt x="90" y="106"/>
                            <a:pt x="181" y="136"/>
                          </a:cubicBezTo>
                          <a:cubicBezTo>
                            <a:pt x="272" y="166"/>
                            <a:pt x="446" y="189"/>
                            <a:pt x="544" y="181"/>
                          </a:cubicBezTo>
                          <a:cubicBezTo>
                            <a:pt x="642" y="173"/>
                            <a:pt x="711" y="113"/>
                            <a:pt x="771" y="90"/>
                          </a:cubicBezTo>
                          <a:cubicBezTo>
                            <a:pt x="831" y="67"/>
                            <a:pt x="854" y="52"/>
                            <a:pt x="907" y="45"/>
                          </a:cubicBezTo>
                          <a:cubicBezTo>
                            <a:pt x="960" y="38"/>
                            <a:pt x="1024" y="41"/>
                            <a:pt x="1088" y="45"/>
                          </a:cubicBezTo>
                        </a:path>
                      </a:pathLst>
                    </a:custGeom>
                    <a:solidFill>
                      <a:srgbClr val="3366CC"/>
                    </a:solidFill>
                    <a:ln w="28575" cmpd="sng">
                      <a:solidFill>
                        <a:srgbClr val="333333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399" name="AutoShape 646" descr="50%">
                    <a:extLst>
                      <a:ext uri="{FF2B5EF4-FFF2-40B4-BE49-F238E27FC236}">
                        <a16:creationId xmlns:a16="http://schemas.microsoft.com/office/drawing/2014/main" id="{138C43B4-2FE9-C884-92A9-7970C92E3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49" y="1484"/>
                    <a:ext cx="101" cy="81"/>
                  </a:xfrm>
                  <a:prstGeom prst="triangle">
                    <a:avLst>
                      <a:gd name="adj" fmla="val 100000"/>
                    </a:avLst>
                  </a:pr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95" name="Group 656">
                  <a:extLst>
                    <a:ext uri="{FF2B5EF4-FFF2-40B4-BE49-F238E27FC236}">
                      <a16:creationId xmlns:a16="http://schemas.microsoft.com/office/drawing/2014/main" id="{E58013F1-6B47-E72E-79DA-B32546478A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1319897" flipH="1">
                  <a:off x="2718" y="1441"/>
                  <a:ext cx="519" cy="1344"/>
                  <a:chOff x="2426" y="618"/>
                  <a:chExt cx="522" cy="1466"/>
                </a:xfrm>
              </p:grpSpPr>
              <p:sp>
                <p:nvSpPr>
                  <p:cNvPr id="10396" name="Freeform 657" descr="50%">
                    <a:extLst>
                      <a:ext uri="{FF2B5EF4-FFF2-40B4-BE49-F238E27FC236}">
                        <a16:creationId xmlns:a16="http://schemas.microsoft.com/office/drawing/2014/main" id="{B64E1DBF-81C0-27BB-3A76-B72834D4B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6" y="618"/>
                    <a:ext cx="522" cy="1466"/>
                  </a:xfrm>
                  <a:custGeom>
                    <a:avLst/>
                    <a:gdLst>
                      <a:gd name="T0" fmla="*/ 15 w 522"/>
                      <a:gd name="T1" fmla="*/ 219 h 1466"/>
                      <a:gd name="T2" fmla="*/ 106 w 522"/>
                      <a:gd name="T3" fmla="*/ 718 h 1466"/>
                      <a:gd name="T4" fmla="*/ 378 w 522"/>
                      <a:gd name="T5" fmla="*/ 1353 h 1466"/>
                      <a:gd name="T6" fmla="*/ 423 w 522"/>
                      <a:gd name="T7" fmla="*/ 1399 h 1466"/>
                      <a:gd name="T8" fmla="*/ 514 w 522"/>
                      <a:gd name="T9" fmla="*/ 1399 h 1466"/>
                      <a:gd name="T10" fmla="*/ 469 w 522"/>
                      <a:gd name="T11" fmla="*/ 1263 h 1466"/>
                      <a:gd name="T12" fmla="*/ 333 w 522"/>
                      <a:gd name="T13" fmla="*/ 718 h 1466"/>
                      <a:gd name="T14" fmla="*/ 287 w 522"/>
                      <a:gd name="T15" fmla="*/ 628 h 1466"/>
                      <a:gd name="T16" fmla="*/ 378 w 522"/>
                      <a:gd name="T17" fmla="*/ 265 h 1466"/>
                      <a:gd name="T18" fmla="*/ 333 w 522"/>
                      <a:gd name="T19" fmla="*/ 38 h 1466"/>
                      <a:gd name="T20" fmla="*/ 106 w 522"/>
                      <a:gd name="T21" fmla="*/ 38 h 1466"/>
                      <a:gd name="T22" fmla="*/ 15 w 522"/>
                      <a:gd name="T23" fmla="*/ 129 h 1466"/>
                      <a:gd name="T24" fmla="*/ 15 w 522"/>
                      <a:gd name="T25" fmla="*/ 219 h 14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22"/>
                      <a:gd name="T40" fmla="*/ 0 h 1466"/>
                      <a:gd name="T41" fmla="*/ 522 w 522"/>
                      <a:gd name="T42" fmla="*/ 1466 h 14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22" h="1466">
                        <a:moveTo>
                          <a:pt x="15" y="219"/>
                        </a:moveTo>
                        <a:cubicBezTo>
                          <a:pt x="30" y="317"/>
                          <a:pt x="46" y="529"/>
                          <a:pt x="106" y="718"/>
                        </a:cubicBezTo>
                        <a:cubicBezTo>
                          <a:pt x="166" y="907"/>
                          <a:pt x="325" y="1240"/>
                          <a:pt x="378" y="1353"/>
                        </a:cubicBezTo>
                        <a:cubicBezTo>
                          <a:pt x="431" y="1466"/>
                          <a:pt x="400" y="1391"/>
                          <a:pt x="423" y="1399"/>
                        </a:cubicBezTo>
                        <a:cubicBezTo>
                          <a:pt x="446" y="1407"/>
                          <a:pt x="506" y="1422"/>
                          <a:pt x="514" y="1399"/>
                        </a:cubicBezTo>
                        <a:cubicBezTo>
                          <a:pt x="522" y="1376"/>
                          <a:pt x="499" y="1376"/>
                          <a:pt x="469" y="1263"/>
                        </a:cubicBezTo>
                        <a:cubicBezTo>
                          <a:pt x="439" y="1150"/>
                          <a:pt x="363" y="824"/>
                          <a:pt x="333" y="718"/>
                        </a:cubicBezTo>
                        <a:cubicBezTo>
                          <a:pt x="303" y="612"/>
                          <a:pt x="280" y="703"/>
                          <a:pt x="287" y="628"/>
                        </a:cubicBezTo>
                        <a:cubicBezTo>
                          <a:pt x="294" y="553"/>
                          <a:pt x="370" y="363"/>
                          <a:pt x="378" y="265"/>
                        </a:cubicBezTo>
                        <a:cubicBezTo>
                          <a:pt x="386" y="167"/>
                          <a:pt x="378" y="76"/>
                          <a:pt x="333" y="38"/>
                        </a:cubicBezTo>
                        <a:cubicBezTo>
                          <a:pt x="288" y="0"/>
                          <a:pt x="159" y="23"/>
                          <a:pt x="106" y="38"/>
                        </a:cubicBezTo>
                        <a:cubicBezTo>
                          <a:pt x="53" y="53"/>
                          <a:pt x="30" y="99"/>
                          <a:pt x="15" y="129"/>
                        </a:cubicBezTo>
                        <a:cubicBezTo>
                          <a:pt x="0" y="159"/>
                          <a:pt x="0" y="121"/>
                          <a:pt x="15" y="219"/>
                        </a:cubicBezTo>
                        <a:close/>
                      </a:path>
                    </a:pathLst>
                  </a:cu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hlink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Rectangle 658" descr="50%">
                    <a:extLst>
                      <a:ext uri="{FF2B5EF4-FFF2-40B4-BE49-F238E27FC236}">
                        <a16:creationId xmlns:a16="http://schemas.microsoft.com/office/drawing/2014/main" id="{6086D081-C03A-CE0D-1628-079E8339F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-1285313">
                    <a:off x="2815" y="1989"/>
                    <a:ext cx="132" cy="71"/>
                  </a:xfrm>
                  <a:prstGeom prst="rect">
                    <a:avLst/>
                  </a:prstGeom>
                  <a:pattFill prst="pct50">
                    <a:fgClr>
                      <a:srgbClr val="3399FF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hlink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</p:grpSp>
          <p:sp>
            <p:nvSpPr>
              <p:cNvPr id="10393" name="Freeform 708">
                <a:extLst>
                  <a:ext uri="{FF2B5EF4-FFF2-40B4-BE49-F238E27FC236}">
                    <a16:creationId xmlns:a16="http://schemas.microsoft.com/office/drawing/2014/main" id="{BC67D2CF-241C-7592-4D28-9515D914E2CB}"/>
                  </a:ext>
                </a:extLst>
              </p:cNvPr>
              <p:cNvSpPr>
                <a:spLocks/>
              </p:cNvSpPr>
              <p:nvPr/>
            </p:nvSpPr>
            <p:spPr bwMode="auto">
              <a:xfrm rot="574852">
                <a:off x="4238" y="1932"/>
                <a:ext cx="64" cy="1136"/>
              </a:xfrm>
              <a:custGeom>
                <a:avLst/>
                <a:gdLst>
                  <a:gd name="T0" fmla="*/ 0 w 91"/>
                  <a:gd name="T1" fmla="*/ 0 h 1225"/>
                  <a:gd name="T2" fmla="*/ 1 w 91"/>
                  <a:gd name="T3" fmla="*/ 111 h 1225"/>
                  <a:gd name="T4" fmla="*/ 0 w 91"/>
                  <a:gd name="T5" fmla="*/ 249 h 1225"/>
                  <a:gd name="T6" fmla="*/ 0 60000 65536"/>
                  <a:gd name="T7" fmla="*/ 0 60000 65536"/>
                  <a:gd name="T8" fmla="*/ 0 60000 65536"/>
                  <a:gd name="T9" fmla="*/ 0 w 91"/>
                  <a:gd name="T10" fmla="*/ 0 h 1225"/>
                  <a:gd name="T11" fmla="*/ 91 w 91"/>
                  <a:gd name="T12" fmla="*/ 1225 h 12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1" h="1225">
                    <a:moveTo>
                      <a:pt x="0" y="0"/>
                    </a:moveTo>
                    <a:cubicBezTo>
                      <a:pt x="45" y="170"/>
                      <a:pt x="91" y="340"/>
                      <a:pt x="91" y="544"/>
                    </a:cubicBezTo>
                    <a:cubicBezTo>
                      <a:pt x="91" y="748"/>
                      <a:pt x="45" y="986"/>
                      <a:pt x="0" y="1225"/>
                    </a:cubicBezTo>
                  </a:path>
                </a:pathLst>
              </a:custGeom>
              <a:noFill/>
              <a:ln w="9525">
                <a:solidFill>
                  <a:srgbClr val="7DBE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4" name="Group 472">
              <a:extLst>
                <a:ext uri="{FF2B5EF4-FFF2-40B4-BE49-F238E27FC236}">
                  <a16:creationId xmlns:a16="http://schemas.microsoft.com/office/drawing/2014/main" id="{45762D4C-C563-A621-606E-74151005627A}"/>
                </a:ext>
              </a:extLst>
            </p:cNvPr>
            <p:cNvGrpSpPr>
              <a:grpSpLocks/>
            </p:cNvGrpSpPr>
            <p:nvPr/>
          </p:nvGrpSpPr>
          <p:grpSpPr bwMode="auto">
            <a:xfrm rot="-200559">
              <a:off x="4323" y="979"/>
              <a:ext cx="873" cy="527"/>
              <a:chOff x="1965" y="1386"/>
              <a:chExt cx="786" cy="447"/>
            </a:xfrm>
          </p:grpSpPr>
          <p:grpSp>
            <p:nvGrpSpPr>
              <p:cNvPr id="10349" name="Group 392">
                <a:extLst>
                  <a:ext uri="{FF2B5EF4-FFF2-40B4-BE49-F238E27FC236}">
                    <a16:creationId xmlns:a16="http://schemas.microsoft.com/office/drawing/2014/main" id="{5B114061-35AF-A04E-4CA0-EED77ADDF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5887472" flipV="1">
                <a:off x="2519" y="1428"/>
                <a:ext cx="144" cy="320"/>
                <a:chOff x="970" y="1709"/>
                <a:chExt cx="312" cy="726"/>
              </a:xfrm>
            </p:grpSpPr>
            <p:grpSp>
              <p:nvGrpSpPr>
                <p:cNvPr id="10353" name="Group 393">
                  <a:extLst>
                    <a:ext uri="{FF2B5EF4-FFF2-40B4-BE49-F238E27FC236}">
                      <a16:creationId xmlns:a16="http://schemas.microsoft.com/office/drawing/2014/main" id="{794DBBDA-8CE6-B075-E3B8-19F2004367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162" y="1920"/>
                  <a:ext cx="191" cy="45"/>
                  <a:chOff x="3224" y="1489"/>
                  <a:chExt cx="191" cy="45"/>
                </a:xfrm>
              </p:grpSpPr>
              <p:sp>
                <p:nvSpPr>
                  <p:cNvPr id="10390" name="AutoShape 394">
                    <a:extLst>
                      <a:ext uri="{FF2B5EF4-FFF2-40B4-BE49-F238E27FC236}">
                        <a16:creationId xmlns:a16="http://schemas.microsoft.com/office/drawing/2014/main" id="{2B7BF2A5-756F-95B2-FAAB-09CBD3B8E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3297" y="1416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91" name="Oval 395">
                    <a:extLst>
                      <a:ext uri="{FF2B5EF4-FFF2-40B4-BE49-F238E27FC236}">
                        <a16:creationId xmlns:a16="http://schemas.microsoft.com/office/drawing/2014/main" id="{097F611D-84A0-6C9A-45CE-46C7BE722E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229" y="1492"/>
                    <a:ext cx="45" cy="37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54" name="Group 396">
                  <a:extLst>
                    <a:ext uri="{FF2B5EF4-FFF2-40B4-BE49-F238E27FC236}">
                      <a16:creationId xmlns:a16="http://schemas.microsoft.com/office/drawing/2014/main" id="{886CA17A-45DE-6564-1E3A-7D879B12B6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986504">
                  <a:off x="1057" y="1830"/>
                  <a:ext cx="246" cy="46"/>
                  <a:chOff x="411" y="1026"/>
                  <a:chExt cx="246" cy="46"/>
                </a:xfrm>
              </p:grpSpPr>
              <p:sp>
                <p:nvSpPr>
                  <p:cNvPr id="10388" name="AutoShape 397">
                    <a:extLst>
                      <a:ext uri="{FF2B5EF4-FFF2-40B4-BE49-F238E27FC236}">
                        <a16:creationId xmlns:a16="http://schemas.microsoft.com/office/drawing/2014/main" id="{038499E0-58D0-A2C9-515C-A23DB1CD4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511" y="926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89" name="Oval 398">
                    <a:extLst>
                      <a:ext uri="{FF2B5EF4-FFF2-40B4-BE49-F238E27FC236}">
                        <a16:creationId xmlns:a16="http://schemas.microsoft.com/office/drawing/2014/main" id="{90C98A86-4EA7-9958-B215-707655BA3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411" y="1026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55" name="Group 399">
                  <a:extLst>
                    <a:ext uri="{FF2B5EF4-FFF2-40B4-BE49-F238E27FC236}">
                      <a16:creationId xmlns:a16="http://schemas.microsoft.com/office/drawing/2014/main" id="{9A329165-8D44-8F16-CF26-C46A130ECF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108" y="1860"/>
                  <a:ext cx="272" cy="46"/>
                  <a:chOff x="385" y="935"/>
                  <a:chExt cx="272" cy="46"/>
                </a:xfrm>
              </p:grpSpPr>
              <p:sp>
                <p:nvSpPr>
                  <p:cNvPr id="10386" name="AutoShape 400">
                    <a:extLst>
                      <a:ext uri="{FF2B5EF4-FFF2-40B4-BE49-F238E27FC236}">
                        <a16:creationId xmlns:a16="http://schemas.microsoft.com/office/drawing/2014/main" id="{3D5F7661-6A71-3D68-B33E-4D11272A9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98" y="822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87" name="Oval 401">
                    <a:extLst>
                      <a:ext uri="{FF2B5EF4-FFF2-40B4-BE49-F238E27FC236}">
                        <a16:creationId xmlns:a16="http://schemas.microsoft.com/office/drawing/2014/main" id="{45F5A9E1-B21E-6C7A-EA17-CBAF315829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85" y="935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56" name="Group 402">
                  <a:extLst>
                    <a:ext uri="{FF2B5EF4-FFF2-40B4-BE49-F238E27FC236}">
                      <a16:creationId xmlns:a16="http://schemas.microsoft.com/office/drawing/2014/main" id="{E7961343-78F0-DB9D-31CB-F22C6ABD71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072" y="1831"/>
                  <a:ext cx="290" cy="46"/>
                  <a:chOff x="2163" y="981"/>
                  <a:chExt cx="290" cy="46"/>
                </a:xfrm>
              </p:grpSpPr>
              <p:sp>
                <p:nvSpPr>
                  <p:cNvPr id="10384" name="AutoShape 403">
                    <a:extLst>
                      <a:ext uri="{FF2B5EF4-FFF2-40B4-BE49-F238E27FC236}">
                        <a16:creationId xmlns:a16="http://schemas.microsoft.com/office/drawing/2014/main" id="{D3FEA16F-8D69-3953-8020-5932B06A45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2285" y="859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85" name="Oval 404">
                    <a:extLst>
                      <a:ext uri="{FF2B5EF4-FFF2-40B4-BE49-F238E27FC236}">
                        <a16:creationId xmlns:a16="http://schemas.microsoft.com/office/drawing/2014/main" id="{15FFC51E-81ED-C1B6-DEA4-3455A551E2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2164" y="981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10357" name="AutoShape 405">
                  <a:extLst>
                    <a:ext uri="{FF2B5EF4-FFF2-40B4-BE49-F238E27FC236}">
                      <a16:creationId xmlns:a16="http://schemas.microsoft.com/office/drawing/2014/main" id="{BF181A4C-410F-BE2B-DAE4-415B88B7A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96779" flipV="1">
                  <a:off x="1120" y="2098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58" name="Rectangle 406">
                  <a:extLst>
                    <a:ext uri="{FF2B5EF4-FFF2-40B4-BE49-F238E27FC236}">
                      <a16:creationId xmlns:a16="http://schemas.microsoft.com/office/drawing/2014/main" id="{94BE3957-6A75-CC11-E403-60438BB42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32232" flipV="1">
                  <a:off x="911" y="2145"/>
                  <a:ext cx="227" cy="7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59" name="Rectangle 407">
                  <a:extLst>
                    <a:ext uri="{FF2B5EF4-FFF2-40B4-BE49-F238E27FC236}">
                      <a16:creationId xmlns:a16="http://schemas.microsoft.com/office/drawing/2014/main" id="{199B7F2C-1D3C-4B5B-D918-652030ECBF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 flipV="1">
                  <a:off x="853" y="2113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60" name="AutoShape 408">
                  <a:extLst>
                    <a:ext uri="{FF2B5EF4-FFF2-40B4-BE49-F238E27FC236}">
                      <a16:creationId xmlns:a16="http://schemas.microsoft.com/office/drawing/2014/main" id="{B780F0EF-C0D8-687A-BB85-79B11E652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9511681">
                  <a:off x="1094" y="1954"/>
                  <a:ext cx="81" cy="181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61" name="Rectangle 409">
                  <a:extLst>
                    <a:ext uri="{FF2B5EF4-FFF2-40B4-BE49-F238E27FC236}">
                      <a16:creationId xmlns:a16="http://schemas.microsoft.com/office/drawing/2014/main" id="{CBFD1FF5-6985-6F61-3A7E-249A48D9D1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823169" flipV="1">
                  <a:off x="972" y="2160"/>
                  <a:ext cx="227" cy="7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10362" name="Group 410">
                  <a:extLst>
                    <a:ext uri="{FF2B5EF4-FFF2-40B4-BE49-F238E27FC236}">
                      <a16:creationId xmlns:a16="http://schemas.microsoft.com/office/drawing/2014/main" id="{599A5E34-141D-F6CB-5449-640D0C7F2D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 flipV="1">
                  <a:off x="737" y="2058"/>
                  <a:ext cx="557" cy="91"/>
                  <a:chOff x="1681" y="799"/>
                  <a:chExt cx="594" cy="91"/>
                </a:xfrm>
              </p:grpSpPr>
              <p:sp>
                <p:nvSpPr>
                  <p:cNvPr id="10371" name="Freeform 411">
                    <a:extLst>
                      <a:ext uri="{FF2B5EF4-FFF2-40B4-BE49-F238E27FC236}">
                        <a16:creationId xmlns:a16="http://schemas.microsoft.com/office/drawing/2014/main" id="{4F09FEB3-39DE-871A-5F58-10412F246E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CC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72" name="Group 412">
                    <a:extLst>
                      <a:ext uri="{FF2B5EF4-FFF2-40B4-BE49-F238E27FC236}">
                        <a16:creationId xmlns:a16="http://schemas.microsoft.com/office/drawing/2014/main" id="{2A9795B0-8BAA-C78F-961A-26593F4BE64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10375" name="Group 413">
                      <a:extLst>
                        <a:ext uri="{FF2B5EF4-FFF2-40B4-BE49-F238E27FC236}">
                          <a16:creationId xmlns:a16="http://schemas.microsoft.com/office/drawing/2014/main" id="{65DAEB71-56F3-1660-73F4-C2F57F0B081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10378" name="AutoShape 414">
                        <a:extLst>
                          <a:ext uri="{FF2B5EF4-FFF2-40B4-BE49-F238E27FC236}">
                            <a16:creationId xmlns:a16="http://schemas.microsoft.com/office/drawing/2014/main" id="{3404A311-24AF-40D1-0374-EC97DF1B93A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79" name="Oval 415">
                        <a:extLst>
                          <a:ext uri="{FF2B5EF4-FFF2-40B4-BE49-F238E27FC236}">
                            <a16:creationId xmlns:a16="http://schemas.microsoft.com/office/drawing/2014/main" id="{44CC87E9-BE84-273C-5792-C7F46B103C7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80" name="Freeform 416">
                        <a:extLst>
                          <a:ext uri="{FF2B5EF4-FFF2-40B4-BE49-F238E27FC236}">
                            <a16:creationId xmlns:a16="http://schemas.microsoft.com/office/drawing/2014/main" id="{43D7BEB7-8926-B6AA-ECB3-389F3E16E77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81" name="Freeform 417">
                        <a:extLst>
                          <a:ext uri="{FF2B5EF4-FFF2-40B4-BE49-F238E27FC236}">
                            <a16:creationId xmlns:a16="http://schemas.microsoft.com/office/drawing/2014/main" id="{3437163A-3F49-62E9-3FD0-C37CE5B7FC15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82" name="Oval 418">
                        <a:extLst>
                          <a:ext uri="{FF2B5EF4-FFF2-40B4-BE49-F238E27FC236}">
                            <a16:creationId xmlns:a16="http://schemas.microsoft.com/office/drawing/2014/main" id="{93C808FA-06FA-0728-19C9-5CAEA763EAE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 w="9525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83" name="AutoShape 419">
                        <a:extLst>
                          <a:ext uri="{FF2B5EF4-FFF2-40B4-BE49-F238E27FC236}">
                            <a16:creationId xmlns:a16="http://schemas.microsoft.com/office/drawing/2014/main" id="{2D4FFF66-39FA-F8B9-C0EC-B59DE0B5C18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10376" name="AutoShape 420">
                      <a:extLst>
                        <a:ext uri="{FF2B5EF4-FFF2-40B4-BE49-F238E27FC236}">
                          <a16:creationId xmlns:a16="http://schemas.microsoft.com/office/drawing/2014/main" id="{471C9DAA-10C1-3C60-D53A-38145B02E8B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377" name="AutoShape 421">
                      <a:extLst>
                        <a:ext uri="{FF2B5EF4-FFF2-40B4-BE49-F238E27FC236}">
                          <a16:creationId xmlns:a16="http://schemas.microsoft.com/office/drawing/2014/main" id="{D0A1FAFD-9EB9-2092-AC6A-7765A0F1D1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10373" name="AutoShape 422">
                    <a:extLst>
                      <a:ext uri="{FF2B5EF4-FFF2-40B4-BE49-F238E27FC236}">
                        <a16:creationId xmlns:a16="http://schemas.microsoft.com/office/drawing/2014/main" id="{74BBBDE2-1908-BA29-F5EB-D6D719854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CC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74" name="Line 423">
                    <a:extLst>
                      <a:ext uri="{FF2B5EF4-FFF2-40B4-BE49-F238E27FC236}">
                        <a16:creationId xmlns:a16="http://schemas.microsoft.com/office/drawing/2014/main" id="{6B1071B0-F6B9-6BBA-CF20-E26C02AF7A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363" name="Oval 424">
                  <a:extLst>
                    <a:ext uri="{FF2B5EF4-FFF2-40B4-BE49-F238E27FC236}">
                      <a16:creationId xmlns:a16="http://schemas.microsoft.com/office/drawing/2014/main" id="{2D0A960E-AE96-61E3-662B-31103BA79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>
                  <a:off x="990" y="2003"/>
                  <a:ext cx="136" cy="9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64" name="Line 425">
                  <a:extLst>
                    <a:ext uri="{FF2B5EF4-FFF2-40B4-BE49-F238E27FC236}">
                      <a16:creationId xmlns:a16="http://schemas.microsoft.com/office/drawing/2014/main" id="{2FFBC5E5-7714-0A64-FCF2-FFD3D9335C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175" y="1842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5" name="Line 426">
                  <a:extLst>
                    <a:ext uri="{FF2B5EF4-FFF2-40B4-BE49-F238E27FC236}">
                      <a16:creationId xmlns:a16="http://schemas.microsoft.com/office/drawing/2014/main" id="{BD8DCC4E-4B72-B218-106E-EDA1487E8E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10" y="1850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6" name="Oval 427">
                  <a:extLst>
                    <a:ext uri="{FF2B5EF4-FFF2-40B4-BE49-F238E27FC236}">
                      <a16:creationId xmlns:a16="http://schemas.microsoft.com/office/drawing/2014/main" id="{F0E43ED1-E081-5CE1-5A81-7AA51E1023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>
                  <a:off x="1103" y="2006"/>
                  <a:ext cx="181" cy="10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67" name="Line 428">
                  <a:extLst>
                    <a:ext uri="{FF2B5EF4-FFF2-40B4-BE49-F238E27FC236}">
                      <a16:creationId xmlns:a16="http://schemas.microsoft.com/office/drawing/2014/main" id="{6F7F4535-F7F0-C7C3-D261-53F5BA9511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067" y="1913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8" name="Freeform 429">
                  <a:extLst>
                    <a:ext uri="{FF2B5EF4-FFF2-40B4-BE49-F238E27FC236}">
                      <a16:creationId xmlns:a16="http://schemas.microsoft.com/office/drawing/2014/main" id="{EE6FB438-B5D5-DC19-5C51-006EDF37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429082" flipV="1">
                  <a:off x="888" y="2110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CC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9" name="Line 430">
                  <a:extLst>
                    <a:ext uri="{FF2B5EF4-FFF2-40B4-BE49-F238E27FC236}">
                      <a16:creationId xmlns:a16="http://schemas.microsoft.com/office/drawing/2014/main" id="{3EAA36AC-6B61-4C68-31D5-B7165B6CD0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40" y="1875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0" name="Line 431">
                  <a:extLst>
                    <a:ext uri="{FF2B5EF4-FFF2-40B4-BE49-F238E27FC236}">
                      <a16:creationId xmlns:a16="http://schemas.microsoft.com/office/drawing/2014/main" id="{55AB578C-CB21-4158-D8EB-8EE2DDE314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60" y="1926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350" name="Group 432">
                <a:extLst>
                  <a:ext uri="{FF2B5EF4-FFF2-40B4-BE49-F238E27FC236}">
                    <a16:creationId xmlns:a16="http://schemas.microsoft.com/office/drawing/2014/main" id="{AC5DC41E-71C0-9940-AE67-9A80B84C28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852510">
                <a:off x="2013" y="1338"/>
                <a:ext cx="447" cy="544"/>
                <a:chOff x="4195" y="255"/>
                <a:chExt cx="681" cy="687"/>
              </a:xfrm>
            </p:grpSpPr>
            <p:sp>
              <p:nvSpPr>
                <p:cNvPr id="10351" name="Freeform 433">
                  <a:extLst>
                    <a:ext uri="{FF2B5EF4-FFF2-40B4-BE49-F238E27FC236}">
                      <a16:creationId xmlns:a16="http://schemas.microsoft.com/office/drawing/2014/main" id="{E658B179-34A6-9DF8-1E4A-97B6C4ACD8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2" name="Rectangle 434">
                  <a:extLst>
                    <a:ext uri="{FF2B5EF4-FFF2-40B4-BE49-F238E27FC236}">
                      <a16:creationId xmlns:a16="http://schemas.microsoft.com/office/drawing/2014/main" id="{FF17C870-F11B-D8DB-35BB-F427A7CB3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10265" name="Freeform 70">
              <a:extLst>
                <a:ext uri="{FF2B5EF4-FFF2-40B4-BE49-F238E27FC236}">
                  <a16:creationId xmlns:a16="http://schemas.microsoft.com/office/drawing/2014/main" id="{117CA84C-3608-520D-9EBE-DB14B9F7DE39}"/>
                </a:ext>
              </a:extLst>
            </p:cNvPr>
            <p:cNvSpPr>
              <a:spLocks/>
            </p:cNvSpPr>
            <p:nvPr/>
          </p:nvSpPr>
          <p:spPr bwMode="auto">
            <a:xfrm rot="1631308">
              <a:off x="4326" y="946"/>
              <a:ext cx="262" cy="364"/>
            </a:xfrm>
            <a:custGeom>
              <a:avLst/>
              <a:gdLst>
                <a:gd name="T0" fmla="*/ 21 w 272"/>
                <a:gd name="T1" fmla="*/ 6800 h 272"/>
                <a:gd name="T2" fmla="*/ 0 w 272"/>
                <a:gd name="T3" fmla="*/ 68293 h 272"/>
                <a:gd name="T4" fmla="*/ 21 w 272"/>
                <a:gd name="T5" fmla="*/ 110125 h 272"/>
                <a:gd name="T6" fmla="*/ 83 w 272"/>
                <a:gd name="T7" fmla="*/ 110125 h 272"/>
                <a:gd name="T8" fmla="*/ 124 w 272"/>
                <a:gd name="T9" fmla="*/ 110125 h 272"/>
                <a:gd name="T10" fmla="*/ 83 w 272"/>
                <a:gd name="T11" fmla="*/ 27905 h 272"/>
                <a:gd name="T12" fmla="*/ 21 w 272"/>
                <a:gd name="T13" fmla="*/ 6800 h 2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272"/>
                <a:gd name="T23" fmla="*/ 272 w 272"/>
                <a:gd name="T24" fmla="*/ 272 h 27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272">
                  <a:moveTo>
                    <a:pt x="45" y="15"/>
                  </a:moveTo>
                  <a:cubicBezTo>
                    <a:pt x="15" y="30"/>
                    <a:pt x="0" y="113"/>
                    <a:pt x="0" y="151"/>
                  </a:cubicBezTo>
                  <a:cubicBezTo>
                    <a:pt x="0" y="189"/>
                    <a:pt x="15" y="227"/>
                    <a:pt x="45" y="242"/>
                  </a:cubicBezTo>
                  <a:cubicBezTo>
                    <a:pt x="75" y="257"/>
                    <a:pt x="143" y="242"/>
                    <a:pt x="181" y="242"/>
                  </a:cubicBezTo>
                  <a:cubicBezTo>
                    <a:pt x="219" y="242"/>
                    <a:pt x="272" y="272"/>
                    <a:pt x="272" y="242"/>
                  </a:cubicBezTo>
                  <a:cubicBezTo>
                    <a:pt x="272" y="212"/>
                    <a:pt x="219" y="99"/>
                    <a:pt x="181" y="61"/>
                  </a:cubicBezTo>
                  <a:cubicBezTo>
                    <a:pt x="143" y="23"/>
                    <a:pt x="75" y="0"/>
                    <a:pt x="45" y="15"/>
                  </a:cubicBezTo>
                  <a:close/>
                </a:path>
              </a:pathLst>
            </a:custGeom>
            <a:solidFill>
              <a:srgbClr val="FFD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71">
              <a:extLst>
                <a:ext uri="{FF2B5EF4-FFF2-40B4-BE49-F238E27FC236}">
                  <a16:creationId xmlns:a16="http://schemas.microsoft.com/office/drawing/2014/main" id="{900F19B7-5521-BC7A-5639-0D0EBBAEE24B}"/>
                </a:ext>
              </a:extLst>
            </p:cNvPr>
            <p:cNvSpPr>
              <a:spLocks/>
            </p:cNvSpPr>
            <p:nvPr/>
          </p:nvSpPr>
          <p:spPr bwMode="auto">
            <a:xfrm rot="719882">
              <a:off x="4192" y="1128"/>
              <a:ext cx="409" cy="756"/>
            </a:xfrm>
            <a:custGeom>
              <a:avLst/>
              <a:gdLst>
                <a:gd name="T0" fmla="*/ 4 w 461"/>
                <a:gd name="T1" fmla="*/ 38 h 756"/>
                <a:gd name="T2" fmla="*/ 4 w 461"/>
                <a:gd name="T3" fmla="*/ 264 h 756"/>
                <a:gd name="T4" fmla="*/ 4 w 461"/>
                <a:gd name="T5" fmla="*/ 446 h 756"/>
                <a:gd name="T6" fmla="*/ 4 w 461"/>
                <a:gd name="T7" fmla="*/ 673 h 756"/>
                <a:gd name="T8" fmla="*/ 12 w 461"/>
                <a:gd name="T9" fmla="*/ 718 h 756"/>
                <a:gd name="T10" fmla="*/ 35 w 461"/>
                <a:gd name="T11" fmla="*/ 718 h 756"/>
                <a:gd name="T12" fmla="*/ 31 w 461"/>
                <a:gd name="T13" fmla="*/ 491 h 756"/>
                <a:gd name="T14" fmla="*/ 28 w 461"/>
                <a:gd name="T15" fmla="*/ 264 h 756"/>
                <a:gd name="T16" fmla="*/ 31 w 461"/>
                <a:gd name="T17" fmla="*/ 128 h 756"/>
                <a:gd name="T18" fmla="*/ 23 w 461"/>
                <a:gd name="T19" fmla="*/ 38 h 756"/>
                <a:gd name="T20" fmla="*/ 4 w 461"/>
                <a:gd name="T21" fmla="*/ 38 h 7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1"/>
                <a:gd name="T34" fmla="*/ 0 h 756"/>
                <a:gd name="T35" fmla="*/ 461 w 461"/>
                <a:gd name="T36" fmla="*/ 756 h 7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1" h="756">
                  <a:moveTo>
                    <a:pt x="60" y="38"/>
                  </a:moveTo>
                  <a:cubicBezTo>
                    <a:pt x="15" y="76"/>
                    <a:pt x="15" y="196"/>
                    <a:pt x="15" y="264"/>
                  </a:cubicBezTo>
                  <a:cubicBezTo>
                    <a:pt x="15" y="332"/>
                    <a:pt x="60" y="378"/>
                    <a:pt x="60" y="446"/>
                  </a:cubicBezTo>
                  <a:cubicBezTo>
                    <a:pt x="60" y="514"/>
                    <a:pt x="0" y="628"/>
                    <a:pt x="15" y="673"/>
                  </a:cubicBezTo>
                  <a:cubicBezTo>
                    <a:pt x="30" y="718"/>
                    <a:pt x="83" y="710"/>
                    <a:pt x="151" y="718"/>
                  </a:cubicBezTo>
                  <a:cubicBezTo>
                    <a:pt x="219" y="726"/>
                    <a:pt x="385" y="756"/>
                    <a:pt x="423" y="718"/>
                  </a:cubicBezTo>
                  <a:cubicBezTo>
                    <a:pt x="461" y="680"/>
                    <a:pt x="393" y="567"/>
                    <a:pt x="378" y="491"/>
                  </a:cubicBezTo>
                  <a:cubicBezTo>
                    <a:pt x="363" y="415"/>
                    <a:pt x="332" y="324"/>
                    <a:pt x="332" y="264"/>
                  </a:cubicBezTo>
                  <a:cubicBezTo>
                    <a:pt x="332" y="204"/>
                    <a:pt x="385" y="166"/>
                    <a:pt x="378" y="128"/>
                  </a:cubicBezTo>
                  <a:cubicBezTo>
                    <a:pt x="371" y="90"/>
                    <a:pt x="340" y="53"/>
                    <a:pt x="287" y="38"/>
                  </a:cubicBezTo>
                  <a:cubicBezTo>
                    <a:pt x="234" y="23"/>
                    <a:pt x="105" y="0"/>
                    <a:pt x="60" y="38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72">
              <a:extLst>
                <a:ext uri="{FF2B5EF4-FFF2-40B4-BE49-F238E27FC236}">
                  <a16:creationId xmlns:a16="http://schemas.microsoft.com/office/drawing/2014/main" id="{26E21878-1328-FBF5-EF23-2E7073EAF775}"/>
                </a:ext>
              </a:extLst>
            </p:cNvPr>
            <p:cNvSpPr>
              <a:spLocks/>
            </p:cNvSpPr>
            <p:nvPr/>
          </p:nvSpPr>
          <p:spPr bwMode="auto">
            <a:xfrm rot="393628">
              <a:off x="4296" y="1083"/>
              <a:ext cx="318" cy="181"/>
            </a:xfrm>
            <a:custGeom>
              <a:avLst/>
              <a:gdLst>
                <a:gd name="T0" fmla="*/ 45 w 317"/>
                <a:gd name="T1" fmla="*/ 0 h 280"/>
                <a:gd name="T2" fmla="*/ 0 w 317"/>
                <a:gd name="T3" fmla="*/ 1 h 280"/>
                <a:gd name="T4" fmla="*/ 45 w 317"/>
                <a:gd name="T5" fmla="*/ 1 h 280"/>
                <a:gd name="T6" fmla="*/ 247 w 317"/>
                <a:gd name="T7" fmla="*/ 1 h 280"/>
                <a:gd name="T8" fmla="*/ 338 w 317"/>
                <a:gd name="T9" fmla="*/ 1 h 280"/>
                <a:gd name="T10" fmla="*/ 247 w 317"/>
                <a:gd name="T11" fmla="*/ 1 h 280"/>
                <a:gd name="T12" fmla="*/ 45 w 317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7"/>
                <a:gd name="T22" fmla="*/ 0 h 280"/>
                <a:gd name="T23" fmla="*/ 317 w 317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7" h="280">
                  <a:moveTo>
                    <a:pt x="45" y="0"/>
                  </a:moveTo>
                  <a:cubicBezTo>
                    <a:pt x="7" y="0"/>
                    <a:pt x="0" y="106"/>
                    <a:pt x="0" y="136"/>
                  </a:cubicBezTo>
                  <a:cubicBezTo>
                    <a:pt x="0" y="166"/>
                    <a:pt x="8" y="158"/>
                    <a:pt x="45" y="181"/>
                  </a:cubicBezTo>
                  <a:cubicBezTo>
                    <a:pt x="82" y="204"/>
                    <a:pt x="181" y="264"/>
                    <a:pt x="226" y="272"/>
                  </a:cubicBezTo>
                  <a:cubicBezTo>
                    <a:pt x="271" y="280"/>
                    <a:pt x="317" y="250"/>
                    <a:pt x="317" y="227"/>
                  </a:cubicBezTo>
                  <a:cubicBezTo>
                    <a:pt x="317" y="204"/>
                    <a:pt x="271" y="174"/>
                    <a:pt x="226" y="136"/>
                  </a:cubicBezTo>
                  <a:cubicBezTo>
                    <a:pt x="181" y="98"/>
                    <a:pt x="83" y="0"/>
                    <a:pt x="45" y="0"/>
                  </a:cubicBezTo>
                  <a:close/>
                </a:path>
              </a:pathLst>
            </a:custGeom>
            <a:solidFill>
              <a:srgbClr val="0099FF"/>
            </a:solidFill>
            <a:ln w="9525">
              <a:solidFill>
                <a:srgbClr val="0066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8" name="Group 73">
              <a:extLst>
                <a:ext uri="{FF2B5EF4-FFF2-40B4-BE49-F238E27FC236}">
                  <a16:creationId xmlns:a16="http://schemas.microsoft.com/office/drawing/2014/main" id="{2D100329-1222-47B1-7B2C-63C61A312CF7}"/>
                </a:ext>
              </a:extLst>
            </p:cNvPr>
            <p:cNvGrpSpPr>
              <a:grpSpLocks/>
            </p:cNvGrpSpPr>
            <p:nvPr/>
          </p:nvGrpSpPr>
          <p:grpSpPr bwMode="auto">
            <a:xfrm rot="719882">
              <a:off x="4435" y="1336"/>
              <a:ext cx="105" cy="525"/>
              <a:chOff x="3435" y="481"/>
              <a:chExt cx="121" cy="525"/>
            </a:xfrm>
          </p:grpSpPr>
          <p:sp>
            <p:nvSpPr>
              <p:cNvPr id="10345" name="Freeform 74">
                <a:extLst>
                  <a:ext uri="{FF2B5EF4-FFF2-40B4-BE49-F238E27FC236}">
                    <a16:creationId xmlns:a16="http://schemas.microsoft.com/office/drawing/2014/main" id="{42CC8108-C240-858D-7E79-418FA07A81D4}"/>
                  </a:ext>
                </a:extLst>
              </p:cNvPr>
              <p:cNvSpPr>
                <a:spLocks/>
              </p:cNvSpPr>
              <p:nvPr/>
            </p:nvSpPr>
            <p:spPr bwMode="auto">
              <a:xfrm rot="-42023">
                <a:off x="3435" y="481"/>
                <a:ext cx="96" cy="525"/>
              </a:xfrm>
              <a:custGeom>
                <a:avLst/>
                <a:gdLst>
                  <a:gd name="T0" fmla="*/ 30 w 99"/>
                  <a:gd name="T1" fmla="*/ 0 h 544"/>
                  <a:gd name="T2" fmla="*/ 8 w 99"/>
                  <a:gd name="T3" fmla="*/ 87 h 544"/>
                  <a:gd name="T4" fmla="*/ 51 w 99"/>
                  <a:gd name="T5" fmla="*/ 259 h 544"/>
                  <a:gd name="T6" fmla="*/ 0 60000 65536"/>
                  <a:gd name="T7" fmla="*/ 0 60000 65536"/>
                  <a:gd name="T8" fmla="*/ 0 60000 65536"/>
                  <a:gd name="T9" fmla="*/ 0 w 99"/>
                  <a:gd name="T10" fmla="*/ 0 h 544"/>
                  <a:gd name="T11" fmla="*/ 99 w 99"/>
                  <a:gd name="T12" fmla="*/ 544 h 5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" h="544">
                    <a:moveTo>
                      <a:pt x="53" y="0"/>
                    </a:moveTo>
                    <a:cubicBezTo>
                      <a:pt x="26" y="45"/>
                      <a:pt x="0" y="90"/>
                      <a:pt x="8" y="181"/>
                    </a:cubicBezTo>
                    <a:cubicBezTo>
                      <a:pt x="16" y="272"/>
                      <a:pt x="57" y="408"/>
                      <a:pt x="99" y="544"/>
                    </a:cubicBezTo>
                  </a:path>
                </a:pathLst>
              </a:custGeom>
              <a:noFill/>
              <a:ln w="9525">
                <a:solidFill>
                  <a:srgbClr val="0066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Oval 75">
                <a:extLst>
                  <a:ext uri="{FF2B5EF4-FFF2-40B4-BE49-F238E27FC236}">
                    <a16:creationId xmlns:a16="http://schemas.microsoft.com/office/drawing/2014/main" id="{515BD66A-965A-2F5B-5579-AFBDFCC4D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40" y="589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347" name="Oval 76">
                <a:extLst>
                  <a:ext uri="{FF2B5EF4-FFF2-40B4-BE49-F238E27FC236}">
                    <a16:creationId xmlns:a16="http://schemas.microsoft.com/office/drawing/2014/main" id="{32B2F1B4-3921-2F90-1492-A11979D5D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472" y="753"/>
                <a:ext cx="44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  <p:sp>
            <p:nvSpPr>
              <p:cNvPr id="10348" name="Oval 77">
                <a:extLst>
                  <a:ext uri="{FF2B5EF4-FFF2-40B4-BE49-F238E27FC236}">
                    <a16:creationId xmlns:a16="http://schemas.microsoft.com/office/drawing/2014/main" id="{A5C3EA20-AB7A-1D3E-3CD6-09C5D1B54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42023">
                <a:off x="3513" y="889"/>
                <a:ext cx="43" cy="44"/>
              </a:xfrm>
              <a:prstGeom prst="ellipse">
                <a:avLst/>
              </a:prstGeom>
              <a:solidFill>
                <a:srgbClr val="ADFFFF"/>
              </a:solidFill>
              <a:ln w="12700">
                <a:solidFill>
                  <a:srgbClr val="006699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IN" altLang="en-US"/>
              </a:p>
            </p:txBody>
          </p:sp>
        </p:grpSp>
        <p:grpSp>
          <p:nvGrpSpPr>
            <p:cNvPr id="10269" name="Group 473">
              <a:extLst>
                <a:ext uri="{FF2B5EF4-FFF2-40B4-BE49-F238E27FC236}">
                  <a16:creationId xmlns:a16="http://schemas.microsoft.com/office/drawing/2014/main" id="{6D81B04E-4158-CF3E-1285-6E634F95F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3" y="1064"/>
              <a:ext cx="867" cy="569"/>
              <a:chOff x="1929" y="1335"/>
              <a:chExt cx="867" cy="569"/>
            </a:xfrm>
          </p:grpSpPr>
          <p:grpSp>
            <p:nvGrpSpPr>
              <p:cNvPr id="10302" name="Group 286">
                <a:extLst>
                  <a:ext uri="{FF2B5EF4-FFF2-40B4-BE49-F238E27FC236}">
                    <a16:creationId xmlns:a16="http://schemas.microsoft.com/office/drawing/2014/main" id="{62EB039E-71B4-6956-1C4F-C34B06088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78529">
                <a:off x="2637" y="1394"/>
                <a:ext cx="159" cy="397"/>
                <a:chOff x="970" y="1709"/>
                <a:chExt cx="312" cy="726"/>
              </a:xfrm>
            </p:grpSpPr>
            <p:grpSp>
              <p:nvGrpSpPr>
                <p:cNvPr id="10306" name="Group 212">
                  <a:extLst>
                    <a:ext uri="{FF2B5EF4-FFF2-40B4-BE49-F238E27FC236}">
                      <a16:creationId xmlns:a16="http://schemas.microsoft.com/office/drawing/2014/main" id="{9D3E8EA7-51CC-E773-62FF-7563FD775D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162" y="1920"/>
                  <a:ext cx="191" cy="45"/>
                  <a:chOff x="3224" y="1489"/>
                  <a:chExt cx="191" cy="45"/>
                </a:xfrm>
              </p:grpSpPr>
              <p:sp>
                <p:nvSpPr>
                  <p:cNvPr id="10343" name="AutoShape 213">
                    <a:extLst>
                      <a:ext uri="{FF2B5EF4-FFF2-40B4-BE49-F238E27FC236}">
                        <a16:creationId xmlns:a16="http://schemas.microsoft.com/office/drawing/2014/main" id="{B359E5A1-A6AC-F689-3A28-1C55E9DFDB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3297" y="1416"/>
                    <a:ext cx="45" cy="191"/>
                  </a:xfrm>
                  <a:prstGeom prst="can">
                    <a:avLst>
                      <a:gd name="adj" fmla="val 10611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44" name="Oval 214">
                    <a:extLst>
                      <a:ext uri="{FF2B5EF4-FFF2-40B4-BE49-F238E27FC236}">
                        <a16:creationId xmlns:a16="http://schemas.microsoft.com/office/drawing/2014/main" id="{922A997F-5BFA-3CAF-667A-A0D0174CCF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229" y="1492"/>
                    <a:ext cx="45" cy="37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07" name="Group 215">
                  <a:extLst>
                    <a:ext uri="{FF2B5EF4-FFF2-40B4-BE49-F238E27FC236}">
                      <a16:creationId xmlns:a16="http://schemas.microsoft.com/office/drawing/2014/main" id="{E30A646E-383C-09CB-BCCC-7ED1FE1D56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986504">
                  <a:off x="1057" y="1830"/>
                  <a:ext cx="246" cy="46"/>
                  <a:chOff x="411" y="1026"/>
                  <a:chExt cx="246" cy="46"/>
                </a:xfrm>
              </p:grpSpPr>
              <p:sp>
                <p:nvSpPr>
                  <p:cNvPr id="10341" name="AutoShape 216">
                    <a:extLst>
                      <a:ext uri="{FF2B5EF4-FFF2-40B4-BE49-F238E27FC236}">
                        <a16:creationId xmlns:a16="http://schemas.microsoft.com/office/drawing/2014/main" id="{FD3BC29F-77EF-49EF-F1E9-B7B6624C89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511" y="926"/>
                    <a:ext cx="46" cy="246"/>
                  </a:xfrm>
                  <a:prstGeom prst="can">
                    <a:avLst>
                      <a:gd name="adj" fmla="val 133696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42" name="Oval 217">
                    <a:extLst>
                      <a:ext uri="{FF2B5EF4-FFF2-40B4-BE49-F238E27FC236}">
                        <a16:creationId xmlns:a16="http://schemas.microsoft.com/office/drawing/2014/main" id="{22485ECD-17F7-85DF-6334-573E03B275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411" y="1026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1" name="Group 218">
                  <a:extLst>
                    <a:ext uri="{FF2B5EF4-FFF2-40B4-BE49-F238E27FC236}">
                      <a16:creationId xmlns:a16="http://schemas.microsoft.com/office/drawing/2014/main" id="{255D3513-06C6-4E35-5395-0723B1C08F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108" y="1860"/>
                  <a:ext cx="272" cy="46"/>
                  <a:chOff x="385" y="935"/>
                  <a:chExt cx="272" cy="46"/>
                </a:xfrm>
              </p:grpSpPr>
              <p:sp>
                <p:nvSpPr>
                  <p:cNvPr id="10339" name="AutoShape 219">
                    <a:extLst>
                      <a:ext uri="{FF2B5EF4-FFF2-40B4-BE49-F238E27FC236}">
                        <a16:creationId xmlns:a16="http://schemas.microsoft.com/office/drawing/2014/main" id="{48C4A8CA-6B3C-780B-80C1-F24C14AB1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498" y="822"/>
                    <a:ext cx="46" cy="272"/>
                  </a:xfrm>
                  <a:prstGeom prst="can">
                    <a:avLst>
                      <a:gd name="adj" fmla="val 147826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40" name="Oval 220">
                    <a:extLst>
                      <a:ext uri="{FF2B5EF4-FFF2-40B4-BE49-F238E27FC236}">
                        <a16:creationId xmlns:a16="http://schemas.microsoft.com/office/drawing/2014/main" id="{350095D9-112E-8603-DD4B-B4E9B602B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385" y="935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grpSp>
              <p:nvGrpSpPr>
                <p:cNvPr id="10309" name="Group 221">
                  <a:extLst>
                    <a:ext uri="{FF2B5EF4-FFF2-40B4-BE49-F238E27FC236}">
                      <a16:creationId xmlns:a16="http://schemas.microsoft.com/office/drawing/2014/main" id="{5F5288B3-3C14-BDDA-3ACD-C5800DAB56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>
                  <a:off x="1072" y="1831"/>
                  <a:ext cx="290" cy="46"/>
                  <a:chOff x="2163" y="981"/>
                  <a:chExt cx="290" cy="46"/>
                </a:xfrm>
              </p:grpSpPr>
              <p:sp>
                <p:nvSpPr>
                  <p:cNvPr id="10337" name="AutoShape 222">
                    <a:extLst>
                      <a:ext uri="{FF2B5EF4-FFF2-40B4-BE49-F238E27FC236}">
                        <a16:creationId xmlns:a16="http://schemas.microsoft.com/office/drawing/2014/main" id="{9114109A-90D0-C26D-619A-966DF531D7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2285" y="859"/>
                    <a:ext cx="45" cy="290"/>
                  </a:xfrm>
                  <a:prstGeom prst="can">
                    <a:avLst>
                      <a:gd name="adj" fmla="val 161111"/>
                    </a:avLst>
                  </a:prstGeom>
                  <a:solidFill>
                    <a:srgbClr val="FFCC99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38" name="Oval 223">
                    <a:extLst>
                      <a:ext uri="{FF2B5EF4-FFF2-40B4-BE49-F238E27FC236}">
                        <a16:creationId xmlns:a16="http://schemas.microsoft.com/office/drawing/2014/main" id="{E3B492E2-0FE3-953B-0F58-34E934EBD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H="1" flipV="1">
                    <a:off x="2164" y="981"/>
                    <a:ext cx="73" cy="46"/>
                  </a:xfrm>
                  <a:prstGeom prst="ellipse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</p:grpSp>
            <p:sp>
              <p:nvSpPr>
                <p:cNvPr id="10310" name="AutoShape 224">
                  <a:extLst>
                    <a:ext uri="{FF2B5EF4-FFF2-40B4-BE49-F238E27FC236}">
                      <a16:creationId xmlns:a16="http://schemas.microsoft.com/office/drawing/2014/main" id="{8ED857AB-71D0-534D-4A1E-F1E904AA1F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96779" flipV="1">
                  <a:off x="1120" y="2098"/>
                  <a:ext cx="46" cy="56"/>
                </a:xfrm>
                <a:prstGeom prst="can">
                  <a:avLst>
                    <a:gd name="adj" fmla="val 30435"/>
                  </a:avLst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11" name="Rectangle 225">
                  <a:extLst>
                    <a:ext uri="{FF2B5EF4-FFF2-40B4-BE49-F238E27FC236}">
                      <a16:creationId xmlns:a16="http://schemas.microsoft.com/office/drawing/2014/main" id="{DF76AED0-CD6A-CE7C-4C75-6061DC019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32232" flipV="1">
                  <a:off x="911" y="2145"/>
                  <a:ext cx="227" cy="7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12" name="Rectangle 226">
                  <a:extLst>
                    <a:ext uri="{FF2B5EF4-FFF2-40B4-BE49-F238E27FC236}">
                      <a16:creationId xmlns:a16="http://schemas.microsoft.com/office/drawing/2014/main" id="{1BEC5CF3-F2E8-1DA7-32E7-3809D7D84F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 flipV="1">
                  <a:off x="853" y="2113"/>
                  <a:ext cx="408" cy="45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13" name="AutoShape 227">
                  <a:extLst>
                    <a:ext uri="{FF2B5EF4-FFF2-40B4-BE49-F238E27FC236}">
                      <a16:creationId xmlns:a16="http://schemas.microsoft.com/office/drawing/2014/main" id="{B13D7F88-70E8-86CF-8C55-F3711A8CE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9511681">
                  <a:off x="1094" y="1954"/>
                  <a:ext cx="81" cy="181"/>
                </a:xfrm>
                <a:prstGeom prst="flowChartManualInpu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14" name="Rectangle 228">
                  <a:extLst>
                    <a:ext uri="{FF2B5EF4-FFF2-40B4-BE49-F238E27FC236}">
                      <a16:creationId xmlns:a16="http://schemas.microsoft.com/office/drawing/2014/main" id="{AD4D3E10-C794-B954-7BD3-BB4012054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823169" flipV="1">
                  <a:off x="972" y="2160"/>
                  <a:ext cx="227" cy="73"/>
                </a:xfrm>
                <a:prstGeom prst="rect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grpSp>
              <p:nvGrpSpPr>
                <p:cNvPr id="10315" name="Group 229">
                  <a:extLst>
                    <a:ext uri="{FF2B5EF4-FFF2-40B4-BE49-F238E27FC236}">
                      <a16:creationId xmlns:a16="http://schemas.microsoft.com/office/drawing/2014/main" id="{092C5088-D4DF-8D82-1CB4-D26E5814DD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688319" flipV="1">
                  <a:off x="737" y="2058"/>
                  <a:ext cx="557" cy="91"/>
                  <a:chOff x="1681" y="799"/>
                  <a:chExt cx="594" cy="91"/>
                </a:xfrm>
              </p:grpSpPr>
              <p:sp>
                <p:nvSpPr>
                  <p:cNvPr id="10324" name="Freeform 230">
                    <a:extLst>
                      <a:ext uri="{FF2B5EF4-FFF2-40B4-BE49-F238E27FC236}">
                        <a16:creationId xmlns:a16="http://schemas.microsoft.com/office/drawing/2014/main" id="{D819FFE2-EB6C-8B00-FC38-73A11ECFA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1776" y="814"/>
                    <a:ext cx="499" cy="55"/>
                  </a:xfrm>
                  <a:custGeom>
                    <a:avLst/>
                    <a:gdLst>
                      <a:gd name="T0" fmla="*/ 0 w 635"/>
                      <a:gd name="T1" fmla="*/ 0 h 121"/>
                      <a:gd name="T2" fmla="*/ 2 w 635"/>
                      <a:gd name="T3" fmla="*/ 0 h 121"/>
                      <a:gd name="T4" fmla="*/ 2 w 635"/>
                      <a:gd name="T5" fmla="*/ 0 h 121"/>
                      <a:gd name="T6" fmla="*/ 3 w 635"/>
                      <a:gd name="T7" fmla="*/ 0 h 121"/>
                      <a:gd name="T8" fmla="*/ 4 w 635"/>
                      <a:gd name="T9" fmla="*/ 0 h 1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5"/>
                      <a:gd name="T16" fmla="*/ 0 h 121"/>
                      <a:gd name="T17" fmla="*/ 635 w 635"/>
                      <a:gd name="T18" fmla="*/ 121 h 1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5" h="121">
                        <a:moveTo>
                          <a:pt x="0" y="106"/>
                        </a:moveTo>
                        <a:cubicBezTo>
                          <a:pt x="68" y="113"/>
                          <a:pt x="136" y="121"/>
                          <a:pt x="181" y="106"/>
                        </a:cubicBezTo>
                        <a:cubicBezTo>
                          <a:pt x="226" y="91"/>
                          <a:pt x="234" y="30"/>
                          <a:pt x="272" y="15"/>
                        </a:cubicBezTo>
                        <a:cubicBezTo>
                          <a:pt x="310" y="0"/>
                          <a:pt x="348" y="15"/>
                          <a:pt x="408" y="15"/>
                        </a:cubicBezTo>
                        <a:cubicBezTo>
                          <a:pt x="468" y="15"/>
                          <a:pt x="551" y="15"/>
                          <a:pt x="635" y="15"/>
                        </a:cubicBezTo>
                      </a:path>
                    </a:pathLst>
                  </a:custGeom>
                  <a:solidFill>
                    <a:srgbClr val="FFCC99"/>
                  </a:solidFill>
                  <a:ln w="28575" cmpd="sng">
                    <a:solidFill>
                      <a:srgbClr val="FFCC99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325" name="Group 231">
                    <a:extLst>
                      <a:ext uri="{FF2B5EF4-FFF2-40B4-BE49-F238E27FC236}">
                        <a16:creationId xmlns:a16="http://schemas.microsoft.com/office/drawing/2014/main" id="{D784B218-90A3-D977-F2A8-98B77DA3B7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681" y="799"/>
                    <a:ext cx="282" cy="91"/>
                    <a:chOff x="1701" y="572"/>
                    <a:chExt cx="358" cy="132"/>
                  </a:xfrm>
                </p:grpSpPr>
                <p:grpSp>
                  <p:nvGrpSpPr>
                    <p:cNvPr id="10328" name="Group 232">
                      <a:extLst>
                        <a:ext uri="{FF2B5EF4-FFF2-40B4-BE49-F238E27FC236}">
                          <a16:creationId xmlns:a16="http://schemas.microsoft.com/office/drawing/2014/main" id="{6ADBE403-F918-3681-F21A-F5A5CF0AD7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1" y="572"/>
                      <a:ext cx="358" cy="132"/>
                      <a:chOff x="1676" y="663"/>
                      <a:chExt cx="358" cy="132"/>
                    </a:xfrm>
                  </p:grpSpPr>
                  <p:sp>
                    <p:nvSpPr>
                      <p:cNvPr id="10331" name="AutoShape 233">
                        <a:extLst>
                          <a:ext uri="{FF2B5EF4-FFF2-40B4-BE49-F238E27FC236}">
                            <a16:creationId xmlns:a16="http://schemas.microsoft.com/office/drawing/2014/main" id="{3A418919-89B1-904A-D25E-097285D9A68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467073">
                        <a:off x="1751" y="679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32" name="Oval 234">
                        <a:extLst>
                          <a:ext uri="{FF2B5EF4-FFF2-40B4-BE49-F238E27FC236}">
                            <a16:creationId xmlns:a16="http://schemas.microsoft.com/office/drawing/2014/main" id="{D94F4908-3750-05C1-791E-1824DC0BBE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-1493914">
                        <a:off x="1701" y="709"/>
                        <a:ext cx="73" cy="46"/>
                      </a:xfrm>
                      <a:prstGeom prst="ellipse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33" name="Freeform 235">
                        <a:extLst>
                          <a:ext uri="{FF2B5EF4-FFF2-40B4-BE49-F238E27FC236}">
                            <a16:creationId xmlns:a16="http://schemas.microsoft.com/office/drawing/2014/main" id="{C34A4528-7274-5602-3AFC-537441C9C7E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21082863" flipV="1">
                        <a:off x="1761" y="663"/>
                        <a:ext cx="273" cy="95"/>
                      </a:xfrm>
                      <a:custGeom>
                        <a:avLst/>
                        <a:gdLst>
                          <a:gd name="T0" fmla="*/ 0 w 318"/>
                          <a:gd name="T1" fmla="*/ 10 h 106"/>
                          <a:gd name="T2" fmla="*/ 7 w 318"/>
                          <a:gd name="T3" fmla="*/ 10 h 106"/>
                          <a:gd name="T4" fmla="*/ 13 w 318"/>
                          <a:gd name="T5" fmla="*/ 0 h 106"/>
                          <a:gd name="T6" fmla="*/ 0 60000 65536"/>
                          <a:gd name="T7" fmla="*/ 0 60000 65536"/>
                          <a:gd name="T8" fmla="*/ 0 60000 65536"/>
                          <a:gd name="T9" fmla="*/ 0 w 318"/>
                          <a:gd name="T10" fmla="*/ 0 h 106"/>
                          <a:gd name="T11" fmla="*/ 318 w 318"/>
                          <a:gd name="T12" fmla="*/ 106 h 106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318" h="106">
                            <a:moveTo>
                              <a:pt x="0" y="91"/>
                            </a:moveTo>
                            <a:cubicBezTo>
                              <a:pt x="64" y="98"/>
                              <a:pt x="129" y="106"/>
                              <a:pt x="182" y="91"/>
                            </a:cubicBezTo>
                            <a:cubicBezTo>
                              <a:pt x="235" y="76"/>
                              <a:pt x="276" y="38"/>
                              <a:pt x="318" y="0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34" name="Freeform 236">
                        <a:extLst>
                          <a:ext uri="{FF2B5EF4-FFF2-40B4-BE49-F238E27FC236}">
                            <a16:creationId xmlns:a16="http://schemas.microsoft.com/office/drawing/2014/main" id="{E3BFC405-3B1A-E5F5-DACD-219B76F7AA9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-1287468">
                        <a:off x="1684" y="679"/>
                        <a:ext cx="235" cy="116"/>
                      </a:xfrm>
                      <a:custGeom>
                        <a:avLst/>
                        <a:gdLst>
                          <a:gd name="T0" fmla="*/ 99 w 235"/>
                          <a:gd name="T1" fmla="*/ 300 h 97"/>
                          <a:gd name="T2" fmla="*/ 8 w 235"/>
                          <a:gd name="T3" fmla="*/ 300 h 97"/>
                          <a:gd name="T4" fmla="*/ 53 w 235"/>
                          <a:gd name="T5" fmla="*/ 2212 h 97"/>
                          <a:gd name="T6" fmla="*/ 144 w 235"/>
                          <a:gd name="T7" fmla="*/ 2212 h 97"/>
                          <a:gd name="T8" fmla="*/ 235 w 235"/>
                          <a:gd name="T9" fmla="*/ 4181 h 9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35"/>
                          <a:gd name="T16" fmla="*/ 0 h 97"/>
                          <a:gd name="T17" fmla="*/ 235 w 235"/>
                          <a:gd name="T18" fmla="*/ 97 h 9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35" h="97">
                            <a:moveTo>
                              <a:pt x="99" y="7"/>
                            </a:moveTo>
                            <a:cubicBezTo>
                              <a:pt x="57" y="3"/>
                              <a:pt x="16" y="0"/>
                              <a:pt x="8" y="7"/>
                            </a:cubicBezTo>
                            <a:cubicBezTo>
                              <a:pt x="0" y="14"/>
                              <a:pt x="30" y="45"/>
                              <a:pt x="53" y="52"/>
                            </a:cubicBezTo>
                            <a:cubicBezTo>
                              <a:pt x="76" y="59"/>
                              <a:pt x="114" y="45"/>
                              <a:pt x="144" y="52"/>
                            </a:cubicBezTo>
                            <a:cubicBezTo>
                              <a:pt x="174" y="59"/>
                              <a:pt x="212" y="90"/>
                              <a:pt x="235" y="97"/>
                            </a:cubicBezTo>
                          </a:path>
                        </a:pathLst>
                      </a:custGeom>
                      <a:solidFill>
                        <a:srgbClr val="FFCC99"/>
                      </a:solidFill>
                      <a:ln w="28575" cmpd="sng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0335" name="Oval 237">
                        <a:extLst>
                          <a:ext uri="{FF2B5EF4-FFF2-40B4-BE49-F238E27FC236}">
                            <a16:creationId xmlns:a16="http://schemas.microsoft.com/office/drawing/2014/main" id="{4F7651ED-CFA4-8405-A42F-B5B92EFAE93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676" y="704"/>
                        <a:ext cx="80" cy="45"/>
                      </a:xfrm>
                      <a:prstGeom prst="ellipse">
                        <a:avLst/>
                      </a:prstGeom>
                      <a:solidFill>
                        <a:schemeClr val="bg1"/>
                      </a:solidFill>
                      <a:ln w="9525">
                        <a:solidFill>
                          <a:srgbClr val="FFCC99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  <p:sp>
                    <p:nvSpPr>
                      <p:cNvPr id="10336" name="AutoShape 238">
                        <a:extLst>
                          <a:ext uri="{FF2B5EF4-FFF2-40B4-BE49-F238E27FC236}">
                            <a16:creationId xmlns:a16="http://schemas.microsoft.com/office/drawing/2014/main" id="{FABAA2CA-5CFC-401F-A152-C7A0613AFDA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 rot="664131">
                        <a:off x="1867" y="694"/>
                        <a:ext cx="136" cy="60"/>
                      </a:xfrm>
                      <a:prstGeom prst="flowChartTerminator">
                        <a:avLst/>
                      </a:prstGeom>
                      <a:solidFill>
                        <a:srgbClr val="FFCC99"/>
                      </a:solidFill>
                      <a:ln w="9525">
                        <a:solidFill>
                          <a:srgbClr val="FFCC99"/>
                        </a:solidFill>
                        <a:miter lim="800000"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IN" altLang="en-US"/>
                      </a:p>
                    </p:txBody>
                  </p:sp>
                </p:grpSp>
                <p:sp>
                  <p:nvSpPr>
                    <p:cNvPr id="10329" name="AutoShape 239">
                      <a:extLst>
                        <a:ext uri="{FF2B5EF4-FFF2-40B4-BE49-F238E27FC236}">
                          <a16:creationId xmlns:a16="http://schemas.microsoft.com/office/drawing/2014/main" id="{66E7195F-5C9C-F89D-24DD-2A0DC975751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4912162">
                      <a:off x="1905" y="561"/>
                      <a:ext cx="45" cy="91"/>
                    </a:xfrm>
                    <a:prstGeom prst="can">
                      <a:avLst>
                        <a:gd name="adj" fmla="val 50556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  <p:sp>
                  <p:nvSpPr>
                    <p:cNvPr id="10330" name="AutoShape 240">
                      <a:extLst>
                        <a:ext uri="{FF2B5EF4-FFF2-40B4-BE49-F238E27FC236}">
                          <a16:creationId xmlns:a16="http://schemas.microsoft.com/office/drawing/2014/main" id="{63C1411A-5242-679B-0AA8-F5DBF30934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5400000">
                      <a:off x="1767" y="620"/>
                      <a:ext cx="45" cy="53"/>
                    </a:xfrm>
                    <a:prstGeom prst="can">
                      <a:avLst>
                        <a:gd name="adj" fmla="val 29444"/>
                      </a:avLst>
                    </a:prstGeom>
                    <a:solidFill>
                      <a:srgbClr val="FFCC99"/>
                    </a:solidFill>
                    <a:ln w="9525">
                      <a:solidFill>
                        <a:srgbClr val="FFCC99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IN" altLang="en-US"/>
                    </a:p>
                  </p:txBody>
                </p:sp>
              </p:grpSp>
              <p:sp>
                <p:nvSpPr>
                  <p:cNvPr id="10326" name="AutoShape 241">
                    <a:extLst>
                      <a:ext uri="{FF2B5EF4-FFF2-40B4-BE49-F238E27FC236}">
                        <a16:creationId xmlns:a16="http://schemas.microsoft.com/office/drawing/2014/main" id="{0403F319-316D-7C9F-3C9E-705AEB1D0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4411">
                    <a:off x="1897" y="829"/>
                    <a:ext cx="91" cy="46"/>
                  </a:xfrm>
                  <a:prstGeom prst="flowChartExtract">
                    <a:avLst/>
                  </a:prstGeom>
                  <a:solidFill>
                    <a:srgbClr val="FFCC99"/>
                  </a:solidFill>
                  <a:ln w="9525">
                    <a:solidFill>
                      <a:srgbClr val="FFCC99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IN" altLang="en-US"/>
                  </a:p>
                </p:txBody>
              </p:sp>
              <p:sp>
                <p:nvSpPr>
                  <p:cNvPr id="10327" name="Line 242">
                    <a:extLst>
                      <a:ext uri="{FF2B5EF4-FFF2-40B4-BE49-F238E27FC236}">
                        <a16:creationId xmlns:a16="http://schemas.microsoft.com/office/drawing/2014/main" id="{B7FBFD9B-EAC0-FA14-2BD7-2FCC1373CF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927" y="870"/>
                    <a:ext cx="13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CC99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316" name="Oval 243">
                  <a:extLst>
                    <a:ext uri="{FF2B5EF4-FFF2-40B4-BE49-F238E27FC236}">
                      <a16:creationId xmlns:a16="http://schemas.microsoft.com/office/drawing/2014/main" id="{F248FE30-87F4-28EC-D01F-9A84DB6D14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>
                  <a:off x="990" y="2003"/>
                  <a:ext cx="136" cy="9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17" name="Line 244">
                  <a:extLst>
                    <a:ext uri="{FF2B5EF4-FFF2-40B4-BE49-F238E27FC236}">
                      <a16:creationId xmlns:a16="http://schemas.microsoft.com/office/drawing/2014/main" id="{A3B05E57-8612-3514-5C76-7B941C05A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175" y="1842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8" name="Line 245">
                  <a:extLst>
                    <a:ext uri="{FF2B5EF4-FFF2-40B4-BE49-F238E27FC236}">
                      <a16:creationId xmlns:a16="http://schemas.microsoft.com/office/drawing/2014/main" id="{10943E30-13C7-E0FC-C9E8-4B994315B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10" y="1850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9" name="Oval 246">
                  <a:extLst>
                    <a:ext uri="{FF2B5EF4-FFF2-40B4-BE49-F238E27FC236}">
                      <a16:creationId xmlns:a16="http://schemas.microsoft.com/office/drawing/2014/main" id="{1478F986-5D6E-89A9-497B-C2716F2168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6688319">
                  <a:off x="1103" y="2006"/>
                  <a:ext cx="181" cy="101"/>
                </a:xfrm>
                <a:prstGeom prst="ellipse">
                  <a:avLst/>
                </a:pr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320" name="Line 247">
                  <a:extLst>
                    <a:ext uri="{FF2B5EF4-FFF2-40B4-BE49-F238E27FC236}">
                      <a16:creationId xmlns:a16="http://schemas.microsoft.com/office/drawing/2014/main" id="{5CF8145C-2220-F718-41E4-CC253FC5ED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067" y="1913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1" name="Freeform 248">
                  <a:extLst>
                    <a:ext uri="{FF2B5EF4-FFF2-40B4-BE49-F238E27FC236}">
                      <a16:creationId xmlns:a16="http://schemas.microsoft.com/office/drawing/2014/main" id="{59055635-F266-CF31-4983-78793B4B51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6429082" flipV="1">
                  <a:off x="888" y="2110"/>
                  <a:ext cx="545" cy="106"/>
                </a:xfrm>
                <a:custGeom>
                  <a:avLst/>
                  <a:gdLst>
                    <a:gd name="T0" fmla="*/ 0 w 635"/>
                    <a:gd name="T1" fmla="*/ 7 h 121"/>
                    <a:gd name="T2" fmla="*/ 9 w 635"/>
                    <a:gd name="T3" fmla="*/ 7 h 121"/>
                    <a:gd name="T4" fmla="*/ 15 w 635"/>
                    <a:gd name="T5" fmla="*/ 4 h 121"/>
                    <a:gd name="T6" fmla="*/ 25 w 635"/>
                    <a:gd name="T7" fmla="*/ 4 h 12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35"/>
                    <a:gd name="T13" fmla="*/ 0 h 121"/>
                    <a:gd name="T14" fmla="*/ 635 w 635"/>
                    <a:gd name="T15" fmla="*/ 121 h 12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35" h="121">
                      <a:moveTo>
                        <a:pt x="0" y="106"/>
                      </a:moveTo>
                      <a:cubicBezTo>
                        <a:pt x="83" y="113"/>
                        <a:pt x="167" y="121"/>
                        <a:pt x="227" y="106"/>
                      </a:cubicBezTo>
                      <a:cubicBezTo>
                        <a:pt x="287" y="91"/>
                        <a:pt x="295" y="30"/>
                        <a:pt x="363" y="15"/>
                      </a:cubicBezTo>
                      <a:cubicBezTo>
                        <a:pt x="431" y="0"/>
                        <a:pt x="533" y="7"/>
                        <a:pt x="635" y="15"/>
                      </a:cubicBezTo>
                    </a:path>
                  </a:pathLst>
                </a:custGeom>
                <a:solidFill>
                  <a:srgbClr val="FFCC99"/>
                </a:solidFill>
                <a:ln w="28575" cmpd="sng">
                  <a:solidFill>
                    <a:srgbClr val="FFCC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2" name="Line 284">
                  <a:extLst>
                    <a:ext uri="{FF2B5EF4-FFF2-40B4-BE49-F238E27FC236}">
                      <a16:creationId xmlns:a16="http://schemas.microsoft.com/office/drawing/2014/main" id="{33B525C1-E606-DBB3-6D38-C3942CC452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40" y="1875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3" name="Line 285">
                  <a:extLst>
                    <a:ext uri="{FF2B5EF4-FFF2-40B4-BE49-F238E27FC236}">
                      <a16:creationId xmlns:a16="http://schemas.microsoft.com/office/drawing/2014/main" id="{D7773157-CFB6-6509-A44D-CD561C504C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6688319">
                  <a:off x="1260" y="1926"/>
                  <a:ext cx="0" cy="45"/>
                </a:xfrm>
                <a:prstGeom prst="line">
                  <a:avLst/>
                </a:prstGeom>
                <a:noFill/>
                <a:ln w="3175">
                  <a:solidFill>
                    <a:srgbClr val="66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303" name="Group 118">
                <a:extLst>
                  <a:ext uri="{FF2B5EF4-FFF2-40B4-BE49-F238E27FC236}">
                    <a16:creationId xmlns:a16="http://schemas.microsoft.com/office/drawing/2014/main" id="{DC0458A9-91B6-1951-3AD0-44D1791C7C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3028400">
                <a:off x="1988" y="1276"/>
                <a:ext cx="569" cy="687"/>
                <a:chOff x="4195" y="255"/>
                <a:chExt cx="681" cy="687"/>
              </a:xfrm>
            </p:grpSpPr>
            <p:sp>
              <p:nvSpPr>
                <p:cNvPr id="10304" name="Freeform 119">
                  <a:extLst>
                    <a:ext uri="{FF2B5EF4-FFF2-40B4-BE49-F238E27FC236}">
                      <a16:creationId xmlns:a16="http://schemas.microsoft.com/office/drawing/2014/main" id="{071FDC2A-D45A-76ED-FF74-A7E367D28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" y="255"/>
                  <a:ext cx="681" cy="687"/>
                </a:xfrm>
                <a:custGeom>
                  <a:avLst/>
                  <a:gdLst>
                    <a:gd name="T0" fmla="*/ 49 w 642"/>
                    <a:gd name="T1" fmla="*/ 9 h 778"/>
                    <a:gd name="T2" fmla="*/ 524 w 642"/>
                    <a:gd name="T3" fmla="*/ 39 h 778"/>
                    <a:gd name="T4" fmla="*/ 1768 w 642"/>
                    <a:gd name="T5" fmla="*/ 56 h 778"/>
                    <a:gd name="T6" fmla="*/ 2081 w 642"/>
                    <a:gd name="T7" fmla="*/ 49 h 778"/>
                    <a:gd name="T8" fmla="*/ 986 w 642"/>
                    <a:gd name="T9" fmla="*/ 35 h 778"/>
                    <a:gd name="T10" fmla="*/ 675 w 642"/>
                    <a:gd name="T11" fmla="*/ 5 h 778"/>
                    <a:gd name="T12" fmla="*/ 208 w 642"/>
                    <a:gd name="T13" fmla="*/ 4 h 778"/>
                    <a:gd name="T14" fmla="*/ 49 w 642"/>
                    <a:gd name="T15" fmla="*/ 9 h 77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42"/>
                    <a:gd name="T25" fmla="*/ 0 h 778"/>
                    <a:gd name="T26" fmla="*/ 642 w 642"/>
                    <a:gd name="T27" fmla="*/ 778 h 77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42" h="778">
                      <a:moveTo>
                        <a:pt x="15" y="120"/>
                      </a:moveTo>
                      <a:cubicBezTo>
                        <a:pt x="30" y="203"/>
                        <a:pt x="68" y="422"/>
                        <a:pt x="151" y="528"/>
                      </a:cubicBezTo>
                      <a:cubicBezTo>
                        <a:pt x="234" y="634"/>
                        <a:pt x="439" y="732"/>
                        <a:pt x="514" y="755"/>
                      </a:cubicBezTo>
                      <a:cubicBezTo>
                        <a:pt x="589" y="778"/>
                        <a:pt x="642" y="709"/>
                        <a:pt x="604" y="664"/>
                      </a:cubicBezTo>
                      <a:cubicBezTo>
                        <a:pt x="566" y="619"/>
                        <a:pt x="355" y="581"/>
                        <a:pt x="287" y="483"/>
                      </a:cubicBezTo>
                      <a:cubicBezTo>
                        <a:pt x="219" y="385"/>
                        <a:pt x="234" y="150"/>
                        <a:pt x="196" y="75"/>
                      </a:cubicBezTo>
                      <a:cubicBezTo>
                        <a:pt x="158" y="0"/>
                        <a:pt x="90" y="22"/>
                        <a:pt x="60" y="29"/>
                      </a:cubicBezTo>
                      <a:cubicBezTo>
                        <a:pt x="30" y="36"/>
                        <a:pt x="0" y="37"/>
                        <a:pt x="15" y="120"/>
                      </a:cubicBezTo>
                      <a:close/>
                    </a:path>
                  </a:pathLst>
                </a:custGeom>
                <a:solidFill>
                  <a:srgbClr val="0099FF"/>
                </a:solidFill>
                <a:ln w="9525">
                  <a:solidFill>
                    <a:srgbClr val="006699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5" name="Rectangle 120">
                  <a:extLst>
                    <a:ext uri="{FF2B5EF4-FFF2-40B4-BE49-F238E27FC236}">
                      <a16:creationId xmlns:a16="http://schemas.microsoft.com/office/drawing/2014/main" id="{F0F2C9E6-4A4C-52F7-9EFD-DFE4904AA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4300694">
                  <a:off x="4766" y="862"/>
                  <a:ext cx="116" cy="44"/>
                </a:xfrm>
                <a:prstGeom prst="rect">
                  <a:avLst/>
                </a:prstGeom>
                <a:solidFill>
                  <a:srgbClr val="0099FF"/>
                </a:solidFill>
                <a:ln w="9525">
                  <a:solidFill>
                    <a:srgbClr val="006699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</p:grpSp>
        </p:grpSp>
        <p:sp>
          <p:nvSpPr>
            <p:cNvPr id="10270" name="Freeform 150">
              <a:extLst>
                <a:ext uri="{FF2B5EF4-FFF2-40B4-BE49-F238E27FC236}">
                  <a16:creationId xmlns:a16="http://schemas.microsoft.com/office/drawing/2014/main" id="{D4FB8013-BEE8-3328-6A4E-F6319571E8BE}"/>
                </a:ext>
              </a:extLst>
            </p:cNvPr>
            <p:cNvSpPr>
              <a:spLocks/>
            </p:cNvSpPr>
            <p:nvPr/>
          </p:nvSpPr>
          <p:spPr bwMode="auto">
            <a:xfrm rot="190822">
              <a:off x="4134" y="1780"/>
              <a:ext cx="364" cy="94"/>
            </a:xfrm>
            <a:custGeom>
              <a:avLst/>
              <a:gdLst>
                <a:gd name="T0" fmla="*/ 0 w 408"/>
                <a:gd name="T1" fmla="*/ 0 h 106"/>
                <a:gd name="T2" fmla="*/ 17 w 408"/>
                <a:gd name="T3" fmla="*/ 8 h 106"/>
                <a:gd name="T4" fmla="*/ 33 w 408"/>
                <a:gd name="T5" fmla="*/ 8 h 106"/>
                <a:gd name="T6" fmla="*/ 37 w 408"/>
                <a:gd name="T7" fmla="*/ 4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106"/>
                <a:gd name="T14" fmla="*/ 408 w 40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106">
                  <a:moveTo>
                    <a:pt x="0" y="0"/>
                  </a:moveTo>
                  <a:cubicBezTo>
                    <a:pt x="60" y="38"/>
                    <a:pt x="121" y="76"/>
                    <a:pt x="181" y="91"/>
                  </a:cubicBezTo>
                  <a:cubicBezTo>
                    <a:pt x="241" y="106"/>
                    <a:pt x="324" y="99"/>
                    <a:pt x="362" y="91"/>
                  </a:cubicBezTo>
                  <a:cubicBezTo>
                    <a:pt x="400" y="83"/>
                    <a:pt x="404" y="64"/>
                    <a:pt x="408" y="45"/>
                  </a:cubicBezTo>
                </a:path>
              </a:pathLst>
            </a:custGeom>
            <a:noFill/>
            <a:ln w="57150" cmpd="sng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Rectangle 436">
              <a:extLst>
                <a:ext uri="{FF2B5EF4-FFF2-40B4-BE49-F238E27FC236}">
                  <a16:creationId xmlns:a16="http://schemas.microsoft.com/office/drawing/2014/main" id="{4360F2F5-974E-DAF1-5D5A-F1A302C2ED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32264">
              <a:off x="4453" y="1833"/>
              <a:ext cx="44" cy="46"/>
            </a:xfrm>
            <a:prstGeom prst="rect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IN" altLang="en-US"/>
            </a:p>
          </p:txBody>
        </p:sp>
        <p:grpSp>
          <p:nvGrpSpPr>
            <p:cNvPr id="10272" name="Group 475">
              <a:extLst>
                <a:ext uri="{FF2B5EF4-FFF2-40B4-BE49-F238E27FC236}">
                  <a16:creationId xmlns:a16="http://schemas.microsoft.com/office/drawing/2014/main" id="{33F66181-E4B7-9D19-7551-190C86CD4A9E}"/>
                </a:ext>
              </a:extLst>
            </p:cNvPr>
            <p:cNvGrpSpPr>
              <a:grpSpLocks/>
            </p:cNvGrpSpPr>
            <p:nvPr/>
          </p:nvGrpSpPr>
          <p:grpSpPr bwMode="auto">
            <a:xfrm rot="420927">
              <a:off x="4251" y="601"/>
              <a:ext cx="439" cy="506"/>
              <a:chOff x="1952" y="582"/>
              <a:chExt cx="505" cy="587"/>
            </a:xfrm>
          </p:grpSpPr>
          <p:sp>
            <p:nvSpPr>
              <p:cNvPr id="10273" name="Freeform 476">
                <a:extLst>
                  <a:ext uri="{FF2B5EF4-FFF2-40B4-BE49-F238E27FC236}">
                    <a16:creationId xmlns:a16="http://schemas.microsoft.com/office/drawing/2014/main" id="{7009531D-1894-4C5A-5CC4-5AB037057425}"/>
                  </a:ext>
                </a:extLst>
              </p:cNvPr>
              <p:cNvSpPr>
                <a:spLocks/>
              </p:cNvSpPr>
              <p:nvPr/>
            </p:nvSpPr>
            <p:spPr bwMode="auto">
              <a:xfrm rot="656925">
                <a:off x="2094" y="1097"/>
                <a:ext cx="288" cy="57"/>
              </a:xfrm>
              <a:custGeom>
                <a:avLst/>
                <a:gdLst>
                  <a:gd name="T0" fmla="*/ 3513 w 243"/>
                  <a:gd name="T1" fmla="*/ 50 h 52"/>
                  <a:gd name="T2" fmla="*/ 8351 w 243"/>
                  <a:gd name="T3" fmla="*/ 50 h 52"/>
                  <a:gd name="T4" fmla="*/ 5159 w 243"/>
                  <a:gd name="T5" fmla="*/ 360 h 52"/>
                  <a:gd name="T6" fmla="*/ 279 w 243"/>
                  <a:gd name="T7" fmla="*/ 50 h 52"/>
                  <a:gd name="T8" fmla="*/ 3513 w 243"/>
                  <a:gd name="T9" fmla="*/ 5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3"/>
                  <a:gd name="T16" fmla="*/ 0 h 52"/>
                  <a:gd name="T17" fmla="*/ 243 w 243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3" h="52">
                    <a:moveTo>
                      <a:pt x="99" y="7"/>
                    </a:moveTo>
                    <a:cubicBezTo>
                      <a:pt x="137" y="7"/>
                      <a:pt x="227" y="0"/>
                      <a:pt x="235" y="7"/>
                    </a:cubicBezTo>
                    <a:cubicBezTo>
                      <a:pt x="243" y="14"/>
                      <a:pt x="183" y="52"/>
                      <a:pt x="145" y="52"/>
                    </a:cubicBezTo>
                    <a:cubicBezTo>
                      <a:pt x="107" y="52"/>
                      <a:pt x="16" y="14"/>
                      <a:pt x="8" y="7"/>
                    </a:cubicBezTo>
                    <a:cubicBezTo>
                      <a:pt x="0" y="0"/>
                      <a:pt x="61" y="7"/>
                      <a:pt x="99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477">
                <a:extLst>
                  <a:ext uri="{FF2B5EF4-FFF2-40B4-BE49-F238E27FC236}">
                    <a16:creationId xmlns:a16="http://schemas.microsoft.com/office/drawing/2014/main" id="{5CFBA3EE-618C-45CA-B3C5-6F03E86B2863}"/>
                  </a:ext>
                </a:extLst>
              </p:cNvPr>
              <p:cNvSpPr>
                <a:spLocks/>
              </p:cNvSpPr>
              <p:nvPr/>
            </p:nvSpPr>
            <p:spPr bwMode="auto">
              <a:xfrm rot="-298214">
                <a:off x="2034" y="639"/>
                <a:ext cx="423" cy="530"/>
              </a:xfrm>
              <a:custGeom>
                <a:avLst/>
                <a:gdLst>
                  <a:gd name="T0" fmla="*/ 15 w 423"/>
                  <a:gd name="T1" fmla="*/ 356 h 530"/>
                  <a:gd name="T2" fmla="*/ 15 w 423"/>
                  <a:gd name="T3" fmla="*/ 129 h 530"/>
                  <a:gd name="T4" fmla="*/ 106 w 423"/>
                  <a:gd name="T5" fmla="*/ 38 h 530"/>
                  <a:gd name="T6" fmla="*/ 378 w 423"/>
                  <a:gd name="T7" fmla="*/ 38 h 530"/>
                  <a:gd name="T8" fmla="*/ 378 w 423"/>
                  <a:gd name="T9" fmla="*/ 265 h 530"/>
                  <a:gd name="T10" fmla="*/ 287 w 423"/>
                  <a:gd name="T11" fmla="*/ 492 h 530"/>
                  <a:gd name="T12" fmla="*/ 106 w 423"/>
                  <a:gd name="T13" fmla="*/ 492 h 530"/>
                  <a:gd name="T14" fmla="*/ 15 w 423"/>
                  <a:gd name="T15" fmla="*/ 356 h 5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3"/>
                  <a:gd name="T25" fmla="*/ 0 h 530"/>
                  <a:gd name="T26" fmla="*/ 423 w 423"/>
                  <a:gd name="T27" fmla="*/ 530 h 53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3" h="530">
                    <a:moveTo>
                      <a:pt x="15" y="356"/>
                    </a:moveTo>
                    <a:cubicBezTo>
                      <a:pt x="0" y="296"/>
                      <a:pt x="0" y="182"/>
                      <a:pt x="15" y="129"/>
                    </a:cubicBezTo>
                    <a:cubicBezTo>
                      <a:pt x="30" y="76"/>
                      <a:pt x="46" y="53"/>
                      <a:pt x="106" y="38"/>
                    </a:cubicBezTo>
                    <a:cubicBezTo>
                      <a:pt x="166" y="23"/>
                      <a:pt x="333" y="0"/>
                      <a:pt x="378" y="38"/>
                    </a:cubicBezTo>
                    <a:cubicBezTo>
                      <a:pt x="423" y="76"/>
                      <a:pt x="393" y="189"/>
                      <a:pt x="378" y="265"/>
                    </a:cubicBezTo>
                    <a:cubicBezTo>
                      <a:pt x="363" y="341"/>
                      <a:pt x="332" y="454"/>
                      <a:pt x="287" y="492"/>
                    </a:cubicBezTo>
                    <a:cubicBezTo>
                      <a:pt x="242" y="530"/>
                      <a:pt x="151" y="522"/>
                      <a:pt x="106" y="492"/>
                    </a:cubicBezTo>
                    <a:cubicBezTo>
                      <a:pt x="61" y="462"/>
                      <a:pt x="30" y="416"/>
                      <a:pt x="15" y="356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478">
                <a:extLst>
                  <a:ext uri="{FF2B5EF4-FFF2-40B4-BE49-F238E27FC236}">
                    <a16:creationId xmlns:a16="http://schemas.microsoft.com/office/drawing/2014/main" id="{0D80C911-3D90-679C-FE9C-F6207B7A5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87"/>
                <a:ext cx="194" cy="177"/>
              </a:xfrm>
              <a:custGeom>
                <a:avLst/>
                <a:gdLst>
                  <a:gd name="T0" fmla="*/ 12 w 219"/>
                  <a:gd name="T1" fmla="*/ 86190 h 113"/>
                  <a:gd name="T2" fmla="*/ 15 w 219"/>
                  <a:gd name="T3" fmla="*/ 1215481 h 113"/>
                  <a:gd name="T4" fmla="*/ 4 w 219"/>
                  <a:gd name="T5" fmla="*/ 1215481 h 113"/>
                  <a:gd name="T6" fmla="*/ 9 w 219"/>
                  <a:gd name="T7" fmla="*/ 658250 h 113"/>
                  <a:gd name="T8" fmla="*/ 12 w 219"/>
                  <a:gd name="T9" fmla="*/ 8619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13"/>
                  <a:gd name="T17" fmla="*/ 219 w 219"/>
                  <a:gd name="T18" fmla="*/ 113 h 1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13">
                    <a:moveTo>
                      <a:pt x="151" y="7"/>
                    </a:moveTo>
                    <a:cubicBezTo>
                      <a:pt x="166" y="14"/>
                      <a:pt x="219" y="83"/>
                      <a:pt x="196" y="98"/>
                    </a:cubicBezTo>
                    <a:cubicBezTo>
                      <a:pt x="173" y="113"/>
                      <a:pt x="30" y="105"/>
                      <a:pt x="15" y="98"/>
                    </a:cubicBezTo>
                    <a:cubicBezTo>
                      <a:pt x="0" y="91"/>
                      <a:pt x="83" y="68"/>
                      <a:pt x="106" y="53"/>
                    </a:cubicBezTo>
                    <a:cubicBezTo>
                      <a:pt x="129" y="38"/>
                      <a:pt x="136" y="0"/>
                      <a:pt x="151" y="7"/>
                    </a:cubicBezTo>
                    <a:close/>
                  </a:path>
                </a:pathLst>
              </a:custGeom>
              <a:solidFill>
                <a:srgbClr val="FFD4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276" name="Group 479">
                <a:extLst>
                  <a:ext uri="{FF2B5EF4-FFF2-40B4-BE49-F238E27FC236}">
                    <a16:creationId xmlns:a16="http://schemas.microsoft.com/office/drawing/2014/main" id="{09DD9318-8E50-5FC1-9644-880560CA18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0" y="840"/>
                <a:ext cx="137" cy="51"/>
                <a:chOff x="4537" y="194"/>
                <a:chExt cx="137" cy="51"/>
              </a:xfrm>
            </p:grpSpPr>
            <p:sp>
              <p:nvSpPr>
                <p:cNvPr id="10297" name="Oval 480">
                  <a:extLst>
                    <a:ext uri="{FF2B5EF4-FFF2-40B4-BE49-F238E27FC236}">
                      <a16:creationId xmlns:a16="http://schemas.microsoft.com/office/drawing/2014/main" id="{E7313CD1-1EBD-ED94-A1E3-E209C0539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0763606" flipH="1">
                  <a:off x="4602" y="200"/>
                  <a:ext cx="45" cy="45"/>
                </a:xfrm>
                <a:prstGeom prst="ellipse">
                  <a:avLst/>
                </a:prstGeom>
                <a:solidFill>
                  <a:srgbClr val="292929"/>
                </a:solidFill>
                <a:ln w="285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IN" altLang="en-US"/>
                </a:p>
              </p:txBody>
            </p:sp>
            <p:sp>
              <p:nvSpPr>
                <p:cNvPr id="10298" name="Freeform 481">
                  <a:extLst>
                    <a:ext uri="{FF2B5EF4-FFF2-40B4-BE49-F238E27FC236}">
                      <a16:creationId xmlns:a16="http://schemas.microsoft.com/office/drawing/2014/main" id="{334969F1-460E-4794-1413-71F5AE117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1" y="197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9" name="Freeform 482">
                  <a:extLst>
                    <a:ext uri="{FF2B5EF4-FFF2-40B4-BE49-F238E27FC236}">
                      <a16:creationId xmlns:a16="http://schemas.microsoft.com/office/drawing/2014/main" id="{A8B6A929-5ABD-6537-2628-827E40AE1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36394" flipH="1" flipV="1">
                  <a:off x="4574" y="221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28575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0" name="Freeform 483">
                  <a:extLst>
                    <a:ext uri="{FF2B5EF4-FFF2-40B4-BE49-F238E27FC236}">
                      <a16:creationId xmlns:a16="http://schemas.microsoft.com/office/drawing/2014/main" id="{0198C298-E11E-296A-84F9-77B2AD36C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763606" flipH="1">
                  <a:off x="4573" y="206"/>
                  <a:ext cx="91" cy="2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1" name="Freeform 484">
                  <a:extLst>
                    <a:ext uri="{FF2B5EF4-FFF2-40B4-BE49-F238E27FC236}">
                      <a16:creationId xmlns:a16="http://schemas.microsoft.com/office/drawing/2014/main" id="{E08C4077-8952-B385-F25D-60A3EC18E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593" y="138"/>
                  <a:ext cx="26" cy="137"/>
                </a:xfrm>
                <a:custGeom>
                  <a:avLst/>
                  <a:gdLst>
                    <a:gd name="T0" fmla="*/ 1 w 52"/>
                    <a:gd name="T1" fmla="*/ 0 h 136"/>
                    <a:gd name="T2" fmla="*/ 1 w 52"/>
                    <a:gd name="T3" fmla="*/ 112 h 136"/>
                    <a:gd name="T4" fmla="*/ 0 w 52"/>
                    <a:gd name="T5" fmla="*/ 157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19050" cmpd="sng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277" name="Group 485">
                <a:extLst>
                  <a:ext uri="{FF2B5EF4-FFF2-40B4-BE49-F238E27FC236}">
                    <a16:creationId xmlns:a16="http://schemas.microsoft.com/office/drawing/2014/main" id="{6A8C3317-8FA2-06B5-2875-0EF273321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1" y="1017"/>
                <a:ext cx="90" cy="51"/>
                <a:chOff x="4378" y="880"/>
                <a:chExt cx="90" cy="51"/>
              </a:xfrm>
            </p:grpSpPr>
            <p:sp>
              <p:nvSpPr>
                <p:cNvPr id="10295" name="Freeform 486">
                  <a:extLst>
                    <a:ext uri="{FF2B5EF4-FFF2-40B4-BE49-F238E27FC236}">
                      <a16:creationId xmlns:a16="http://schemas.microsoft.com/office/drawing/2014/main" id="{1E5D4EAB-54D2-B0E4-7F09-1681987A2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8101103" flipH="1" flipV="1">
                  <a:off x="4409" y="880"/>
                  <a:ext cx="49" cy="51"/>
                </a:xfrm>
                <a:custGeom>
                  <a:avLst/>
                  <a:gdLst>
                    <a:gd name="T0" fmla="*/ 14 w 52"/>
                    <a:gd name="T1" fmla="*/ 0 h 136"/>
                    <a:gd name="T2" fmla="*/ 14 w 52"/>
                    <a:gd name="T3" fmla="*/ 0 h 136"/>
                    <a:gd name="T4" fmla="*/ 0 w 52"/>
                    <a:gd name="T5" fmla="*/ 0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6" name="Freeform 487">
                  <a:extLst>
                    <a:ext uri="{FF2B5EF4-FFF2-40B4-BE49-F238E27FC236}">
                      <a16:creationId xmlns:a16="http://schemas.microsoft.com/office/drawing/2014/main" id="{62FD8208-04D8-DD65-756D-2C4E606CF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4969298" flipH="1">
                  <a:off x="4411" y="857"/>
                  <a:ext cx="23" cy="90"/>
                </a:xfrm>
                <a:custGeom>
                  <a:avLst/>
                  <a:gdLst>
                    <a:gd name="T0" fmla="*/ 0 w 52"/>
                    <a:gd name="T1" fmla="*/ 0 h 136"/>
                    <a:gd name="T2" fmla="*/ 0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99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278" name="Group 488">
                <a:extLst>
                  <a:ext uri="{FF2B5EF4-FFF2-40B4-BE49-F238E27FC236}">
                    <a16:creationId xmlns:a16="http://schemas.microsoft.com/office/drawing/2014/main" id="{76E5DEEC-30B8-2E2F-5B49-C15089690D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06" y="837"/>
                <a:ext cx="96" cy="181"/>
                <a:chOff x="4115" y="719"/>
                <a:chExt cx="96" cy="181"/>
              </a:xfrm>
            </p:grpSpPr>
            <p:grpSp>
              <p:nvGrpSpPr>
                <p:cNvPr id="10291" name="Group 489">
                  <a:extLst>
                    <a:ext uri="{FF2B5EF4-FFF2-40B4-BE49-F238E27FC236}">
                      <a16:creationId xmlns:a16="http://schemas.microsoft.com/office/drawing/2014/main" id="{A1D44547-BA4F-D347-9764-30F88FA13C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570262">
                  <a:off x="4120" y="719"/>
                  <a:ext cx="91" cy="181"/>
                  <a:chOff x="2564" y="1233"/>
                  <a:chExt cx="483" cy="764"/>
                </a:xfrm>
              </p:grpSpPr>
              <p:sp>
                <p:nvSpPr>
                  <p:cNvPr id="10293" name="Freeform 490">
                    <a:extLst>
                      <a:ext uri="{FF2B5EF4-FFF2-40B4-BE49-F238E27FC236}">
                        <a16:creationId xmlns:a16="http://schemas.microsoft.com/office/drawing/2014/main" id="{AFA26399-A270-D340-D591-E1A68ED09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64" y="1233"/>
                    <a:ext cx="483" cy="764"/>
                  </a:xfrm>
                  <a:custGeom>
                    <a:avLst/>
                    <a:gdLst>
                      <a:gd name="T0" fmla="*/ 295 w 483"/>
                      <a:gd name="T1" fmla="*/ 363 h 764"/>
                      <a:gd name="T2" fmla="*/ 431 w 483"/>
                      <a:gd name="T3" fmla="*/ 272 h 764"/>
                      <a:gd name="T4" fmla="*/ 476 w 483"/>
                      <a:gd name="T5" fmla="*/ 136 h 764"/>
                      <a:gd name="T6" fmla="*/ 386 w 483"/>
                      <a:gd name="T7" fmla="*/ 45 h 764"/>
                      <a:gd name="T8" fmla="*/ 249 w 483"/>
                      <a:gd name="T9" fmla="*/ 0 h 764"/>
                      <a:gd name="T10" fmla="*/ 68 w 483"/>
                      <a:gd name="T11" fmla="*/ 45 h 764"/>
                      <a:gd name="T12" fmla="*/ 23 w 483"/>
                      <a:gd name="T13" fmla="*/ 181 h 764"/>
                      <a:gd name="T14" fmla="*/ 23 w 483"/>
                      <a:gd name="T15" fmla="*/ 408 h 764"/>
                      <a:gd name="T16" fmla="*/ 159 w 483"/>
                      <a:gd name="T17" fmla="*/ 635 h 764"/>
                      <a:gd name="T18" fmla="*/ 249 w 483"/>
                      <a:gd name="T19" fmla="*/ 726 h 764"/>
                      <a:gd name="T20" fmla="*/ 386 w 483"/>
                      <a:gd name="T21" fmla="*/ 726 h 764"/>
                      <a:gd name="T22" fmla="*/ 431 w 483"/>
                      <a:gd name="T23" fmla="*/ 499 h 764"/>
                      <a:gd name="T24" fmla="*/ 431 w 483"/>
                      <a:gd name="T25" fmla="*/ 408 h 764"/>
                      <a:gd name="T26" fmla="*/ 295 w 483"/>
                      <a:gd name="T27" fmla="*/ 363 h 76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483"/>
                      <a:gd name="T43" fmla="*/ 0 h 764"/>
                      <a:gd name="T44" fmla="*/ 483 w 483"/>
                      <a:gd name="T45" fmla="*/ 764 h 76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483" h="764">
                        <a:moveTo>
                          <a:pt x="295" y="363"/>
                        </a:moveTo>
                        <a:cubicBezTo>
                          <a:pt x="295" y="340"/>
                          <a:pt x="401" y="310"/>
                          <a:pt x="431" y="272"/>
                        </a:cubicBezTo>
                        <a:cubicBezTo>
                          <a:pt x="461" y="234"/>
                          <a:pt x="483" y="174"/>
                          <a:pt x="476" y="136"/>
                        </a:cubicBezTo>
                        <a:cubicBezTo>
                          <a:pt x="469" y="98"/>
                          <a:pt x="424" y="68"/>
                          <a:pt x="386" y="45"/>
                        </a:cubicBezTo>
                        <a:cubicBezTo>
                          <a:pt x="348" y="22"/>
                          <a:pt x="302" y="0"/>
                          <a:pt x="249" y="0"/>
                        </a:cubicBezTo>
                        <a:cubicBezTo>
                          <a:pt x="196" y="0"/>
                          <a:pt x="106" y="15"/>
                          <a:pt x="68" y="45"/>
                        </a:cubicBezTo>
                        <a:cubicBezTo>
                          <a:pt x="30" y="75"/>
                          <a:pt x="30" y="120"/>
                          <a:pt x="23" y="181"/>
                        </a:cubicBezTo>
                        <a:cubicBezTo>
                          <a:pt x="16" y="242"/>
                          <a:pt x="0" y="332"/>
                          <a:pt x="23" y="408"/>
                        </a:cubicBezTo>
                        <a:cubicBezTo>
                          <a:pt x="46" y="484"/>
                          <a:pt x="121" y="582"/>
                          <a:pt x="159" y="635"/>
                        </a:cubicBezTo>
                        <a:cubicBezTo>
                          <a:pt x="197" y="688"/>
                          <a:pt x="211" y="711"/>
                          <a:pt x="249" y="726"/>
                        </a:cubicBezTo>
                        <a:cubicBezTo>
                          <a:pt x="287" y="741"/>
                          <a:pt x="356" y="764"/>
                          <a:pt x="386" y="726"/>
                        </a:cubicBezTo>
                        <a:cubicBezTo>
                          <a:pt x="416" y="688"/>
                          <a:pt x="424" y="552"/>
                          <a:pt x="431" y="499"/>
                        </a:cubicBezTo>
                        <a:cubicBezTo>
                          <a:pt x="438" y="446"/>
                          <a:pt x="446" y="431"/>
                          <a:pt x="431" y="408"/>
                        </a:cubicBezTo>
                        <a:cubicBezTo>
                          <a:pt x="416" y="385"/>
                          <a:pt x="295" y="386"/>
                          <a:pt x="295" y="363"/>
                        </a:cubicBezTo>
                        <a:close/>
                      </a:path>
                    </a:pathLst>
                  </a:custGeom>
                  <a:solidFill>
                    <a:srgbClr val="FFB8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491">
                    <a:extLst>
                      <a:ext uri="{FF2B5EF4-FFF2-40B4-BE49-F238E27FC236}">
                        <a16:creationId xmlns:a16="http://schemas.microsoft.com/office/drawing/2014/main" id="{D759ADED-D3B3-99A3-74FC-BF52DF86DF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387845">
                    <a:off x="2603" y="1429"/>
                    <a:ext cx="356" cy="499"/>
                  </a:xfrm>
                  <a:custGeom>
                    <a:avLst/>
                    <a:gdLst>
                      <a:gd name="T0" fmla="*/ 288 w 356"/>
                      <a:gd name="T1" fmla="*/ 993 h 408"/>
                      <a:gd name="T2" fmla="*/ 106 w 356"/>
                      <a:gd name="T3" fmla="*/ 4063 h 408"/>
                      <a:gd name="T4" fmla="*/ 15 w 356"/>
                      <a:gd name="T5" fmla="*/ 7275 h 408"/>
                      <a:gd name="T6" fmla="*/ 15 w 356"/>
                      <a:gd name="T7" fmla="*/ 13505 h 408"/>
                      <a:gd name="T8" fmla="*/ 106 w 356"/>
                      <a:gd name="T9" fmla="*/ 16626 h 408"/>
                      <a:gd name="T10" fmla="*/ 197 w 356"/>
                      <a:gd name="T11" fmla="*/ 19676 h 408"/>
                      <a:gd name="T12" fmla="*/ 242 w 356"/>
                      <a:gd name="T13" fmla="*/ 25900 h 408"/>
                      <a:gd name="T14" fmla="*/ 333 w 356"/>
                      <a:gd name="T15" fmla="*/ 25900 h 408"/>
                      <a:gd name="T16" fmla="*/ 333 w 356"/>
                      <a:gd name="T17" fmla="*/ 13505 h 408"/>
                      <a:gd name="T18" fmla="*/ 197 w 356"/>
                      <a:gd name="T19" fmla="*/ 10353 h 408"/>
                      <a:gd name="T20" fmla="*/ 288 w 356"/>
                      <a:gd name="T21" fmla="*/ 993 h 40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356"/>
                      <a:gd name="T34" fmla="*/ 0 h 408"/>
                      <a:gd name="T35" fmla="*/ 356 w 356"/>
                      <a:gd name="T36" fmla="*/ 408 h 40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356" h="408">
                        <a:moveTo>
                          <a:pt x="288" y="15"/>
                        </a:moveTo>
                        <a:cubicBezTo>
                          <a:pt x="273" y="0"/>
                          <a:pt x="151" y="45"/>
                          <a:pt x="106" y="60"/>
                        </a:cubicBezTo>
                        <a:cubicBezTo>
                          <a:pt x="61" y="75"/>
                          <a:pt x="30" y="83"/>
                          <a:pt x="15" y="106"/>
                        </a:cubicBezTo>
                        <a:cubicBezTo>
                          <a:pt x="0" y="129"/>
                          <a:pt x="0" y="173"/>
                          <a:pt x="15" y="196"/>
                        </a:cubicBezTo>
                        <a:cubicBezTo>
                          <a:pt x="30" y="219"/>
                          <a:pt x="76" y="227"/>
                          <a:pt x="106" y="242"/>
                        </a:cubicBezTo>
                        <a:cubicBezTo>
                          <a:pt x="136" y="257"/>
                          <a:pt x="174" y="264"/>
                          <a:pt x="197" y="287"/>
                        </a:cubicBezTo>
                        <a:cubicBezTo>
                          <a:pt x="220" y="310"/>
                          <a:pt x="219" y="363"/>
                          <a:pt x="242" y="378"/>
                        </a:cubicBezTo>
                        <a:cubicBezTo>
                          <a:pt x="265" y="393"/>
                          <a:pt x="318" y="408"/>
                          <a:pt x="333" y="378"/>
                        </a:cubicBezTo>
                        <a:cubicBezTo>
                          <a:pt x="348" y="348"/>
                          <a:pt x="356" y="234"/>
                          <a:pt x="333" y="196"/>
                        </a:cubicBezTo>
                        <a:cubicBezTo>
                          <a:pt x="310" y="158"/>
                          <a:pt x="204" y="174"/>
                          <a:pt x="197" y="151"/>
                        </a:cubicBezTo>
                        <a:cubicBezTo>
                          <a:pt x="190" y="128"/>
                          <a:pt x="303" y="30"/>
                          <a:pt x="288" y="15"/>
                        </a:cubicBezTo>
                        <a:close/>
                      </a:path>
                    </a:pathLst>
                  </a:custGeom>
                  <a:solidFill>
                    <a:srgbClr val="FFA87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92" name="Freeform 492">
                  <a:extLst>
                    <a:ext uri="{FF2B5EF4-FFF2-40B4-BE49-F238E27FC236}">
                      <a16:creationId xmlns:a16="http://schemas.microsoft.com/office/drawing/2014/main" id="{648410A2-56BD-1BFC-5DE4-97D15B8CD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6823471">
                  <a:off x="4127" y="738"/>
                  <a:ext cx="44" cy="68"/>
                </a:xfrm>
                <a:custGeom>
                  <a:avLst/>
                  <a:gdLst>
                    <a:gd name="T0" fmla="*/ 3 w 52"/>
                    <a:gd name="T1" fmla="*/ 0 h 136"/>
                    <a:gd name="T2" fmla="*/ 3 w 52"/>
                    <a:gd name="T3" fmla="*/ 1 h 136"/>
                    <a:gd name="T4" fmla="*/ 0 w 52"/>
                    <a:gd name="T5" fmla="*/ 1 h 136"/>
                    <a:gd name="T6" fmla="*/ 0 60000 65536"/>
                    <a:gd name="T7" fmla="*/ 0 60000 65536"/>
                    <a:gd name="T8" fmla="*/ 0 60000 65536"/>
                    <a:gd name="T9" fmla="*/ 0 w 52"/>
                    <a:gd name="T10" fmla="*/ 0 h 136"/>
                    <a:gd name="T11" fmla="*/ 52 w 52"/>
                    <a:gd name="T12" fmla="*/ 136 h 1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52" h="136">
                      <a:moveTo>
                        <a:pt x="45" y="0"/>
                      </a:moveTo>
                      <a:cubicBezTo>
                        <a:pt x="48" y="34"/>
                        <a:pt x="52" y="68"/>
                        <a:pt x="45" y="91"/>
                      </a:cubicBezTo>
                      <a:cubicBezTo>
                        <a:pt x="38" y="114"/>
                        <a:pt x="19" y="125"/>
                        <a:pt x="0" y="136"/>
                      </a:cubicBezTo>
                    </a:path>
                  </a:pathLst>
                </a:custGeom>
                <a:noFill/>
                <a:ln w="28575" cmpd="sng">
                  <a:solidFill>
                    <a:srgbClr val="FFA67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279" name="Group 493">
                <a:extLst>
                  <a:ext uri="{FF2B5EF4-FFF2-40B4-BE49-F238E27FC236}">
                    <a16:creationId xmlns:a16="http://schemas.microsoft.com/office/drawing/2014/main" id="{03E7C166-1F93-0D2C-0680-D4AA1BCE7F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61698">
                <a:off x="2357" y="876"/>
                <a:ext cx="86" cy="124"/>
                <a:chOff x="3702" y="835"/>
                <a:chExt cx="105" cy="187"/>
              </a:xfrm>
            </p:grpSpPr>
            <p:grpSp>
              <p:nvGrpSpPr>
                <p:cNvPr id="10285" name="Group 494">
                  <a:extLst>
                    <a:ext uri="{FF2B5EF4-FFF2-40B4-BE49-F238E27FC236}">
                      <a16:creationId xmlns:a16="http://schemas.microsoft.com/office/drawing/2014/main" id="{1DD7B301-8E02-33C0-697F-6A4B733B06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722" y="835"/>
                  <a:ext cx="85" cy="187"/>
                  <a:chOff x="5415" y="340"/>
                  <a:chExt cx="136" cy="246"/>
                </a:xfrm>
              </p:grpSpPr>
              <p:sp>
                <p:nvSpPr>
                  <p:cNvPr id="10287" name="Freeform 495">
                    <a:extLst>
                      <a:ext uri="{FF2B5EF4-FFF2-40B4-BE49-F238E27FC236}">
                        <a16:creationId xmlns:a16="http://schemas.microsoft.com/office/drawing/2014/main" id="{4A403C96-5937-545C-4DA9-D5CFFEFBA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55602">
                    <a:off x="5415" y="435"/>
                    <a:ext cx="136" cy="137"/>
                  </a:xfrm>
                  <a:custGeom>
                    <a:avLst/>
                    <a:gdLst>
                      <a:gd name="T0" fmla="*/ 2693 w 106"/>
                      <a:gd name="T1" fmla="*/ 6 h 159"/>
                      <a:gd name="T2" fmla="*/ 19775 w 106"/>
                      <a:gd name="T3" fmla="*/ 6 h 159"/>
                      <a:gd name="T4" fmla="*/ 2693 w 106"/>
                      <a:gd name="T5" fmla="*/ 0 h 159"/>
                      <a:gd name="T6" fmla="*/ 2693 w 106"/>
                      <a:gd name="T7" fmla="*/ 6 h 15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6"/>
                      <a:gd name="T13" fmla="*/ 0 h 159"/>
                      <a:gd name="T14" fmla="*/ 106 w 106"/>
                      <a:gd name="T15" fmla="*/ 159 h 15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6" h="159">
                        <a:moveTo>
                          <a:pt x="15" y="136"/>
                        </a:moveTo>
                        <a:cubicBezTo>
                          <a:pt x="30" y="159"/>
                          <a:pt x="106" y="159"/>
                          <a:pt x="106" y="136"/>
                        </a:cubicBezTo>
                        <a:cubicBezTo>
                          <a:pt x="106" y="113"/>
                          <a:pt x="30" y="0"/>
                          <a:pt x="15" y="0"/>
                        </a:cubicBezTo>
                        <a:cubicBezTo>
                          <a:pt x="0" y="0"/>
                          <a:pt x="0" y="113"/>
                          <a:pt x="15" y="136"/>
                        </a:cubicBezTo>
                        <a:close/>
                      </a:path>
                    </a:pathLst>
                  </a:custGeom>
                  <a:solidFill>
                    <a:srgbClr val="FFCC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0288" name="Group 496">
                    <a:extLst>
                      <a:ext uri="{FF2B5EF4-FFF2-40B4-BE49-F238E27FC236}">
                        <a16:creationId xmlns:a16="http://schemas.microsoft.com/office/drawing/2014/main" id="{F8D49735-3B65-A5A6-1162-18F74117E7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1" y="340"/>
                    <a:ext cx="84" cy="246"/>
                    <a:chOff x="5461" y="340"/>
                    <a:chExt cx="84" cy="246"/>
                  </a:xfrm>
                </p:grpSpPr>
                <p:sp>
                  <p:nvSpPr>
                    <p:cNvPr id="10289" name="Freeform 497">
                      <a:extLst>
                        <a:ext uri="{FF2B5EF4-FFF2-40B4-BE49-F238E27FC236}">
                          <a16:creationId xmlns:a16="http://schemas.microsoft.com/office/drawing/2014/main" id="{508FBC3B-308F-0D5E-B410-DC828FC5EA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42014" flipV="1">
                      <a:off x="5453" y="494"/>
                      <a:ext cx="104" cy="80"/>
                    </a:xfrm>
                    <a:custGeom>
                      <a:avLst/>
                      <a:gdLst>
                        <a:gd name="T0" fmla="*/ 0 w 384"/>
                        <a:gd name="T1" fmla="*/ 0 h 192"/>
                        <a:gd name="T2" fmla="*/ 0 w 384"/>
                        <a:gd name="T3" fmla="*/ 0 h 192"/>
                        <a:gd name="T4" fmla="*/ 0 w 384"/>
                        <a:gd name="T5" fmla="*/ 0 h 192"/>
                        <a:gd name="T6" fmla="*/ 0 60000 65536"/>
                        <a:gd name="T7" fmla="*/ 0 60000 65536"/>
                        <a:gd name="T8" fmla="*/ 0 60000 65536"/>
                        <a:gd name="T9" fmla="*/ 0 w 384"/>
                        <a:gd name="T10" fmla="*/ 0 h 192"/>
                        <a:gd name="T11" fmla="*/ 384 w 384"/>
                        <a:gd name="T12" fmla="*/ 192 h 192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384" h="192">
                          <a:moveTo>
                            <a:pt x="0" y="192"/>
                          </a:moveTo>
                          <a:cubicBezTo>
                            <a:pt x="64" y="96"/>
                            <a:pt x="128" y="0"/>
                            <a:pt x="192" y="0"/>
                          </a:cubicBezTo>
                          <a:cubicBezTo>
                            <a:pt x="256" y="0"/>
                            <a:pt x="320" y="96"/>
                            <a:pt x="384" y="192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90" name="Freeform 498">
                      <a:extLst>
                        <a:ext uri="{FF2B5EF4-FFF2-40B4-BE49-F238E27FC236}">
                          <a16:creationId xmlns:a16="http://schemas.microsoft.com/office/drawing/2014/main" id="{D43CFB32-A996-334C-5C8D-551949F394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80612" flipH="1">
                      <a:off x="5461" y="340"/>
                      <a:ext cx="44" cy="131"/>
                    </a:xfrm>
                    <a:custGeom>
                      <a:avLst/>
                      <a:gdLst>
                        <a:gd name="T0" fmla="*/ 3 w 52"/>
                        <a:gd name="T1" fmla="*/ 0 h 136"/>
                        <a:gd name="T2" fmla="*/ 3 w 52"/>
                        <a:gd name="T3" fmla="*/ 41 h 136"/>
                        <a:gd name="T4" fmla="*/ 0 w 52"/>
                        <a:gd name="T5" fmla="*/ 62 h 136"/>
                        <a:gd name="T6" fmla="*/ 0 60000 65536"/>
                        <a:gd name="T7" fmla="*/ 0 60000 65536"/>
                        <a:gd name="T8" fmla="*/ 0 60000 65536"/>
                        <a:gd name="T9" fmla="*/ 0 w 52"/>
                        <a:gd name="T10" fmla="*/ 0 h 136"/>
                        <a:gd name="T11" fmla="*/ 52 w 52"/>
                        <a:gd name="T12" fmla="*/ 136 h 1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52" h="136">
                          <a:moveTo>
                            <a:pt x="45" y="0"/>
                          </a:moveTo>
                          <a:cubicBezTo>
                            <a:pt x="48" y="34"/>
                            <a:pt x="52" y="68"/>
                            <a:pt x="45" y="91"/>
                          </a:cubicBezTo>
                          <a:cubicBezTo>
                            <a:pt x="38" y="114"/>
                            <a:pt x="19" y="125"/>
                            <a:pt x="0" y="136"/>
                          </a:cubicBezTo>
                        </a:path>
                      </a:pathLst>
                    </a:custGeom>
                    <a:noFill/>
                    <a:ln w="12700" cmpd="sng">
                      <a:solidFill>
                        <a:srgbClr val="FF9966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0286" name="Freeform 499">
                  <a:extLst>
                    <a:ext uri="{FF2B5EF4-FFF2-40B4-BE49-F238E27FC236}">
                      <a16:creationId xmlns:a16="http://schemas.microsoft.com/office/drawing/2014/main" id="{69578E7B-1B3E-AAC8-6082-3E86F29A4F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742158" flipV="1">
                  <a:off x="3696" y="971"/>
                  <a:ext cx="56" cy="44"/>
                </a:xfrm>
                <a:custGeom>
                  <a:avLst/>
                  <a:gdLst>
                    <a:gd name="T0" fmla="*/ 0 w 384"/>
                    <a:gd name="T1" fmla="*/ 0 h 192"/>
                    <a:gd name="T2" fmla="*/ 0 w 384"/>
                    <a:gd name="T3" fmla="*/ 0 h 192"/>
                    <a:gd name="T4" fmla="*/ 0 w 384"/>
                    <a:gd name="T5" fmla="*/ 0 h 192"/>
                    <a:gd name="T6" fmla="*/ 0 60000 65536"/>
                    <a:gd name="T7" fmla="*/ 0 60000 65536"/>
                    <a:gd name="T8" fmla="*/ 0 60000 65536"/>
                    <a:gd name="T9" fmla="*/ 0 w 384"/>
                    <a:gd name="T10" fmla="*/ 0 h 192"/>
                    <a:gd name="T11" fmla="*/ 384 w 384"/>
                    <a:gd name="T12" fmla="*/ 192 h 19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84" h="192">
                      <a:moveTo>
                        <a:pt x="0" y="192"/>
                      </a:moveTo>
                      <a:cubicBezTo>
                        <a:pt x="64" y="96"/>
                        <a:pt x="128" y="0"/>
                        <a:pt x="192" y="0"/>
                      </a:cubicBezTo>
                      <a:cubicBezTo>
                        <a:pt x="256" y="0"/>
                        <a:pt x="320" y="96"/>
                        <a:pt x="384" y="192"/>
                      </a:cubicBezTo>
                    </a:path>
                  </a:pathLst>
                </a:custGeom>
                <a:solidFill>
                  <a:srgbClr val="FFB895"/>
                </a:solidFill>
                <a:ln w="19050" cmpd="sng">
                  <a:solidFill>
                    <a:srgbClr val="FFB895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80" name="Freeform 500">
                <a:extLst>
                  <a:ext uri="{FF2B5EF4-FFF2-40B4-BE49-F238E27FC236}">
                    <a16:creationId xmlns:a16="http://schemas.microsoft.com/office/drawing/2014/main" id="{5E3C4748-C31A-C4F2-AB26-10CE22E6BE5C}"/>
                  </a:ext>
                </a:extLst>
              </p:cNvPr>
              <p:cNvSpPr>
                <a:spLocks/>
              </p:cNvSpPr>
              <p:nvPr/>
            </p:nvSpPr>
            <p:spPr bwMode="auto">
              <a:xfrm rot="-767406">
                <a:off x="1952" y="668"/>
                <a:ext cx="225" cy="328"/>
              </a:xfrm>
              <a:custGeom>
                <a:avLst/>
                <a:gdLst>
                  <a:gd name="T0" fmla="*/ 0 w 1821"/>
                  <a:gd name="T1" fmla="*/ 0 h 1768"/>
                  <a:gd name="T2" fmla="*/ 0 w 1821"/>
                  <a:gd name="T3" fmla="*/ 0 h 1768"/>
                  <a:gd name="T4" fmla="*/ 0 w 1821"/>
                  <a:gd name="T5" fmla="*/ 0 h 1768"/>
                  <a:gd name="T6" fmla="*/ 0 w 1821"/>
                  <a:gd name="T7" fmla="*/ 0 h 1768"/>
                  <a:gd name="T8" fmla="*/ 0 w 1821"/>
                  <a:gd name="T9" fmla="*/ 0 h 1768"/>
                  <a:gd name="T10" fmla="*/ 0 w 1821"/>
                  <a:gd name="T11" fmla="*/ 0 h 1768"/>
                  <a:gd name="T12" fmla="*/ 0 w 1821"/>
                  <a:gd name="T13" fmla="*/ 0 h 1768"/>
                  <a:gd name="T14" fmla="*/ 0 w 1821"/>
                  <a:gd name="T15" fmla="*/ 0 h 1768"/>
                  <a:gd name="T16" fmla="*/ 0 w 1821"/>
                  <a:gd name="T17" fmla="*/ 0 h 1768"/>
                  <a:gd name="T18" fmla="*/ 0 w 1821"/>
                  <a:gd name="T19" fmla="*/ 0 h 1768"/>
                  <a:gd name="T20" fmla="*/ 0 w 1821"/>
                  <a:gd name="T21" fmla="*/ 0 h 1768"/>
                  <a:gd name="T22" fmla="*/ 0 w 1821"/>
                  <a:gd name="T23" fmla="*/ 0 h 1768"/>
                  <a:gd name="T24" fmla="*/ 0 w 1821"/>
                  <a:gd name="T25" fmla="*/ 0 h 1768"/>
                  <a:gd name="T26" fmla="*/ 0 w 1821"/>
                  <a:gd name="T27" fmla="*/ 0 h 1768"/>
                  <a:gd name="T28" fmla="*/ 0 w 1821"/>
                  <a:gd name="T29" fmla="*/ 0 h 1768"/>
                  <a:gd name="T30" fmla="*/ 0 w 1821"/>
                  <a:gd name="T31" fmla="*/ 0 h 1768"/>
                  <a:gd name="T32" fmla="*/ 0 w 1821"/>
                  <a:gd name="T33" fmla="*/ 0 h 1768"/>
                  <a:gd name="T34" fmla="*/ 0 w 1821"/>
                  <a:gd name="T35" fmla="*/ 0 h 1768"/>
                  <a:gd name="T36" fmla="*/ 0 w 1821"/>
                  <a:gd name="T37" fmla="*/ 0 h 1768"/>
                  <a:gd name="T38" fmla="*/ 0 w 1821"/>
                  <a:gd name="T39" fmla="*/ 0 h 1768"/>
                  <a:gd name="T40" fmla="*/ 0 w 1821"/>
                  <a:gd name="T41" fmla="*/ 0 h 1768"/>
                  <a:gd name="T42" fmla="*/ 0 w 1821"/>
                  <a:gd name="T43" fmla="*/ 0 h 17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821"/>
                  <a:gd name="T67" fmla="*/ 0 h 1768"/>
                  <a:gd name="T68" fmla="*/ 1821 w 1821"/>
                  <a:gd name="T69" fmla="*/ 1768 h 17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821" h="1768">
                    <a:moveTo>
                      <a:pt x="317" y="1632"/>
                    </a:moveTo>
                    <a:cubicBezTo>
                      <a:pt x="332" y="1587"/>
                      <a:pt x="302" y="1398"/>
                      <a:pt x="317" y="1315"/>
                    </a:cubicBezTo>
                    <a:cubicBezTo>
                      <a:pt x="332" y="1232"/>
                      <a:pt x="363" y="1171"/>
                      <a:pt x="408" y="1133"/>
                    </a:cubicBezTo>
                    <a:cubicBezTo>
                      <a:pt x="453" y="1095"/>
                      <a:pt x="529" y="1080"/>
                      <a:pt x="589" y="1088"/>
                    </a:cubicBezTo>
                    <a:cubicBezTo>
                      <a:pt x="649" y="1096"/>
                      <a:pt x="718" y="1134"/>
                      <a:pt x="771" y="1179"/>
                    </a:cubicBezTo>
                    <a:cubicBezTo>
                      <a:pt x="824" y="1224"/>
                      <a:pt x="869" y="1315"/>
                      <a:pt x="907" y="1360"/>
                    </a:cubicBezTo>
                    <a:cubicBezTo>
                      <a:pt x="945" y="1405"/>
                      <a:pt x="991" y="1398"/>
                      <a:pt x="998" y="1451"/>
                    </a:cubicBezTo>
                    <a:cubicBezTo>
                      <a:pt x="1005" y="1504"/>
                      <a:pt x="952" y="1633"/>
                      <a:pt x="952" y="1678"/>
                    </a:cubicBezTo>
                    <a:cubicBezTo>
                      <a:pt x="952" y="1723"/>
                      <a:pt x="975" y="1716"/>
                      <a:pt x="998" y="1723"/>
                    </a:cubicBezTo>
                    <a:cubicBezTo>
                      <a:pt x="1021" y="1730"/>
                      <a:pt x="1065" y="1768"/>
                      <a:pt x="1088" y="1723"/>
                    </a:cubicBezTo>
                    <a:cubicBezTo>
                      <a:pt x="1111" y="1678"/>
                      <a:pt x="1104" y="1519"/>
                      <a:pt x="1134" y="1451"/>
                    </a:cubicBezTo>
                    <a:cubicBezTo>
                      <a:pt x="1164" y="1383"/>
                      <a:pt x="1210" y="1353"/>
                      <a:pt x="1270" y="1315"/>
                    </a:cubicBezTo>
                    <a:cubicBezTo>
                      <a:pt x="1330" y="1277"/>
                      <a:pt x="1429" y="1269"/>
                      <a:pt x="1497" y="1224"/>
                    </a:cubicBezTo>
                    <a:cubicBezTo>
                      <a:pt x="1565" y="1179"/>
                      <a:pt x="1633" y="1126"/>
                      <a:pt x="1678" y="1043"/>
                    </a:cubicBezTo>
                    <a:cubicBezTo>
                      <a:pt x="1723" y="960"/>
                      <a:pt x="1761" y="816"/>
                      <a:pt x="1769" y="725"/>
                    </a:cubicBezTo>
                    <a:cubicBezTo>
                      <a:pt x="1777" y="634"/>
                      <a:pt x="1821" y="581"/>
                      <a:pt x="1723" y="498"/>
                    </a:cubicBezTo>
                    <a:cubicBezTo>
                      <a:pt x="1625" y="415"/>
                      <a:pt x="1368" y="302"/>
                      <a:pt x="1179" y="226"/>
                    </a:cubicBezTo>
                    <a:cubicBezTo>
                      <a:pt x="990" y="150"/>
                      <a:pt x="748" y="0"/>
                      <a:pt x="589" y="45"/>
                    </a:cubicBezTo>
                    <a:cubicBezTo>
                      <a:pt x="430" y="90"/>
                      <a:pt x="324" y="302"/>
                      <a:pt x="226" y="498"/>
                    </a:cubicBezTo>
                    <a:cubicBezTo>
                      <a:pt x="128" y="694"/>
                      <a:pt x="0" y="1043"/>
                      <a:pt x="0" y="1224"/>
                    </a:cubicBezTo>
                    <a:cubicBezTo>
                      <a:pt x="0" y="1405"/>
                      <a:pt x="173" y="1519"/>
                      <a:pt x="226" y="1587"/>
                    </a:cubicBezTo>
                    <a:cubicBezTo>
                      <a:pt x="279" y="1655"/>
                      <a:pt x="302" y="1677"/>
                      <a:pt x="317" y="163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281" name="Group 501">
                <a:extLst>
                  <a:ext uri="{FF2B5EF4-FFF2-40B4-BE49-F238E27FC236}">
                    <a16:creationId xmlns:a16="http://schemas.microsoft.com/office/drawing/2014/main" id="{F494C6F2-B163-07FF-C5AB-F27CCD4586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" y="582"/>
                <a:ext cx="475" cy="515"/>
                <a:chOff x="1974" y="582"/>
                <a:chExt cx="475" cy="515"/>
              </a:xfrm>
            </p:grpSpPr>
            <p:sp>
              <p:nvSpPr>
                <p:cNvPr id="10282" name="Freeform 502">
                  <a:extLst>
                    <a:ext uri="{FF2B5EF4-FFF2-40B4-BE49-F238E27FC236}">
                      <a16:creationId xmlns:a16="http://schemas.microsoft.com/office/drawing/2014/main" id="{322EA8F4-1935-87FE-2FB6-4F2573943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516291">
                  <a:off x="1987" y="901"/>
                  <a:ext cx="121" cy="196"/>
                </a:xfrm>
                <a:custGeom>
                  <a:avLst/>
                  <a:gdLst>
                    <a:gd name="T0" fmla="*/ 0 w 151"/>
                    <a:gd name="T1" fmla="*/ 1 h 295"/>
                    <a:gd name="T2" fmla="*/ 2 w 151"/>
                    <a:gd name="T3" fmla="*/ 1 h 295"/>
                    <a:gd name="T4" fmla="*/ 2 w 151"/>
                    <a:gd name="T5" fmla="*/ 1 h 295"/>
                    <a:gd name="T6" fmla="*/ 2 w 151"/>
                    <a:gd name="T7" fmla="*/ 1 h 295"/>
                    <a:gd name="T8" fmla="*/ 2 w 151"/>
                    <a:gd name="T9" fmla="*/ 1 h 295"/>
                    <a:gd name="T10" fmla="*/ 2 w 151"/>
                    <a:gd name="T11" fmla="*/ 1 h 295"/>
                    <a:gd name="T12" fmla="*/ 0 w 151"/>
                    <a:gd name="T13" fmla="*/ 1 h 29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1"/>
                    <a:gd name="T22" fmla="*/ 0 h 295"/>
                    <a:gd name="T23" fmla="*/ 151 w 151"/>
                    <a:gd name="T24" fmla="*/ 295 h 29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1" h="295">
                      <a:moveTo>
                        <a:pt x="0" y="23"/>
                      </a:moveTo>
                      <a:cubicBezTo>
                        <a:pt x="0" y="46"/>
                        <a:pt x="22" y="160"/>
                        <a:pt x="45" y="205"/>
                      </a:cubicBezTo>
                      <a:cubicBezTo>
                        <a:pt x="68" y="250"/>
                        <a:pt x="121" y="295"/>
                        <a:pt x="136" y="295"/>
                      </a:cubicBezTo>
                      <a:cubicBezTo>
                        <a:pt x="151" y="295"/>
                        <a:pt x="143" y="228"/>
                        <a:pt x="136" y="205"/>
                      </a:cubicBezTo>
                      <a:cubicBezTo>
                        <a:pt x="129" y="182"/>
                        <a:pt x="106" y="182"/>
                        <a:pt x="91" y="159"/>
                      </a:cubicBezTo>
                      <a:cubicBezTo>
                        <a:pt x="76" y="136"/>
                        <a:pt x="60" y="92"/>
                        <a:pt x="45" y="69"/>
                      </a:cubicBezTo>
                      <a:cubicBezTo>
                        <a:pt x="30" y="46"/>
                        <a:pt x="0" y="0"/>
                        <a:pt x="0" y="23"/>
                      </a:cubicBez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3" name="Freeform 503">
                  <a:extLst>
                    <a:ext uri="{FF2B5EF4-FFF2-40B4-BE49-F238E27FC236}">
                      <a16:creationId xmlns:a16="http://schemas.microsoft.com/office/drawing/2014/main" id="{1D212417-AFF7-0264-72F7-EE0B8D80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205074">
                  <a:off x="1974" y="582"/>
                  <a:ext cx="461" cy="267"/>
                </a:xfrm>
                <a:custGeom>
                  <a:avLst/>
                  <a:gdLst>
                    <a:gd name="T0" fmla="*/ 45 w 423"/>
                    <a:gd name="T1" fmla="*/ 69827 h 196"/>
                    <a:gd name="T2" fmla="*/ 600 w 423"/>
                    <a:gd name="T3" fmla="*/ 9619 h 196"/>
                    <a:gd name="T4" fmla="*/ 1694 w 423"/>
                    <a:gd name="T5" fmla="*/ 9619 h 196"/>
                    <a:gd name="T6" fmla="*/ 2525 w 423"/>
                    <a:gd name="T7" fmla="*/ 39908 h 196"/>
                    <a:gd name="T8" fmla="*/ 1978 w 423"/>
                    <a:gd name="T9" fmla="*/ 99989 h 196"/>
                    <a:gd name="T10" fmla="*/ 1424 w 423"/>
                    <a:gd name="T11" fmla="*/ 99989 h 196"/>
                    <a:gd name="T12" fmla="*/ 876 w 423"/>
                    <a:gd name="T13" fmla="*/ 129578 h 196"/>
                    <a:gd name="T14" fmla="*/ 45 w 423"/>
                    <a:gd name="T15" fmla="*/ 69827 h 1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3"/>
                    <a:gd name="T25" fmla="*/ 0 h 196"/>
                    <a:gd name="T26" fmla="*/ 423 w 423"/>
                    <a:gd name="T27" fmla="*/ 196 h 19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3" h="196">
                      <a:moveTo>
                        <a:pt x="7" y="106"/>
                      </a:moveTo>
                      <a:cubicBezTo>
                        <a:pt x="0" y="76"/>
                        <a:pt x="53" y="30"/>
                        <a:pt x="98" y="15"/>
                      </a:cubicBezTo>
                      <a:cubicBezTo>
                        <a:pt x="143" y="0"/>
                        <a:pt x="226" y="8"/>
                        <a:pt x="279" y="15"/>
                      </a:cubicBezTo>
                      <a:cubicBezTo>
                        <a:pt x="332" y="22"/>
                        <a:pt x="407" y="37"/>
                        <a:pt x="415" y="60"/>
                      </a:cubicBezTo>
                      <a:cubicBezTo>
                        <a:pt x="423" y="83"/>
                        <a:pt x="355" y="136"/>
                        <a:pt x="325" y="151"/>
                      </a:cubicBezTo>
                      <a:cubicBezTo>
                        <a:pt x="295" y="166"/>
                        <a:pt x="264" y="144"/>
                        <a:pt x="234" y="151"/>
                      </a:cubicBezTo>
                      <a:cubicBezTo>
                        <a:pt x="204" y="158"/>
                        <a:pt x="181" y="196"/>
                        <a:pt x="143" y="196"/>
                      </a:cubicBezTo>
                      <a:cubicBezTo>
                        <a:pt x="105" y="196"/>
                        <a:pt x="14" y="136"/>
                        <a:pt x="7" y="106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4" name="Freeform 504">
                  <a:extLst>
                    <a:ext uri="{FF2B5EF4-FFF2-40B4-BE49-F238E27FC236}">
                      <a16:creationId xmlns:a16="http://schemas.microsoft.com/office/drawing/2014/main" id="{F7962501-87DB-24AF-76E9-F08D16538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-2269268">
                  <a:off x="2299" y="648"/>
                  <a:ext cx="150" cy="136"/>
                </a:xfrm>
                <a:custGeom>
                  <a:avLst/>
                  <a:gdLst>
                    <a:gd name="T0" fmla="*/ 52 w 150"/>
                    <a:gd name="T1" fmla="*/ 0 h 136"/>
                    <a:gd name="T2" fmla="*/ 143 w 150"/>
                    <a:gd name="T3" fmla="*/ 45 h 136"/>
                    <a:gd name="T4" fmla="*/ 97 w 150"/>
                    <a:gd name="T5" fmla="*/ 136 h 136"/>
                    <a:gd name="T6" fmla="*/ 7 w 150"/>
                    <a:gd name="T7" fmla="*/ 45 h 136"/>
                    <a:gd name="T8" fmla="*/ 52 w 150"/>
                    <a:gd name="T9" fmla="*/ 0 h 13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136"/>
                    <a:gd name="T17" fmla="*/ 150 w 150"/>
                    <a:gd name="T18" fmla="*/ 136 h 1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136">
                      <a:moveTo>
                        <a:pt x="52" y="0"/>
                      </a:moveTo>
                      <a:cubicBezTo>
                        <a:pt x="75" y="0"/>
                        <a:pt x="136" y="22"/>
                        <a:pt x="143" y="45"/>
                      </a:cubicBezTo>
                      <a:cubicBezTo>
                        <a:pt x="150" y="68"/>
                        <a:pt x="120" y="136"/>
                        <a:pt x="97" y="136"/>
                      </a:cubicBezTo>
                      <a:cubicBezTo>
                        <a:pt x="74" y="136"/>
                        <a:pt x="14" y="68"/>
                        <a:pt x="7" y="45"/>
                      </a:cubicBezTo>
                      <a:cubicBezTo>
                        <a:pt x="0" y="22"/>
                        <a:pt x="29" y="0"/>
                        <a:pt x="52" y="0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0249" name="Rectangle 299">
            <a:extLst>
              <a:ext uri="{FF2B5EF4-FFF2-40B4-BE49-F238E27FC236}">
                <a16:creationId xmlns:a16="http://schemas.microsoft.com/office/drawing/2014/main" id="{4C53FE80-7F81-FDEA-D794-01F6F3061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3" y="1317625"/>
            <a:ext cx="35925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b="1">
                <a:solidFill>
                  <a:srgbClr val="99FF33"/>
                </a:solidFill>
              </a:rPr>
              <a:t>(i)  If a force applied on a body does not produce displacement in the body, scientifically work is </a:t>
            </a:r>
            <a:r>
              <a:rPr lang="en-US" altLang="en-US" b="1">
                <a:solidFill>
                  <a:srgbClr val="CC00FF"/>
                </a:solidFill>
              </a:rPr>
              <a:t>not </a:t>
            </a:r>
            <a:r>
              <a:rPr lang="en-US" altLang="en-US" b="1">
                <a:solidFill>
                  <a:srgbClr val="99FF33"/>
                </a:solidFill>
              </a:rPr>
              <a:t>done.</a:t>
            </a:r>
          </a:p>
        </p:txBody>
      </p:sp>
      <p:grpSp>
        <p:nvGrpSpPr>
          <p:cNvPr id="10504" name="Group 301">
            <a:extLst>
              <a:ext uri="{FF2B5EF4-FFF2-40B4-BE49-F238E27FC236}">
                <a16:creationId xmlns:a16="http://schemas.microsoft.com/office/drawing/2014/main" id="{6C7B6547-C9E1-B66A-A2B3-FA74FE9A93EF}"/>
              </a:ext>
            </a:extLst>
          </p:cNvPr>
          <p:cNvGrpSpPr>
            <a:grpSpLocks/>
          </p:cNvGrpSpPr>
          <p:nvPr/>
        </p:nvGrpSpPr>
        <p:grpSpPr bwMode="auto">
          <a:xfrm>
            <a:off x="5021263" y="2260600"/>
            <a:ext cx="358775" cy="1209675"/>
            <a:chOff x="5021957" y="2187575"/>
            <a:chExt cx="358775" cy="1209675"/>
          </a:xfrm>
        </p:grpSpPr>
        <p:sp>
          <p:nvSpPr>
            <p:cNvPr id="10258" name="Line 701">
              <a:extLst>
                <a:ext uri="{FF2B5EF4-FFF2-40B4-BE49-F238E27FC236}">
                  <a16:creationId xmlns:a16="http://schemas.microsoft.com/office/drawing/2014/main" id="{BD9CB88A-7CCA-A926-BBD9-27874B5AF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982" y="2205038"/>
              <a:ext cx="0" cy="865187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Line 702">
              <a:extLst>
                <a:ext uri="{FF2B5EF4-FFF2-40B4-BE49-F238E27FC236}">
                  <a16:creationId xmlns:a16="http://schemas.microsoft.com/office/drawing/2014/main" id="{81AE1ED6-007D-C9A3-C631-F66241110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982" y="2187575"/>
              <a:ext cx="0" cy="882650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Text Box 703">
              <a:extLst>
                <a:ext uri="{FF2B5EF4-FFF2-40B4-BE49-F238E27FC236}">
                  <a16:creationId xmlns:a16="http://schemas.microsoft.com/office/drawing/2014/main" id="{E3C1A444-C5BD-E778-E7F2-60FA37A9F8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1957" y="3030538"/>
              <a:ext cx="35877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b="1">
                  <a:solidFill>
                    <a:srgbClr val="CC00FF"/>
                  </a:solidFill>
                </a:rPr>
                <a:t>W</a:t>
              </a:r>
            </a:p>
          </p:txBody>
        </p:sp>
        <p:cxnSp>
          <p:nvCxnSpPr>
            <p:cNvPr id="301" name="Straight Arrow Connector 300">
              <a:extLst>
                <a:ext uri="{FF2B5EF4-FFF2-40B4-BE49-F238E27FC236}">
                  <a16:creationId xmlns:a16="http://schemas.microsoft.com/office/drawing/2014/main" id="{3111D324-8E7D-0CAB-FC44-046DCDB2AFF1}"/>
                </a:ext>
              </a:extLst>
            </p:cNvPr>
            <p:cNvCxnSpPr/>
            <p:nvPr/>
          </p:nvCxnSpPr>
          <p:spPr bwMode="auto">
            <a:xfrm>
              <a:off x="5117207" y="3095625"/>
              <a:ext cx="228600" cy="0"/>
            </a:xfrm>
            <a:prstGeom prst="straightConnector1">
              <a:avLst/>
            </a:prstGeom>
            <a:ln w="19050">
              <a:solidFill>
                <a:srgbClr val="FF9966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05" name="Group 4">
            <a:extLst>
              <a:ext uri="{FF2B5EF4-FFF2-40B4-BE49-F238E27FC236}">
                <a16:creationId xmlns:a16="http://schemas.microsoft.com/office/drawing/2014/main" id="{96DE8A90-B6B7-0859-C4E5-920034C1EB70}"/>
              </a:ext>
            </a:extLst>
          </p:cNvPr>
          <p:cNvGrpSpPr>
            <a:grpSpLocks/>
          </p:cNvGrpSpPr>
          <p:nvPr/>
        </p:nvGrpSpPr>
        <p:grpSpPr bwMode="auto">
          <a:xfrm>
            <a:off x="8067675" y="1703388"/>
            <a:ext cx="488950" cy="366712"/>
            <a:chOff x="8067675" y="1703388"/>
            <a:chExt cx="488950" cy="366712"/>
          </a:xfrm>
        </p:grpSpPr>
        <p:sp>
          <p:nvSpPr>
            <p:cNvPr id="10254" name="Line 705">
              <a:extLst>
                <a:ext uri="{FF2B5EF4-FFF2-40B4-BE49-F238E27FC236}">
                  <a16:creationId xmlns:a16="http://schemas.microsoft.com/office/drawing/2014/main" id="{68A7A2C7-50BA-4D26-454D-4820C18C3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67675" y="1925638"/>
              <a:ext cx="177800" cy="6350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55" name="Group 303">
              <a:extLst>
                <a:ext uri="{FF2B5EF4-FFF2-40B4-BE49-F238E27FC236}">
                  <a16:creationId xmlns:a16="http://schemas.microsoft.com/office/drawing/2014/main" id="{B67B6522-C9EB-3ACC-3C40-4A0A0CAC6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7850" y="1703388"/>
              <a:ext cx="358775" cy="366712"/>
              <a:chOff x="8198545" y="1630363"/>
              <a:chExt cx="358775" cy="366712"/>
            </a:xfrm>
          </p:grpSpPr>
          <p:sp>
            <p:nvSpPr>
              <p:cNvPr id="10256" name="Text Box 704">
                <a:extLst>
                  <a:ext uri="{FF2B5EF4-FFF2-40B4-BE49-F238E27FC236}">
                    <a16:creationId xmlns:a16="http://schemas.microsoft.com/office/drawing/2014/main" id="{02F987D1-BC1F-9130-AB42-251DC5F0A8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98545" y="1630363"/>
                <a:ext cx="358775" cy="366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b="1">
                    <a:solidFill>
                      <a:srgbClr val="0000FF"/>
                    </a:solidFill>
                  </a:rPr>
                  <a:t>F</a:t>
                </a:r>
              </a:p>
            </p:txBody>
          </p:sp>
          <p:cxnSp>
            <p:nvCxnSpPr>
              <p:cNvPr id="303" name="Straight Arrow Connector 302">
                <a:extLst>
                  <a:ext uri="{FF2B5EF4-FFF2-40B4-BE49-F238E27FC236}">
                    <a16:creationId xmlns:a16="http://schemas.microsoft.com/office/drawing/2014/main" id="{AAF8E509-80E4-429A-05AD-B5B386C47CDE}"/>
                  </a:ext>
                </a:extLst>
              </p:cNvPr>
              <p:cNvCxnSpPr/>
              <p:nvPr/>
            </p:nvCxnSpPr>
            <p:spPr bwMode="auto">
              <a:xfrm>
                <a:off x="8289033" y="1687513"/>
                <a:ext cx="171450" cy="0"/>
              </a:xfrm>
              <a:prstGeom prst="straightConnector1">
                <a:avLst/>
              </a:prstGeom>
              <a:ln w="190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05" name="Text Box 6">
            <a:extLst>
              <a:ext uri="{FF2B5EF4-FFF2-40B4-BE49-F238E27FC236}">
                <a16:creationId xmlns:a16="http://schemas.microsoft.com/office/drawing/2014/main" id="{884AC049-2883-C83C-733D-48BCF2EED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46038"/>
            <a:ext cx="2620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 b="1">
                <a:solidFill>
                  <a:srgbClr val="FF6600"/>
                </a:solidFill>
              </a:rPr>
              <a:t>When is work zero?</a:t>
            </a:r>
          </a:p>
        </p:txBody>
      </p:sp>
      <p:sp>
        <p:nvSpPr>
          <p:cNvPr id="10251" name="TextBox 47">
            <a:extLst>
              <a:ext uri="{FF2B5EF4-FFF2-40B4-BE49-F238E27FC236}">
                <a16:creationId xmlns:a16="http://schemas.microsoft.com/office/drawing/2014/main" id="{CE0A130E-A207-D2D4-9277-E38767A1B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6535738"/>
            <a:ext cx="64928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firstslide"/>
              </a:rPr>
              <a:t>Home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0252" name="TextBox 49">
            <a:extLst>
              <a:ext uri="{FF2B5EF4-FFF2-40B4-BE49-F238E27FC236}">
                <a16:creationId xmlns:a16="http://schemas.microsoft.com/office/drawing/2014/main" id="{6B803F17-D394-C76C-FFB4-7971AB67D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50" y="6530975"/>
            <a:ext cx="576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nextslide"/>
              </a:rPr>
              <a:t>Next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  <p:sp>
        <p:nvSpPr>
          <p:cNvPr id="10253" name="TextBox 52">
            <a:extLst>
              <a:ext uri="{FF2B5EF4-FFF2-40B4-BE49-F238E27FC236}">
                <a16:creationId xmlns:a16="http://schemas.microsoft.com/office/drawing/2014/main" id="{C0349956-C6F7-3196-A70D-9AB50724B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6535738"/>
            <a:ext cx="863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200" b="1">
                <a:solidFill>
                  <a:srgbClr val="0070C0"/>
                </a:solidFill>
                <a:cs typeface="Arial" panose="020B0604020202020204" pitchFamily="34" charset="0"/>
                <a:hlinkClick r:id="" action="ppaction://hlinkshowjump?jump=previousslide"/>
              </a:rPr>
              <a:t>Previous</a:t>
            </a:r>
            <a:endParaRPr lang="en-IN" altLang="en-US" sz="1200" b="1">
              <a:solidFill>
                <a:srgbClr val="0070C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0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0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9" grpId="0"/>
      <p:bldP spid="305" grpId="0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19228</TotalTime>
  <Words>6502</Words>
  <Application>Microsoft Office PowerPoint</Application>
  <PresentationFormat>On-screen Show (4:3)</PresentationFormat>
  <Paragraphs>1102</Paragraphs>
  <Slides>56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56</vt:i4>
      </vt:variant>
    </vt:vector>
  </HeadingPairs>
  <TitlesOfParts>
    <vt:vector size="57" baseType="lpstr"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c.mani</dc:creator>
  <cp:lastModifiedBy>JAI PRAKASH NIMESH</cp:lastModifiedBy>
  <cp:revision>1933</cp:revision>
  <dcterms:created xsi:type="dcterms:W3CDTF">2009-06-22T14:30:59Z</dcterms:created>
  <dcterms:modified xsi:type="dcterms:W3CDTF">2022-11-10T03:51:28Z</dcterms:modified>
</cp:coreProperties>
</file>